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00" y="15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texto vertical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22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0"/>
            <a:ext cx="1868424" cy="365125"/>
          </a:xfrm>
        </p:spPr>
        <p:txBody>
          <a:bodyPr/>
          <a:lstStyle/>
          <a:p>
            <a:fld id="{E244D5F5-28B8-44AF-8C65-293231B8A96C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2" y="4406900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2667000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pt-BR" smtClean="0"/>
              <a:t>Clique no ícone para adicionar uma imagem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44D5F5-28B8-44AF-8C65-293231B8A96C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45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fld id="{E244D5F5-28B8-44AF-8C65-293231B8A96C}" type="datetimeFigureOut">
              <a:rPr lang="pt-BR" smtClean="0"/>
              <a:pPr/>
              <a:t>05/05/2014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9AC5558A-DF4C-4E1E-9D61-2650E2E1E88C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404664"/>
            <a:ext cx="8136904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800" dirty="0" smtClean="0"/>
              <a:t>INSTITUTO FEDERAL DE EDUCAÇÃO, CIÊNCIA E TECNOLOGIA DO RIO GRANDE DO NORTE – IFRN</a:t>
            </a:r>
            <a:br>
              <a:rPr lang="pt-BR" sz="2800" dirty="0" smtClean="0"/>
            </a:br>
            <a:r>
              <a:rPr lang="pt-BR" sz="2800" dirty="0" smtClean="0"/>
              <a:t>CAMPUS MOSSORÓ</a:t>
            </a:r>
            <a:endParaRPr lang="pt-BR" sz="2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15616" y="3404592"/>
            <a:ext cx="7344816" cy="960512"/>
          </a:xfrm>
        </p:spPr>
        <p:txBody>
          <a:bodyPr>
            <a:noAutofit/>
          </a:bodyPr>
          <a:lstStyle/>
          <a:p>
            <a:r>
              <a:rPr lang="pt-BR" sz="3600" b="1" dirty="0" smtClean="0"/>
              <a:t>PLANEJAMENTO DO PRIMEIRO BIMESTRE</a:t>
            </a:r>
            <a:endParaRPr lang="pt-BR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2376264"/>
          </a:xfrm>
        </p:spPr>
        <p:txBody>
          <a:bodyPr>
            <a:normAutofit/>
          </a:bodyPr>
          <a:lstStyle/>
          <a:p>
            <a:r>
              <a:rPr lang="pt-BR" dirty="0" smtClean="0"/>
              <a:t>Cálculos Químicos;</a:t>
            </a:r>
          </a:p>
          <a:p>
            <a:r>
              <a:rPr lang="pt-BR" dirty="0" smtClean="0"/>
              <a:t>Estudo dos Gases;</a:t>
            </a:r>
          </a:p>
          <a:p>
            <a:r>
              <a:rPr lang="pt-BR" dirty="0" smtClean="0"/>
              <a:t>Soluções.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Programa desse bimestre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82773"/>
            <a:ext cx="8229600" cy="4626547"/>
          </a:xfrm>
        </p:spPr>
        <p:txBody>
          <a:bodyPr/>
          <a:lstStyle/>
          <a:p>
            <a:pPr>
              <a:buNone/>
            </a:pPr>
            <a:endParaRPr lang="pt-BR" dirty="0" smtClean="0"/>
          </a:p>
          <a:p>
            <a:pPr lvl="1"/>
            <a:r>
              <a:rPr lang="pt-BR" dirty="0" smtClean="0"/>
              <a:t>Teste;</a:t>
            </a:r>
          </a:p>
          <a:p>
            <a:pPr lvl="1"/>
            <a:r>
              <a:rPr lang="pt-BR" dirty="0" smtClean="0"/>
              <a:t>Prova;</a:t>
            </a:r>
          </a:p>
          <a:p>
            <a:pPr lvl="1"/>
            <a:r>
              <a:rPr lang="pt-BR" dirty="0" smtClean="0"/>
              <a:t>Listas de exercícios;</a:t>
            </a:r>
          </a:p>
          <a:p>
            <a:pPr lvl="1"/>
            <a:r>
              <a:rPr lang="pt-BR" dirty="0" smtClean="0"/>
              <a:t>Trabalho complementar: Seminário;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Quais atividades faremos?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54781"/>
            <a:ext cx="8229600" cy="4626547"/>
          </a:xfrm>
        </p:spPr>
        <p:txBody>
          <a:bodyPr/>
          <a:lstStyle/>
          <a:p>
            <a:r>
              <a:rPr lang="pt-BR" dirty="0" smtClean="0"/>
              <a:t>O que fazer?</a:t>
            </a:r>
          </a:p>
          <a:p>
            <a:pPr lvl="1"/>
            <a:r>
              <a:rPr lang="pt-BR" dirty="0" smtClean="0"/>
              <a:t>Seminários de temas livres de química;</a:t>
            </a:r>
          </a:p>
          <a:p>
            <a:pPr lvl="1"/>
            <a:r>
              <a:rPr lang="pt-BR" dirty="0" smtClean="0"/>
              <a:t>Prazo:  um mês;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Trabalho do bimestre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189388"/>
            <a:ext cx="8568952" cy="4525760"/>
          </a:xfrm>
        </p:spPr>
        <p:txBody>
          <a:bodyPr>
            <a:normAutofit/>
          </a:bodyPr>
          <a:lstStyle/>
          <a:p>
            <a:pPr lvl="1">
              <a:buNone/>
            </a:pPr>
            <a:r>
              <a:rPr lang="pt-BR" sz="3200" dirty="0" smtClean="0"/>
              <a:t>Conteúdo: </a:t>
            </a:r>
          </a:p>
          <a:p>
            <a:pPr lvl="1">
              <a:buNone/>
            </a:pPr>
            <a:r>
              <a:rPr lang="pt-BR" sz="3200" dirty="0" smtClean="0"/>
              <a:t>Teste: Estequiometria;</a:t>
            </a:r>
          </a:p>
          <a:p>
            <a:pPr lvl="1">
              <a:buNone/>
            </a:pPr>
            <a:r>
              <a:rPr lang="pt-BR" sz="3200" dirty="0" smtClean="0"/>
              <a:t>Prova: </a:t>
            </a:r>
            <a:r>
              <a:rPr lang="pt-BR" sz="3200" dirty="0" err="1" smtClean="0"/>
              <a:t>Estequeometria</a:t>
            </a:r>
            <a:r>
              <a:rPr lang="pt-BR" sz="3200" dirty="0"/>
              <a:t>,</a:t>
            </a:r>
            <a:r>
              <a:rPr lang="pt-BR" sz="3200" dirty="0" smtClean="0"/>
              <a:t> Gases </a:t>
            </a:r>
            <a:r>
              <a:rPr lang="pt-BR" sz="3200" smtClean="0"/>
              <a:t>e Soluções;</a:t>
            </a:r>
            <a:endParaRPr lang="pt-BR" sz="3200" dirty="0" smtClean="0"/>
          </a:p>
          <a:p>
            <a:pPr lvl="1">
              <a:buNone/>
            </a:pPr>
            <a:endParaRPr lang="pt-BR" sz="3200" dirty="0" smtClean="0"/>
          </a:p>
          <a:p>
            <a:pPr lvl="1">
              <a:buNone/>
            </a:pPr>
            <a:endParaRPr lang="pt-BR" sz="3200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Teste e Prova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395536" y="1783560"/>
            <a:ext cx="8496944" cy="4572000"/>
          </a:xfrm>
        </p:spPr>
        <p:txBody>
          <a:bodyPr/>
          <a:lstStyle/>
          <a:p>
            <a:r>
              <a:rPr lang="pt-BR" dirty="0" smtClean="0"/>
              <a:t>FELTRE, Ricardo. Química.  São Paulo: Moderna. 2000.v.1,2.</a:t>
            </a:r>
          </a:p>
          <a:p>
            <a:r>
              <a:rPr lang="pt-BR" dirty="0" smtClean="0"/>
              <a:t>REIS, Martha. Química. São Paulo: FTD, 2004. </a:t>
            </a:r>
          </a:p>
          <a:p>
            <a:r>
              <a:rPr lang="pt-BR" dirty="0" smtClean="0"/>
              <a:t>MOL </a:t>
            </a:r>
            <a:r>
              <a:rPr lang="pt-BR" dirty="0" err="1" smtClean="0"/>
              <a:t>et</a:t>
            </a:r>
            <a:r>
              <a:rPr lang="pt-BR" dirty="0" smtClean="0"/>
              <a:t> </a:t>
            </a:r>
            <a:r>
              <a:rPr lang="pt-BR" dirty="0" err="1" smtClean="0"/>
              <a:t>al</a:t>
            </a:r>
            <a:r>
              <a:rPr lang="pt-BR" dirty="0" smtClean="0"/>
              <a:t>, Química e Sociedade. Nova Geração, 2005.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Livros que vamos usar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>
          <a:xfrm>
            <a:off x="755576" y="1783560"/>
            <a:ext cx="8136904" cy="4572000"/>
          </a:xfrm>
        </p:spPr>
        <p:txBody>
          <a:bodyPr/>
          <a:lstStyle/>
          <a:p>
            <a:r>
              <a:rPr lang="pt-BR" dirty="0" smtClean="0"/>
              <a:t>Livros de história da química;</a:t>
            </a:r>
          </a:p>
          <a:p>
            <a:r>
              <a:rPr lang="pt-BR" dirty="0" smtClean="0"/>
              <a:t>Livro indústria química e sociedade;</a:t>
            </a:r>
          </a:p>
          <a:p>
            <a:r>
              <a:rPr lang="pt-BR" dirty="0" smtClean="0"/>
              <a:t>Revistas;</a:t>
            </a:r>
          </a:p>
          <a:p>
            <a:r>
              <a:rPr lang="pt-BR" dirty="0" smtClean="0"/>
              <a:t>Livros de experimentos em química;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Material complementar</a:t>
            </a: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untain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Montanha</Template>
  <TotalTime>135</TotalTime>
  <Words>149</Words>
  <Application>Microsoft Office PowerPoint</Application>
  <PresentationFormat>Apresentação na tela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8" baseType="lpstr">
      <vt:lpstr>Mountain</vt:lpstr>
      <vt:lpstr>INSTITUTO FEDERAL DE EDUCAÇÃO, CIÊNCIA E TECNOLOGIA DO RIO GRANDE DO NORTE – IFRN CAMPUS MOSSORÓ</vt:lpstr>
      <vt:lpstr>Programa desse bimestre</vt:lpstr>
      <vt:lpstr>Quais atividades faremos?</vt:lpstr>
      <vt:lpstr>Trabalho do bimestre</vt:lpstr>
      <vt:lpstr>Teste e Prova</vt:lpstr>
      <vt:lpstr>Livros que vamos usar</vt:lpstr>
      <vt:lpstr>Material complementar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INSTITUTO FEDERAL DE EDUCAÇÃO, CIÊNCIA E TECNOLOGIA DO RIO GRANDE DO NORTE – IFRN CAMPUS MOSSORÓ</dc:title>
  <dc:creator>Albino</dc:creator>
  <cp:lastModifiedBy>albino oliveira</cp:lastModifiedBy>
  <cp:revision>14</cp:revision>
  <dcterms:created xsi:type="dcterms:W3CDTF">2011-02-19T13:11:21Z</dcterms:created>
  <dcterms:modified xsi:type="dcterms:W3CDTF">2014-05-05T13:59:38Z</dcterms:modified>
</cp:coreProperties>
</file>