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7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6"/>
          <p:cNvGrpSpPr/>
          <p:nvPr/>
        </p:nvGrpSpPr>
        <p:grpSpPr>
          <a:xfrm>
            <a:off x="0" y="3268345"/>
            <a:ext cx="9144000" cy="146304"/>
            <a:chOff x="0" y="3268345"/>
            <a:chExt cx="9144000" cy="14630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7924800" cy="1470025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28/09/2012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texto vertical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28/09/2012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18288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722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39712" y="6356350"/>
            <a:ext cx="1868424" cy="365125"/>
          </a:xfrm>
        </p:spPr>
        <p:txBody>
          <a:bodyPr/>
          <a:lstStyle/>
          <a:p>
            <a:fld id="{E244D5F5-28B8-44AF-8C65-293231B8A96C}" type="datetimeFigureOut">
              <a:rPr lang="pt-BR" smtClean="0"/>
              <a:pPr/>
              <a:t>28/09/2012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7" name="Group 6"/>
          <p:cNvGrpSpPr/>
          <p:nvPr/>
        </p:nvGrpSpPr>
        <p:grpSpPr>
          <a:xfrm rot="5400000" flipH="1">
            <a:off x="3332988" y="3384804"/>
            <a:ext cx="6867144" cy="73152"/>
            <a:chOff x="0" y="3268345"/>
            <a:chExt cx="9144000" cy="146304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9616"/>
            <a:ext cx="8229600" cy="4626547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28/09/2012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2" name="Group 13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512" y="4406900"/>
            <a:ext cx="7827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2667000"/>
            <a:ext cx="78272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28/09/2012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7" name="Group 12"/>
          <p:cNvGrpSpPr/>
          <p:nvPr/>
        </p:nvGrpSpPr>
        <p:grpSpPr>
          <a:xfrm flipH="1">
            <a:off x="0" y="4228465"/>
            <a:ext cx="9144000" cy="146304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28/09/2012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971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00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971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28/09/2012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grpSp>
        <p:nvGrpSpPr>
          <p:cNvPr id="2" name="Group 16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28/09/2012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grpSp>
        <p:nvGrpSpPr>
          <p:cNvPr id="2" name="Group 12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28/09/2012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5" name="Group 10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7937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0"/>
            <a:ext cx="5111750" cy="4754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371600"/>
            <a:ext cx="3008313" cy="4754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28/09/2012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8" name="Group 13"/>
          <p:cNvGrpSpPr/>
          <p:nvPr/>
        </p:nvGrpSpPr>
        <p:grpSpPr>
          <a:xfrm flipH="1">
            <a:off x="0" y="11430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1801368" y="685800"/>
            <a:ext cx="5495544" cy="3886200"/>
          </a:xfrm>
          <a:solidFill>
            <a:schemeClr val="accent1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/>
          </a:scene3d>
          <a:sp3d contourW="12700" prstMaterial="softEdge">
            <a:bevelT prst="cross"/>
            <a:contourClr>
              <a:srgbClr val="FFFFFF"/>
            </a:contourClr>
          </a:sp3d>
        </p:spPr>
        <p:txBody>
          <a:bodyPr/>
          <a:lstStyle/>
          <a:p>
            <a:r>
              <a:rPr lang="pt-BR" smtClean="0"/>
              <a:t>Clique no ícone para adicionar uma imagem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28/09/2012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3" name="Group 15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26" y="0"/>
            <a:ext cx="9144000" cy="6286520"/>
          </a:xfrm>
          <a:prstGeom prst="rect">
            <a:avLst/>
          </a:prstGeom>
          <a:gradFill flip="none" rotWithShape="1">
            <a:gsLst>
              <a:gs pos="1000">
                <a:schemeClr val="bg2">
                  <a:alpha val="0"/>
                </a:schemeClr>
              </a:gs>
              <a:gs pos="100000">
                <a:schemeClr val="bg1">
                  <a:alpha val="92000"/>
                </a:schemeClr>
              </a:gs>
            </a:gsLst>
            <a:lin ang="16200000" scaled="1"/>
            <a:tileRect/>
          </a:gradFill>
          <a:ln w="285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45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ysClr val="windowText" lastClr="000000"/>
                </a:solidFill>
              </a:defRPr>
            </a:lvl1pPr>
          </a:lstStyle>
          <a:p>
            <a:fld id="{E244D5F5-28B8-44AF-8C65-293231B8A96C}" type="datetimeFigureOut">
              <a:rPr lang="pt-BR" smtClean="0"/>
              <a:pPr/>
              <a:t>28/09/2012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ysClr val="windowText" lastClr="000000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024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ysClr val="windowText" lastClr="000000"/>
                </a:solidFill>
              </a:defRPr>
            </a:lvl1pPr>
          </a:lstStyle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ln>
            <a:noFill/>
          </a:ln>
          <a:solidFill>
            <a:srgbClr val="FFFFFF"/>
          </a:solidFill>
          <a:effectLst>
            <a:glow rad="101600">
              <a:schemeClr val="tx2"/>
            </a:glo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SzPct val="70000"/>
        <a:buFont typeface="Wingdings 2" pitchFamily="18" charset="2"/>
        <a:buChar char="¥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4"/>
        </a:buClr>
        <a:buSzPct val="60000"/>
        <a:buFont typeface="Wingdings 2" pitchFamily="18" charset="2"/>
        <a:buChar char="¥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5"/>
        </a:buClr>
        <a:buSzPct val="57000"/>
        <a:buFont typeface="Wingdings 2" pitchFamily="18" charset="2"/>
        <a:buChar char="¥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6"/>
        </a:buClr>
        <a:buSzPct val="55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2"/>
        </a:buClr>
        <a:buSzPct val="50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8136904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pt-BR" sz="2800" dirty="0" smtClean="0"/>
              <a:t>INSTITUTO FEDERAL DE EDUCAÇÃO, CIÊNCIA E TECNOLOGIA DO RIO GRANDE DO NORTE – IFRN</a:t>
            </a:r>
            <a:br>
              <a:rPr lang="pt-BR" sz="2800" dirty="0" smtClean="0"/>
            </a:br>
            <a:r>
              <a:rPr lang="pt-BR" sz="2800" dirty="0" smtClean="0"/>
              <a:t>CAMPUS MOSSORÓ</a:t>
            </a:r>
            <a:endParaRPr lang="pt-BR" sz="2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15616" y="3404592"/>
            <a:ext cx="7344816" cy="960512"/>
          </a:xfrm>
        </p:spPr>
        <p:txBody>
          <a:bodyPr>
            <a:noAutofit/>
          </a:bodyPr>
          <a:lstStyle/>
          <a:p>
            <a:r>
              <a:rPr lang="pt-BR" sz="3600" b="1" dirty="0" smtClean="0"/>
              <a:t>PLANEJAMENTO DO SEGUNDO BIMESTRE</a:t>
            </a:r>
            <a:endParaRPr lang="pt-BR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1425328"/>
          </a:xfrm>
        </p:spPr>
        <p:txBody>
          <a:bodyPr/>
          <a:lstStyle/>
          <a:p>
            <a:r>
              <a:rPr lang="pt-BR" dirty="0" smtClean="0"/>
              <a:t>Estudo das dispersões;</a:t>
            </a:r>
          </a:p>
          <a:p>
            <a:r>
              <a:rPr lang="pt-BR" dirty="0" smtClean="0"/>
              <a:t>Termodinâmica aplicada a química;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Programa desse bimestre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82773"/>
            <a:ext cx="8229600" cy="4626547"/>
          </a:xfrm>
        </p:spPr>
        <p:txBody>
          <a:bodyPr/>
          <a:lstStyle/>
          <a:p>
            <a:pPr>
              <a:buNone/>
            </a:pPr>
            <a:endParaRPr lang="pt-BR" dirty="0" smtClean="0"/>
          </a:p>
          <a:p>
            <a:pPr lvl="1"/>
            <a:r>
              <a:rPr lang="pt-BR" dirty="0" smtClean="0"/>
              <a:t>Teste;</a:t>
            </a:r>
          </a:p>
          <a:p>
            <a:pPr lvl="1"/>
            <a:r>
              <a:rPr lang="pt-BR" dirty="0" smtClean="0"/>
              <a:t>Prova;</a:t>
            </a:r>
          </a:p>
          <a:p>
            <a:pPr lvl="1"/>
            <a:r>
              <a:rPr lang="pt-BR" dirty="0" smtClean="0"/>
              <a:t>Listas de exercícios;</a:t>
            </a:r>
          </a:p>
          <a:p>
            <a:pPr lvl="1"/>
            <a:r>
              <a:rPr lang="pt-BR" dirty="0" smtClean="0"/>
              <a:t>Trabalho complementar: Experimento/ Vídeo;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Quais atividades faremos?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54781"/>
            <a:ext cx="8229600" cy="4626547"/>
          </a:xfrm>
        </p:spPr>
        <p:txBody>
          <a:bodyPr/>
          <a:lstStyle/>
          <a:p>
            <a:r>
              <a:rPr lang="pt-BR" dirty="0" smtClean="0"/>
              <a:t>O que fazer?</a:t>
            </a:r>
          </a:p>
          <a:p>
            <a:pPr lvl="1"/>
            <a:r>
              <a:rPr lang="pt-BR" dirty="0" smtClean="0"/>
              <a:t>Apresentação de vídeos com experimentos;</a:t>
            </a:r>
          </a:p>
          <a:p>
            <a:pPr lvl="1">
              <a:buNone/>
            </a:pPr>
            <a:r>
              <a:rPr lang="pt-BR" dirty="0" smtClean="0"/>
              <a:t>Prazo da entrega dos vídeos:  um mês;</a:t>
            </a:r>
          </a:p>
          <a:p>
            <a:pPr lvl="1">
              <a:buNone/>
            </a:pPr>
            <a:r>
              <a:rPr lang="pt-BR" dirty="0" smtClean="0"/>
              <a:t>Data de apresentação: a definir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Trabalho do bimestre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2189388"/>
            <a:ext cx="8568952" cy="4525760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pt-BR" sz="3200" dirty="0" smtClean="0"/>
              <a:t>Conteúdo: </a:t>
            </a:r>
          </a:p>
          <a:p>
            <a:pPr lvl="1">
              <a:buNone/>
            </a:pPr>
            <a:r>
              <a:rPr lang="pt-BR" sz="3200" dirty="0" smtClean="0"/>
              <a:t>Teste: Estudo das dispersões.</a:t>
            </a:r>
          </a:p>
          <a:p>
            <a:pPr lvl="1">
              <a:buNone/>
            </a:pPr>
            <a:r>
              <a:rPr lang="pt-BR" sz="3200" dirty="0" smtClean="0"/>
              <a:t>Prova: </a:t>
            </a:r>
            <a:r>
              <a:rPr lang="pt-BR" sz="3200" dirty="0" err="1" smtClean="0"/>
              <a:t>Estequeometria</a:t>
            </a:r>
            <a:r>
              <a:rPr lang="pt-BR" sz="3200" dirty="0" smtClean="0"/>
              <a:t>, Gases e Estudo das dispersões e Termodinâmica química;</a:t>
            </a:r>
          </a:p>
          <a:p>
            <a:pPr lvl="1">
              <a:buNone/>
            </a:pPr>
            <a:endParaRPr lang="pt-BR" sz="3200" dirty="0" smtClean="0"/>
          </a:p>
          <a:p>
            <a:pPr lvl="1">
              <a:buNone/>
            </a:pPr>
            <a:endParaRPr lang="pt-BR" sz="3200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Teste e Prova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395536" y="1783560"/>
            <a:ext cx="8496944" cy="4572000"/>
          </a:xfrm>
        </p:spPr>
        <p:txBody>
          <a:bodyPr/>
          <a:lstStyle/>
          <a:p>
            <a:r>
              <a:rPr lang="pt-BR" dirty="0" smtClean="0"/>
              <a:t>FELTRE, Ricardo. Química.  São Paulo: Moderna. 2000.v.1,2.</a:t>
            </a:r>
          </a:p>
          <a:p>
            <a:r>
              <a:rPr lang="pt-BR" dirty="0" smtClean="0"/>
              <a:t>REIS, Martha. Química. São Paulo: FTD, 2004. </a:t>
            </a:r>
          </a:p>
          <a:p>
            <a:r>
              <a:rPr lang="pt-BR" dirty="0" smtClean="0"/>
              <a:t>MOL </a:t>
            </a:r>
            <a:r>
              <a:rPr lang="pt-BR" dirty="0" err="1" smtClean="0"/>
              <a:t>et</a:t>
            </a:r>
            <a:r>
              <a:rPr lang="pt-BR" dirty="0" smtClean="0"/>
              <a:t> </a:t>
            </a:r>
            <a:r>
              <a:rPr lang="pt-BR" dirty="0" err="1" smtClean="0"/>
              <a:t>al</a:t>
            </a:r>
            <a:r>
              <a:rPr lang="pt-BR" dirty="0" smtClean="0"/>
              <a:t>, Química e Sociedade. Nova Geração, 2005.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Livros que vamos usar</a:t>
            </a: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755576" y="1783560"/>
            <a:ext cx="8136904" cy="4572000"/>
          </a:xfrm>
        </p:spPr>
        <p:txBody>
          <a:bodyPr/>
          <a:lstStyle/>
          <a:p>
            <a:r>
              <a:rPr lang="pt-BR" dirty="0" smtClean="0"/>
              <a:t>Livros de história da química;</a:t>
            </a:r>
          </a:p>
          <a:p>
            <a:r>
              <a:rPr lang="pt-BR" dirty="0" smtClean="0"/>
              <a:t>Livro indústria química e sociedade;</a:t>
            </a:r>
          </a:p>
          <a:p>
            <a:r>
              <a:rPr lang="pt-BR" dirty="0" smtClean="0"/>
              <a:t>Revistas;</a:t>
            </a:r>
          </a:p>
          <a:p>
            <a:r>
              <a:rPr lang="pt-BR" dirty="0" smtClean="0"/>
              <a:t>Livros de experimentos em química;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Material complementar</a:t>
            </a:r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untain">
  <a:themeElements>
    <a:clrScheme name="Mountain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Mountain">
      <a:maj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HY 헤드라인 M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untain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50000">
              <a:schemeClr val="phClr">
                <a:tint val="2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4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68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40000"/>
                <a:shade val="100000"/>
                <a:hueMod val="100000"/>
                <a:sat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br" rotWithShape="0">
              <a:srgbClr val="000000">
                <a:alpha val="0"/>
              </a:srgbClr>
            </a:outerShdw>
          </a:effectLst>
        </a:effectStyle>
        <a:effectStyle>
          <a:effectLst>
            <a:outerShdw blurRad="38100" dist="25400" dir="5400000" algn="ctr" rotWithShape="0">
              <a:srgbClr val="EBE9ED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glow" dir="b"/>
          </a:scene3d>
          <a:sp3d contourW="6350" prstMaterial="softEdge">
            <a:bevelT w="25400" h="25400"/>
            <a:contourClr>
              <a:schemeClr val="phClr">
                <a:tint val="9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reflection blurRad="12700" stA="40000" endPos="40000" dist="25400" dir="5400000" sy="-100000" rotWithShape="0"/>
          </a:effectLst>
          <a:scene3d>
            <a:camera prst="perspectiveFront"/>
            <a:lightRig rig="glow" dir="b"/>
          </a:scene3d>
          <a:sp3d contourW="6350" prstMaterial="softEdge">
            <a:bevelT w="50800" h="25400"/>
            <a:contourClr>
              <a:schemeClr val="phClr">
                <a:tint val="100000"/>
                <a:shade val="8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95000"/>
                <a:satMod val="100000"/>
              </a:schemeClr>
            </a:gs>
            <a:gs pos="100000">
              <a:schemeClr val="phClr">
                <a:tint val="10000"/>
                <a:satMod val="300000"/>
              </a:schemeClr>
            </a:gs>
          </a:gsLst>
          <a:lin ang="130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</a:schemeClr>
              <a:schemeClr val="phClr">
                <a:tint val="55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Montanha</Template>
  <TotalTime>129</TotalTime>
  <Words>167</Words>
  <Application>Microsoft Office PowerPoint</Application>
  <PresentationFormat>Apresentação na tela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Mountain</vt:lpstr>
      <vt:lpstr>INSTITUTO FEDERAL DE EDUCAÇÃO, CIÊNCIA E TECNOLOGIA DO RIO GRANDE DO NORTE – IFRN CAMPUS MOSSORÓ</vt:lpstr>
      <vt:lpstr>Programa desse bimestre</vt:lpstr>
      <vt:lpstr>Quais atividades faremos?</vt:lpstr>
      <vt:lpstr>Trabalho do bimestre</vt:lpstr>
      <vt:lpstr>Teste e Prova</vt:lpstr>
      <vt:lpstr>Livros que vamos usar</vt:lpstr>
      <vt:lpstr>Material complementar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INSTITUTO FEDERAL DE EDUCAÇÃO, CIÊNCIA E TECNOLOGIA DO RIO GRANDE DO NORTE – IFRN CAMPUS MOSSORÓ</dc:title>
  <dc:creator>Albino</dc:creator>
  <cp:lastModifiedBy>Albino</cp:lastModifiedBy>
  <cp:revision>12</cp:revision>
  <dcterms:created xsi:type="dcterms:W3CDTF">2011-02-19T13:11:21Z</dcterms:created>
  <dcterms:modified xsi:type="dcterms:W3CDTF">2012-09-28T23:23:06Z</dcterms:modified>
</cp:coreProperties>
</file>