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62" r:id="rId3"/>
    <p:sldId id="263" r:id="rId4"/>
    <p:sldId id="266" r:id="rId5"/>
    <p:sldId id="267" r:id="rId6"/>
    <p:sldId id="259" r:id="rId7"/>
    <p:sldId id="26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609FF2F-DD70-42A6-8821-CA86D57D6346}">
          <p14:sldIdLst>
            <p14:sldId id="260"/>
          </p14:sldIdLst>
        </p14:section>
        <p14:section name="Seção sem Título" id="{8BC93EE9-7EE2-449B-A605-901FB4AB1325}">
          <p14:sldIdLst>
            <p14:sldId id="262"/>
            <p14:sldId id="263"/>
            <p14:sldId id="266"/>
            <p14:sldId id="267"/>
            <p14:sldId id="259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7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9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22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1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84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76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64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9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8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88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94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7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63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7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64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54F424-A948-4FEF-8539-8C7528216796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11E951-41DC-44A0-A750-94D65BB0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projeto de pesquisa ext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6150" y="387823"/>
            <a:ext cx="6605516" cy="908714"/>
          </a:xfrm>
        </p:spPr>
        <p:txBody>
          <a:bodyPr/>
          <a:lstStyle/>
          <a:p>
            <a:pPr algn="l"/>
            <a:r>
              <a:rPr lang="pt-BR" b="1" dirty="0"/>
              <a:t>ESTRUTURA DO PROJETO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6150" y="1652043"/>
            <a:ext cx="6196083" cy="4816995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INTRODUÇÃO;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FUNDAMENTAÇÃO TEÓRICA;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METODOLOGIA;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CRONOGRAMA;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b="1" dirty="0"/>
              <a:t>REFERÊNCIAS.</a:t>
            </a:r>
          </a:p>
        </p:txBody>
      </p:sp>
      <p:pic>
        <p:nvPicPr>
          <p:cNvPr id="5122" name="Picture 2" descr="Resultado de imagem para estrutu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5"/>
          <a:stretch/>
        </p:blipFill>
        <p:spPr bwMode="auto">
          <a:xfrm>
            <a:off x="1" y="0"/>
            <a:ext cx="4967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96" y="3831419"/>
            <a:ext cx="4090604" cy="29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7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INTRODUÃÃ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20247" r="-336" b="-8525"/>
          <a:stretch/>
        </p:blipFill>
        <p:spPr bwMode="auto">
          <a:xfrm>
            <a:off x="-86436" y="0"/>
            <a:ext cx="12278436" cy="791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 rot="21165454">
            <a:off x="1699414" y="3423495"/>
            <a:ext cx="4464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/>
              <a:t>INTRODUÇÃO</a:t>
            </a:r>
          </a:p>
        </p:txBody>
      </p:sp>
      <p:sp>
        <p:nvSpPr>
          <p:cNvPr id="11" name="CaixaDeTexto 10"/>
          <p:cNvSpPr txBox="1"/>
          <p:nvPr/>
        </p:nvSpPr>
        <p:spPr>
          <a:xfrm rot="20950257">
            <a:off x="7095473" y="-11331"/>
            <a:ext cx="4179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500" dirty="0"/>
              <a:t>Problema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500" dirty="0"/>
              <a:t>Justificativa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3500" dirty="0"/>
              <a:t>Objetivos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3500" dirty="0"/>
              <a:t>Referencial Teórico (breve)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3500" dirty="0"/>
              <a:t>Resumo com a estrutura dos tópicos</a:t>
            </a:r>
          </a:p>
        </p:txBody>
      </p:sp>
    </p:spTree>
    <p:extLst>
      <p:ext uri="{BB962C8B-B14F-4D97-AF65-F5344CB8AC3E}">
        <p14:creationId xmlns:p14="http://schemas.microsoft.com/office/powerpoint/2010/main" val="19748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Resultado de imagem para fundamentaÃ§Ã£o teÃ³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407391" y="197093"/>
            <a:ext cx="53772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/>
              <a:t>FUNDAMENTAÇÃO TEÓRICA</a:t>
            </a:r>
          </a:p>
          <a:p>
            <a:pPr algn="ctr"/>
            <a:r>
              <a:rPr lang="pt-BR" sz="4500" b="1" dirty="0">
                <a:solidFill>
                  <a:srgbClr val="FF0000"/>
                </a:solidFill>
              </a:rPr>
              <a:t>Explanação dos teóricos adotados em sua pesquisa </a:t>
            </a:r>
          </a:p>
          <a:p>
            <a:pPr algn="ctr"/>
            <a:r>
              <a:rPr lang="pt-BR" sz="4500" dirty="0">
                <a:solidFill>
                  <a:srgbClr val="FF0000"/>
                </a:solidFill>
              </a:rPr>
              <a:t>(de acordo com as categorias estudadas)</a:t>
            </a:r>
          </a:p>
        </p:txBody>
      </p:sp>
    </p:spTree>
    <p:extLst>
      <p:ext uri="{BB962C8B-B14F-4D97-AF65-F5344CB8AC3E}">
        <p14:creationId xmlns:p14="http://schemas.microsoft.com/office/powerpoint/2010/main" val="164384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4" name="Picture 4" descr="Resultado de imagem para metodolo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13" b="-198"/>
          <a:stretch/>
        </p:blipFill>
        <p:spPr bwMode="auto">
          <a:xfrm>
            <a:off x="0" y="-48684"/>
            <a:ext cx="12119212" cy="69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 rot="850207">
            <a:off x="7262625" y="4130688"/>
            <a:ext cx="4790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>
                    <a:lumMod val="95000"/>
                  </a:schemeClr>
                </a:solidFill>
              </a:rPr>
              <a:t>METODOLOGIA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3464" y="4041974"/>
            <a:ext cx="57783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>
                <a:solidFill>
                  <a:schemeClr val="bg1">
                    <a:lumMod val="95000"/>
                  </a:schemeClr>
                </a:solidFill>
              </a:rPr>
              <a:t>Quanto à abordagem</a:t>
            </a:r>
          </a:p>
          <a:p>
            <a:r>
              <a:rPr lang="pt-BR" sz="3500" b="1" dirty="0">
                <a:solidFill>
                  <a:schemeClr val="bg1">
                    <a:lumMod val="95000"/>
                  </a:schemeClr>
                </a:solidFill>
              </a:rPr>
              <a:t>Quanto à natureza</a:t>
            </a:r>
          </a:p>
          <a:p>
            <a:r>
              <a:rPr lang="pt-BR" sz="3500" b="1" dirty="0">
                <a:solidFill>
                  <a:schemeClr val="bg1">
                    <a:lumMod val="95000"/>
                  </a:schemeClr>
                </a:solidFill>
              </a:rPr>
              <a:t>Quanto aos Procedimentos</a:t>
            </a:r>
          </a:p>
          <a:p>
            <a:endParaRPr lang="pt-BR" sz="35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10454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m para resultados e discuss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4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68886" y="3429000"/>
            <a:ext cx="678293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/>
              <a:t>CRONOGRAMA</a:t>
            </a:r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48666" y="3998387"/>
            <a:ext cx="62233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pt-BR" sz="3300" dirty="0"/>
              <a:t>Elencar a previsão das atividades a serem realizadas mês a mês</a:t>
            </a:r>
          </a:p>
        </p:txBody>
      </p:sp>
    </p:spTree>
    <p:extLst>
      <p:ext uri="{BB962C8B-B14F-4D97-AF65-F5344CB8AC3E}">
        <p14:creationId xmlns:p14="http://schemas.microsoft.com/office/powerpoint/2010/main" val="73330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Resultado de imagem para REFERÃN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0561" y="559348"/>
            <a:ext cx="499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REFERÊNCIAS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194" y="1894820"/>
            <a:ext cx="41898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Organização sistemática de todo o material (livros, artigos científicos, dispositivos legais) que fundamentou o trabalho e estruturadas de acordo com as normas da ABNT.</a:t>
            </a:r>
          </a:p>
        </p:txBody>
      </p:sp>
    </p:spTree>
    <p:extLst>
      <p:ext uri="{BB962C8B-B14F-4D97-AF65-F5344CB8AC3E}">
        <p14:creationId xmlns:p14="http://schemas.microsoft.com/office/powerpoint/2010/main" val="709455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338</TotalTime>
  <Words>99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Paralaxe</vt:lpstr>
      <vt:lpstr>Apresentação do PowerPoint</vt:lpstr>
      <vt:lpstr>ESTRUTURA DO PROJETO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PESQUISA</dc:title>
  <dc:creator>Dxi Lucena</dc:creator>
  <cp:lastModifiedBy>albino oliveira nunes</cp:lastModifiedBy>
  <cp:revision>19</cp:revision>
  <dcterms:created xsi:type="dcterms:W3CDTF">2018-09-14T13:41:56Z</dcterms:created>
  <dcterms:modified xsi:type="dcterms:W3CDTF">2019-08-06T13:16:47Z</dcterms:modified>
</cp:coreProperties>
</file>