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tângu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tângu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tângu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56" name="Retângu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tângu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tângu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tângu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a liv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a liv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a liv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a liv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a liv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tângu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tângu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tângu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tângu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ector reto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ector reto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grpSp>
        <p:nvGrpSpPr>
          <p:cNvPr id="14" name="Gru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ector reto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ector reto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tângu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tângu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B6A1CFA-E676-4AF4-93B0-0DF628323C75}" type="datetimeFigureOut">
              <a:rPr lang="pt-BR" smtClean="0"/>
              <a:t>10/07/2013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279E240-4AB6-44B6-B666-827DF2A1747D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2800" dirty="0" err="1" smtClean="0"/>
              <a:t>Durkheim</a:t>
            </a:r>
            <a:r>
              <a:rPr lang="pt-BR" sz="2800" dirty="0" smtClean="0"/>
              <a:t> e a Sociologia Científica</a:t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Turma: Redes de Computadores- 5º Período</a:t>
            </a:r>
          </a:p>
          <a:p>
            <a:r>
              <a:rPr lang="pt-BR" dirty="0" smtClean="0"/>
              <a:t>Disciplina: Sociologia</a:t>
            </a:r>
          </a:p>
          <a:p>
            <a:r>
              <a:rPr lang="pt-BR" dirty="0" smtClean="0"/>
              <a:t>Professora: Anna Paola Oliveira</a:t>
            </a:r>
          </a:p>
          <a:p>
            <a:r>
              <a:rPr lang="pt-BR" dirty="0" smtClean="0"/>
              <a:t>Semestre: 2013.1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512064"/>
            <a:ext cx="7715200" cy="1260752"/>
          </a:xfrm>
        </p:spPr>
        <p:txBody>
          <a:bodyPr/>
          <a:lstStyle/>
          <a:p>
            <a:r>
              <a:rPr lang="pt-BR" sz="3600" dirty="0" smtClean="0"/>
              <a:t>Fato Social- Objeto de estudo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é fato Social?</a:t>
            </a:r>
          </a:p>
          <a:p>
            <a:endParaRPr lang="pt-BR" dirty="0" smtClean="0"/>
          </a:p>
          <a:p>
            <a:r>
              <a:rPr lang="pt-BR" dirty="0" smtClean="0"/>
              <a:t>Características do fato social:</a:t>
            </a:r>
          </a:p>
          <a:p>
            <a:endParaRPr lang="pt-BR" dirty="0" smtClean="0"/>
          </a:p>
          <a:p>
            <a:r>
              <a:rPr lang="pt-BR" dirty="0" smtClean="0"/>
              <a:t> </a:t>
            </a:r>
            <a:r>
              <a:rPr lang="pt-BR" dirty="0" smtClean="0"/>
              <a:t>   Generalidade;</a:t>
            </a:r>
          </a:p>
          <a:p>
            <a:r>
              <a:rPr lang="pt-BR" dirty="0" smtClean="0"/>
              <a:t>    Coercitividade;</a:t>
            </a:r>
          </a:p>
          <a:p>
            <a:r>
              <a:rPr lang="pt-BR" dirty="0" smtClean="0"/>
              <a:t> </a:t>
            </a:r>
            <a:r>
              <a:rPr lang="pt-BR" dirty="0" smtClean="0"/>
              <a:t>   Exterioridade.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512064"/>
            <a:ext cx="7787208" cy="1260752"/>
          </a:xfrm>
        </p:spPr>
        <p:txBody>
          <a:bodyPr/>
          <a:lstStyle/>
          <a:p>
            <a:r>
              <a:rPr lang="pt-BR" dirty="0" smtClean="0"/>
              <a:t>Neutralidade científica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Há neutralidade científica nas Ciências  Sociais?</a:t>
            </a:r>
          </a:p>
          <a:p>
            <a:endParaRPr lang="pt-BR" dirty="0" smtClean="0"/>
          </a:p>
          <a:p>
            <a:r>
              <a:rPr lang="pt-BR" dirty="0" smtClean="0"/>
              <a:t>Os fatos sociais são  devem ser vistos como “coisas”;</a:t>
            </a:r>
          </a:p>
          <a:p>
            <a:endParaRPr lang="pt-BR" dirty="0" smtClean="0"/>
          </a:p>
          <a:p>
            <a:r>
              <a:rPr lang="pt-BR" dirty="0" smtClean="0"/>
              <a:t>A complexidade do fato social.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512064"/>
            <a:ext cx="7859216" cy="1260752"/>
          </a:xfrm>
        </p:spPr>
        <p:txBody>
          <a:bodyPr/>
          <a:lstStyle/>
          <a:p>
            <a:r>
              <a:rPr lang="pt-BR" dirty="0" smtClean="0"/>
              <a:t>Fisiologia Social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é normalidade?</a:t>
            </a:r>
          </a:p>
          <a:p>
            <a:endParaRPr lang="pt-BR" dirty="0" smtClean="0"/>
          </a:p>
          <a:p>
            <a:r>
              <a:rPr lang="pt-BR" dirty="0" smtClean="0"/>
              <a:t>O que é patologia?</a:t>
            </a:r>
          </a:p>
          <a:p>
            <a:endParaRPr lang="pt-BR" dirty="0" smtClean="0"/>
          </a:p>
          <a:p>
            <a:r>
              <a:rPr lang="pt-BR" dirty="0" smtClean="0"/>
              <a:t>Exemplos: O crime e o suicídio.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512064"/>
            <a:ext cx="7859216" cy="1260752"/>
          </a:xfrm>
        </p:spPr>
        <p:txBody>
          <a:bodyPr/>
          <a:lstStyle/>
          <a:p>
            <a:r>
              <a:rPr lang="pt-BR" dirty="0" smtClean="0"/>
              <a:t>Consciência Coletiva e </a:t>
            </a:r>
            <a:br>
              <a:rPr lang="pt-BR" dirty="0" smtClean="0"/>
            </a:br>
            <a:r>
              <a:rPr lang="pt-BR" dirty="0" smtClean="0"/>
              <a:t>Morfologia Social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 Consciência Coletiva- um conceito </a:t>
            </a:r>
            <a:r>
              <a:rPr lang="pt-BR" dirty="0" err="1" smtClean="0"/>
              <a:t>Durkheimiano</a:t>
            </a:r>
            <a:r>
              <a:rPr lang="pt-BR" dirty="0" smtClean="0"/>
              <a:t>;</a:t>
            </a:r>
          </a:p>
          <a:p>
            <a:endParaRPr lang="pt-BR" dirty="0" smtClean="0"/>
          </a:p>
          <a:p>
            <a:r>
              <a:rPr lang="pt-BR" dirty="0" smtClean="0"/>
              <a:t>Duas Solidariedades: Orgânica e Mecânica.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Costa, C. Sociologia – Introdução à  ciência da sociedade.3.ed. São Paulo: Moderna,2005.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Rodrigues, J. A.(org.). Émile </a:t>
            </a:r>
            <a:r>
              <a:rPr lang="pt-BR" dirty="0" err="1" smtClean="0"/>
              <a:t>Durkheim</a:t>
            </a:r>
            <a:r>
              <a:rPr lang="pt-BR" dirty="0" smtClean="0"/>
              <a:t>.9.ed. São Paulo: Editora Ática,2008.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Aron, R. As etapas do pensamento sociológico. São Paulo: Martins Fontes,1995.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ô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ô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</TotalTime>
  <Words>162</Words>
  <Application>Microsoft Office PowerPoint</Application>
  <PresentationFormat>Apresentação na tela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Metrô</vt:lpstr>
      <vt:lpstr>Durkheim e a Sociologia Científica       </vt:lpstr>
      <vt:lpstr>Fato Social- Objeto de estudo</vt:lpstr>
      <vt:lpstr>Neutralidade científica</vt:lpstr>
      <vt:lpstr>Fisiologia Social</vt:lpstr>
      <vt:lpstr>Consciência Coletiva e  Morfologia Social </vt:lpstr>
      <vt:lpstr>Referências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Durkheim e a Sociologia Científica</dc:title>
  <dc:creator>Anna Paola</dc:creator>
  <cp:lastModifiedBy>Anna Paola</cp:lastModifiedBy>
  <cp:revision>4</cp:revision>
  <dcterms:created xsi:type="dcterms:W3CDTF">2013-07-10T03:08:28Z</dcterms:created>
  <dcterms:modified xsi:type="dcterms:W3CDTF">2013-07-10T03:42:52Z</dcterms:modified>
</cp:coreProperties>
</file>