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tângu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tângu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tângu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56" name="Retângu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tângu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tângu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tângu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a liv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a liv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a liv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a liv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a liv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tângu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tângu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tângu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tângu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ector reto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ector reto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grpSp>
        <p:nvGrpSpPr>
          <p:cNvPr id="14" name="Gru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ector reto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ector reto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tângu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tângu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15017E8-C041-4FAE-B75C-73F2F53B393E}" type="datetimeFigureOut">
              <a:rPr lang="pt-BR" smtClean="0"/>
              <a:t>16/07/2013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9F3CB72-58E4-437A-9AAF-20E9A4677FDD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História e processo de socialização (parte I).</a:t>
            </a:r>
            <a:endParaRPr lang="pt-B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5400" b="1" dirty="0" smtClean="0">
                <a:latin typeface="Times New Roman" pitchFamily="18" charset="0"/>
                <a:cs typeface="Times New Roman" pitchFamily="18" charset="0"/>
              </a:rPr>
              <a:t>Indivíduo e Sociedade</a:t>
            </a:r>
            <a:endParaRPr lang="pt-BR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512064"/>
            <a:ext cx="7787208" cy="1188744"/>
          </a:xfrm>
        </p:spPr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Até onde o indivíduo tem autonomia?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Escolhas , limites e repercussão;</a:t>
            </a:r>
          </a:p>
          <a:p>
            <a:pPr algn="just"/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Quando estamos falando de questões individuais e quando estamos falando em questões sociais?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chamada socialização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 processo em que os indivíduos formam a sociedade e por ela são formados;</a:t>
            </a: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 que nos é comum?</a:t>
            </a: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Há diferentes processos de socialização?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  que é uma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nstituição Social?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Tudo começa na família...</a:t>
            </a: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Exemplos de Instituições Sociais 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ô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ô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</TotalTime>
  <Words>85</Words>
  <Application>Microsoft Office PowerPoint</Application>
  <PresentationFormat>Apresentação na tela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Metrô</vt:lpstr>
      <vt:lpstr>História e processo de socialização (parte I).</vt:lpstr>
      <vt:lpstr>Até onde o indivíduo tem autonomia?</vt:lpstr>
      <vt:lpstr>A chamada socialização</vt:lpstr>
      <vt:lpstr>O  que é uma Instituição Social?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História e processo de socialização (parte I).</dc:title>
  <dc:creator>Anna Paola</dc:creator>
  <cp:lastModifiedBy>Anna Paola</cp:lastModifiedBy>
  <cp:revision>2</cp:revision>
  <dcterms:created xsi:type="dcterms:W3CDTF">2013-07-16T12:48:05Z</dcterms:created>
  <dcterms:modified xsi:type="dcterms:W3CDTF">2013-07-16T13:04:34Z</dcterms:modified>
</cp:coreProperties>
</file>