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85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51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21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86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31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01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03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02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098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35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25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23C64BA-4311-4C77-B7A4-60B235EBC4A8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F1A30A-5457-42EB-8A56-800566617190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40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199" y="-1001486"/>
            <a:ext cx="6368143" cy="7424663"/>
          </a:xfrm>
        </p:spPr>
        <p:txBody>
          <a:bodyPr>
            <a:normAutofit/>
          </a:bodyPr>
          <a:lstStyle/>
          <a:p>
            <a:r>
              <a:rPr lang="pt-BR" sz="8800" dirty="0" smtClean="0"/>
              <a:t>AUTOBIOGRAFIA</a:t>
            </a:r>
            <a:endParaRPr lang="pt-BR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07971" y="4960137"/>
            <a:ext cx="7903029" cy="1463040"/>
          </a:xfrm>
        </p:spPr>
        <p:txBody>
          <a:bodyPr/>
          <a:lstStyle/>
          <a:p>
            <a:r>
              <a:rPr lang="pt-BR" dirty="0" smtClean="0"/>
              <a:t>Prof. Ayres Charles de Oliveira Nogueira</a:t>
            </a:r>
          </a:p>
          <a:p>
            <a:r>
              <a:rPr lang="pt-BR" dirty="0" smtClean="0"/>
              <a:t>IFRN – </a:t>
            </a:r>
            <a:r>
              <a:rPr lang="pt-BR" i="1" dirty="0" smtClean="0"/>
              <a:t>Campus </a:t>
            </a:r>
            <a:r>
              <a:rPr lang="pt-BR" dirty="0" smtClean="0"/>
              <a:t>Natal Cidade Alta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936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PROPÓSITO COMUNICATIVO DA </a:t>
            </a:r>
            <a:br>
              <a:rPr lang="pt-BR" dirty="0" smtClean="0"/>
            </a:br>
            <a:r>
              <a:rPr lang="pt-BR" dirty="0" smtClean="0"/>
              <a:t>AUTOBIOGRAFIA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sz="2800" dirty="0" smtClean="0"/>
          </a:p>
          <a:p>
            <a:pPr marL="0" indent="0" algn="ctr">
              <a:buNone/>
            </a:pPr>
            <a:r>
              <a:rPr lang="pt-BR" sz="2800" dirty="0" smtClean="0"/>
              <a:t>Relatar e compreender </a:t>
            </a:r>
          </a:p>
          <a:p>
            <a:pPr marL="0" indent="0" algn="ctr">
              <a:buNone/>
            </a:pPr>
            <a:r>
              <a:rPr lang="pt-BR" sz="2800" dirty="0" smtClean="0"/>
              <a:t>o próprio processo de experiências e de formação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9357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</a:t>
            </a:r>
            <a:r>
              <a:rPr lang="pt-BR" dirty="0" smtClean="0"/>
              <a:t>. Método de mapeamento de sua vida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I. Escrever seguindo a linha do tempo;</a:t>
            </a:r>
          </a:p>
          <a:p>
            <a:r>
              <a:rPr lang="pt-BR" dirty="0" smtClean="0"/>
              <a:t>II. Escrever por eventos significativos da vida (estabelecendo ou não certo grau de valorização);</a:t>
            </a:r>
          </a:p>
          <a:p>
            <a:r>
              <a:rPr lang="pt-BR" dirty="0" smtClean="0"/>
              <a:t>III. Escrever.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585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</a:t>
            </a:r>
            <a:r>
              <a:rPr lang="pt-BR" dirty="0" smtClean="0"/>
              <a:t>. Recursos para a produção da</a:t>
            </a:r>
            <a:br>
              <a:rPr lang="pt-BR" dirty="0" smtClean="0"/>
            </a:br>
            <a:r>
              <a:rPr lang="pt-BR" dirty="0" smtClean="0"/>
              <a:t>autobiografia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Relatos autobiográficos demarcado pela memória;</a:t>
            </a:r>
          </a:p>
          <a:p>
            <a:r>
              <a:rPr lang="pt-BR" dirty="0" smtClean="0"/>
              <a:t>Descrição de fatos baseando-se em materiais biográficos:</a:t>
            </a:r>
          </a:p>
          <a:p>
            <a:r>
              <a:rPr lang="pt-BR" dirty="0" smtClean="0"/>
              <a:t>- fotos</a:t>
            </a:r>
          </a:p>
          <a:p>
            <a:r>
              <a:rPr lang="pt-BR" dirty="0" smtClean="0"/>
              <a:t>- documentos oficiais</a:t>
            </a:r>
          </a:p>
          <a:p>
            <a:r>
              <a:rPr lang="pt-BR" dirty="0" smtClean="0"/>
              <a:t>- diários</a:t>
            </a:r>
          </a:p>
          <a:p>
            <a:r>
              <a:rPr lang="pt-BR" dirty="0" smtClean="0"/>
              <a:t>- cartas</a:t>
            </a:r>
          </a:p>
          <a:p>
            <a:r>
              <a:rPr lang="pt-BR" dirty="0" smtClean="0"/>
              <a:t>- vídeos</a:t>
            </a:r>
          </a:p>
        </p:txBody>
      </p:sp>
    </p:spTree>
    <p:extLst>
      <p:ext uri="{BB962C8B-B14F-4D97-AF65-F5344CB8AC3E}">
        <p14:creationId xmlns:p14="http://schemas.microsoft.com/office/powerpoint/2010/main" val="257851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4. sistematização da </a:t>
            </a:r>
            <a:br>
              <a:rPr lang="pt-BR" dirty="0" smtClean="0"/>
            </a:br>
            <a:r>
              <a:rPr lang="pt-BR" dirty="0" smtClean="0"/>
              <a:t>autobiografia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Estruturar a sua história em etapas:</a:t>
            </a:r>
          </a:p>
          <a:p>
            <a:r>
              <a:rPr lang="pt-BR" dirty="0" smtClean="0"/>
              <a:t>= fase da 1ª. infância: o que as pessoas dizem sobre você? (Quando e onde nasceu? Quem são seus parentes [pais, irmãos, avós...]? Primeiro filho? Caçula? Comportamento, ...)</a:t>
            </a:r>
          </a:p>
          <a:p>
            <a:r>
              <a:rPr lang="pt-BR" dirty="0" smtClean="0"/>
              <a:t>= fase da 2ª. infância: o que você recorda de sua infância? (primeiros amigos, fase inicial escolar [Qual escola? Onde fica?], primeiros professores, primeiras “traquinagens”, criação tradicional ou não...)</a:t>
            </a:r>
          </a:p>
          <a:p>
            <a:r>
              <a:rPr lang="pt-BR" dirty="0" smtClean="0"/>
              <a:t>= adolescência: pensamentos, conflitos, gostos diversos (musical, alimentar, ...), relações interpessoais (familiar, escolar, afetiva...)</a:t>
            </a:r>
          </a:p>
          <a:p>
            <a:r>
              <a:rPr lang="pt-BR" dirty="0" smtClean="0"/>
              <a:t>= fase adulta...</a:t>
            </a:r>
          </a:p>
          <a:p>
            <a:r>
              <a:rPr lang="pt-BR" dirty="0" smtClean="0"/>
              <a:t>= fase atual (Quem eu sou hoje? O que gosto de fazer? O que quero fazer? Sonhos? Seu perfil [engraçado, intenso, espiritualizado, estudioso, afetuoso...)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425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</a:t>
            </a:r>
            <a:r>
              <a:rPr lang="pt-BR" dirty="0" smtClean="0"/>
              <a:t>. Encaminhamentos importantes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</a:t>
            </a:r>
            <a:r>
              <a:rPr lang="pt-BR" dirty="0" smtClean="0"/>
              <a:t>. Produza sua autobiografia como se estivesse escrevendo para alguém que você conhece.</a:t>
            </a:r>
          </a:p>
          <a:p>
            <a:r>
              <a:rPr lang="pt-BR" dirty="0" smtClean="0"/>
              <a:t>B. Faça ilustrações, utilize cores, figuras, símbolos que possam reforçar ou complementar o que você está dizendo linguisticamente.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8984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297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Integral</vt:lpstr>
      <vt:lpstr>AUTOBIOGRAFIA</vt:lpstr>
      <vt:lpstr>1. PROPÓSITO COMUNICATIVO DA  AUTOBIOGRAFIA</vt:lpstr>
      <vt:lpstr>2. Método de mapeamento de sua vida</vt:lpstr>
      <vt:lpstr>3. Recursos para a produção da autobiografia</vt:lpstr>
      <vt:lpstr>4. sistematização da  autobiografia</vt:lpstr>
      <vt:lpstr>5. Encaminhamentos importantes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AUTOBIOGRAFIA</dc:title>
  <dc:creator>Ayres Charles de Oliveira Nogueira</dc:creator>
  <cp:lastModifiedBy>Ayres Charles de Oliveira Nogueira</cp:lastModifiedBy>
  <cp:revision>9</cp:revision>
  <dcterms:created xsi:type="dcterms:W3CDTF">2015-12-02T16:56:12Z</dcterms:created>
  <dcterms:modified xsi:type="dcterms:W3CDTF">2015-12-02T17:48:34Z</dcterms:modified>
</cp:coreProperties>
</file>