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92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2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57" name="Group 1556"/>
          <p:cNvGrpSpPr/>
          <p:nvPr/>
        </p:nvGrpSpPr>
        <p:grpSpPr>
          <a:xfrm>
            <a:off x="0" y="420256"/>
            <a:ext cx="12188952" cy="3795497"/>
            <a:chOff x="0" y="420256"/>
            <a:chExt cx="12188952" cy="3795497"/>
          </a:xfrm>
        </p:grpSpPr>
        <p:cxnSp>
          <p:nvCxnSpPr>
            <p:cNvPr id="1558" name="Straight Connector 1557"/>
            <p:cNvCxnSpPr/>
            <p:nvPr/>
          </p:nvCxnSpPr>
          <p:spPr>
            <a:xfrm>
              <a:off x="0" y="4215753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9" name="Straight Connector 1558"/>
            <p:cNvCxnSpPr/>
            <p:nvPr/>
          </p:nvCxnSpPr>
          <p:spPr>
            <a:xfrm>
              <a:off x="0" y="3794032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0" name="Straight Connector 1559"/>
            <p:cNvCxnSpPr/>
            <p:nvPr/>
          </p:nvCxnSpPr>
          <p:spPr>
            <a:xfrm>
              <a:off x="0" y="3372310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1" name="Straight Connector 1560"/>
            <p:cNvCxnSpPr/>
            <p:nvPr/>
          </p:nvCxnSpPr>
          <p:spPr>
            <a:xfrm>
              <a:off x="0" y="2950588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2" name="Straight Connector 1561"/>
            <p:cNvCxnSpPr/>
            <p:nvPr/>
          </p:nvCxnSpPr>
          <p:spPr>
            <a:xfrm>
              <a:off x="0" y="2528866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3" name="Straight Connector 1562"/>
            <p:cNvCxnSpPr/>
            <p:nvPr/>
          </p:nvCxnSpPr>
          <p:spPr>
            <a:xfrm>
              <a:off x="0" y="2107144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4" name="Straight Connector 1563"/>
            <p:cNvCxnSpPr/>
            <p:nvPr/>
          </p:nvCxnSpPr>
          <p:spPr>
            <a:xfrm>
              <a:off x="0" y="1685422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5" name="Straight Connector 1564"/>
            <p:cNvCxnSpPr/>
            <p:nvPr/>
          </p:nvCxnSpPr>
          <p:spPr>
            <a:xfrm>
              <a:off x="0" y="1263700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6" name="Straight Connector 1565"/>
            <p:cNvCxnSpPr/>
            <p:nvPr/>
          </p:nvCxnSpPr>
          <p:spPr>
            <a:xfrm>
              <a:off x="0" y="841978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7" name="Straight Connector 1566"/>
            <p:cNvCxnSpPr/>
            <p:nvPr/>
          </p:nvCxnSpPr>
          <p:spPr>
            <a:xfrm>
              <a:off x="0" y="420256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68" name="Rectangle 379"/>
          <p:cNvSpPr/>
          <p:nvPr/>
        </p:nvSpPr>
        <p:spPr>
          <a:xfrm rot="18900000" flipV="1">
            <a:off x="9445819" y="-965459"/>
            <a:ext cx="13717" cy="6493220"/>
          </a:xfrm>
          <a:custGeom>
            <a:avLst/>
            <a:gdLst/>
            <a:ahLst/>
            <a:cxnLst/>
            <a:rect l="l" t="t" r="r" b="b"/>
            <a:pathLst>
              <a:path w="13717" h="6493220">
                <a:moveTo>
                  <a:pt x="1" y="6493220"/>
                </a:moveTo>
                <a:lnTo>
                  <a:pt x="13717" y="647950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69" name="Rectangle 56"/>
          <p:cNvSpPr/>
          <p:nvPr/>
        </p:nvSpPr>
        <p:spPr>
          <a:xfrm>
            <a:off x="0" y="0"/>
            <a:ext cx="11816540" cy="4572004"/>
          </a:xfrm>
          <a:custGeom>
            <a:avLst/>
            <a:gdLst/>
            <a:ahLst/>
            <a:cxnLst/>
            <a:rect l="l" t="t" r="r" b="b"/>
            <a:pathLst>
              <a:path w="11816540" h="4572004">
                <a:moveTo>
                  <a:pt x="11802824" y="4"/>
                </a:moveTo>
                <a:lnTo>
                  <a:pt x="11816540" y="4"/>
                </a:lnTo>
                <a:lnTo>
                  <a:pt x="11816540" y="4572004"/>
                </a:lnTo>
                <a:lnTo>
                  <a:pt x="11802824" y="4572004"/>
                </a:lnTo>
                <a:close/>
                <a:moveTo>
                  <a:pt x="5901406" y="4"/>
                </a:moveTo>
                <a:lnTo>
                  <a:pt x="5915122" y="4"/>
                </a:lnTo>
                <a:lnTo>
                  <a:pt x="5915122" y="4572004"/>
                </a:lnTo>
                <a:lnTo>
                  <a:pt x="5901406" y="4572004"/>
                </a:lnTo>
                <a:close/>
                <a:moveTo>
                  <a:pt x="10959754" y="3"/>
                </a:moveTo>
                <a:lnTo>
                  <a:pt x="10973470" y="3"/>
                </a:lnTo>
                <a:lnTo>
                  <a:pt x="10973470" y="4572003"/>
                </a:lnTo>
                <a:lnTo>
                  <a:pt x="10959754" y="4572003"/>
                </a:lnTo>
                <a:close/>
                <a:moveTo>
                  <a:pt x="5058348" y="3"/>
                </a:moveTo>
                <a:lnTo>
                  <a:pt x="5072064" y="3"/>
                </a:lnTo>
                <a:lnTo>
                  <a:pt x="5072064" y="4572003"/>
                </a:lnTo>
                <a:lnTo>
                  <a:pt x="5058348" y="4572003"/>
                </a:lnTo>
                <a:close/>
                <a:moveTo>
                  <a:pt x="11381283" y="2"/>
                </a:moveTo>
                <a:lnTo>
                  <a:pt x="11394999" y="2"/>
                </a:lnTo>
                <a:lnTo>
                  <a:pt x="11394999" y="4572002"/>
                </a:lnTo>
                <a:lnTo>
                  <a:pt x="11381283" y="4572002"/>
                </a:lnTo>
                <a:close/>
                <a:moveTo>
                  <a:pt x="10538225" y="2"/>
                </a:moveTo>
                <a:lnTo>
                  <a:pt x="10551941" y="2"/>
                </a:lnTo>
                <a:lnTo>
                  <a:pt x="10551941" y="4572002"/>
                </a:lnTo>
                <a:lnTo>
                  <a:pt x="10538225" y="4572002"/>
                </a:lnTo>
                <a:close/>
                <a:moveTo>
                  <a:pt x="10116696" y="2"/>
                </a:moveTo>
                <a:lnTo>
                  <a:pt x="10130412" y="2"/>
                </a:lnTo>
                <a:lnTo>
                  <a:pt x="10130412" y="4572002"/>
                </a:lnTo>
                <a:lnTo>
                  <a:pt x="10116696" y="4572002"/>
                </a:lnTo>
                <a:close/>
                <a:moveTo>
                  <a:pt x="6322935" y="2"/>
                </a:moveTo>
                <a:lnTo>
                  <a:pt x="6336651" y="2"/>
                </a:lnTo>
                <a:lnTo>
                  <a:pt x="6336651" y="4572002"/>
                </a:lnTo>
                <a:lnTo>
                  <a:pt x="6322935" y="4572002"/>
                </a:lnTo>
                <a:close/>
                <a:moveTo>
                  <a:pt x="5479877" y="2"/>
                </a:moveTo>
                <a:lnTo>
                  <a:pt x="5493593" y="2"/>
                </a:lnTo>
                <a:lnTo>
                  <a:pt x="5493593" y="4572002"/>
                </a:lnTo>
                <a:lnTo>
                  <a:pt x="5479877" y="4572002"/>
                </a:lnTo>
                <a:close/>
                <a:moveTo>
                  <a:pt x="4636819" y="2"/>
                </a:moveTo>
                <a:lnTo>
                  <a:pt x="4650535" y="2"/>
                </a:lnTo>
                <a:lnTo>
                  <a:pt x="4650535" y="4572002"/>
                </a:lnTo>
                <a:lnTo>
                  <a:pt x="4636819" y="4572002"/>
                </a:lnTo>
                <a:close/>
                <a:moveTo>
                  <a:pt x="4215290" y="2"/>
                </a:moveTo>
                <a:lnTo>
                  <a:pt x="4229006" y="2"/>
                </a:lnTo>
                <a:lnTo>
                  <a:pt x="4229006" y="4572002"/>
                </a:lnTo>
                <a:lnTo>
                  <a:pt x="4215290" y="4572002"/>
                </a:lnTo>
                <a:close/>
                <a:moveTo>
                  <a:pt x="421529" y="2"/>
                </a:moveTo>
                <a:lnTo>
                  <a:pt x="435245" y="2"/>
                </a:lnTo>
                <a:lnTo>
                  <a:pt x="435245" y="4572002"/>
                </a:lnTo>
                <a:lnTo>
                  <a:pt x="421529" y="4572002"/>
                </a:lnTo>
                <a:close/>
                <a:moveTo>
                  <a:pt x="0" y="2"/>
                </a:moveTo>
                <a:lnTo>
                  <a:pt x="13716" y="2"/>
                </a:lnTo>
                <a:lnTo>
                  <a:pt x="13716" y="4572002"/>
                </a:lnTo>
                <a:lnTo>
                  <a:pt x="0" y="4572002"/>
                </a:lnTo>
                <a:close/>
                <a:moveTo>
                  <a:pt x="9273638" y="1"/>
                </a:moveTo>
                <a:lnTo>
                  <a:pt x="9287354" y="1"/>
                </a:lnTo>
                <a:lnTo>
                  <a:pt x="9287354" y="4572001"/>
                </a:lnTo>
                <a:lnTo>
                  <a:pt x="9273638" y="4572001"/>
                </a:lnTo>
                <a:close/>
                <a:moveTo>
                  <a:pt x="3372232" y="1"/>
                </a:moveTo>
                <a:lnTo>
                  <a:pt x="3385948" y="1"/>
                </a:lnTo>
                <a:lnTo>
                  <a:pt x="3385948" y="4572001"/>
                </a:lnTo>
                <a:lnTo>
                  <a:pt x="3372232" y="4572001"/>
                </a:lnTo>
                <a:close/>
                <a:moveTo>
                  <a:pt x="9695167" y="0"/>
                </a:moveTo>
                <a:lnTo>
                  <a:pt x="9708883" y="0"/>
                </a:lnTo>
                <a:lnTo>
                  <a:pt x="9708883" y="4572000"/>
                </a:lnTo>
                <a:lnTo>
                  <a:pt x="9695167" y="4572000"/>
                </a:lnTo>
                <a:close/>
                <a:moveTo>
                  <a:pt x="8852109" y="0"/>
                </a:moveTo>
                <a:lnTo>
                  <a:pt x="8865825" y="0"/>
                </a:lnTo>
                <a:lnTo>
                  <a:pt x="8865825" y="4572000"/>
                </a:lnTo>
                <a:lnTo>
                  <a:pt x="8852109" y="4572000"/>
                </a:lnTo>
                <a:close/>
                <a:moveTo>
                  <a:pt x="8430580" y="0"/>
                </a:moveTo>
                <a:lnTo>
                  <a:pt x="8444296" y="0"/>
                </a:lnTo>
                <a:lnTo>
                  <a:pt x="8444296" y="4572000"/>
                </a:lnTo>
                <a:lnTo>
                  <a:pt x="8430580" y="4572000"/>
                </a:lnTo>
                <a:close/>
                <a:moveTo>
                  <a:pt x="8009051" y="0"/>
                </a:moveTo>
                <a:lnTo>
                  <a:pt x="8022767" y="0"/>
                </a:lnTo>
                <a:lnTo>
                  <a:pt x="8022767" y="4572000"/>
                </a:lnTo>
                <a:lnTo>
                  <a:pt x="8009051" y="4572000"/>
                </a:lnTo>
                <a:close/>
                <a:moveTo>
                  <a:pt x="7587522" y="0"/>
                </a:moveTo>
                <a:lnTo>
                  <a:pt x="7601238" y="0"/>
                </a:lnTo>
                <a:lnTo>
                  <a:pt x="7601238" y="4572000"/>
                </a:lnTo>
                <a:lnTo>
                  <a:pt x="7587522" y="4572000"/>
                </a:lnTo>
                <a:close/>
                <a:moveTo>
                  <a:pt x="7165993" y="0"/>
                </a:moveTo>
                <a:lnTo>
                  <a:pt x="7179709" y="0"/>
                </a:lnTo>
                <a:lnTo>
                  <a:pt x="7179709" y="4572000"/>
                </a:lnTo>
                <a:lnTo>
                  <a:pt x="7165993" y="4572000"/>
                </a:lnTo>
                <a:close/>
                <a:moveTo>
                  <a:pt x="6744464" y="0"/>
                </a:moveTo>
                <a:lnTo>
                  <a:pt x="6758180" y="0"/>
                </a:lnTo>
                <a:lnTo>
                  <a:pt x="6758180" y="4572000"/>
                </a:lnTo>
                <a:lnTo>
                  <a:pt x="6744464" y="4572000"/>
                </a:lnTo>
                <a:close/>
                <a:moveTo>
                  <a:pt x="3793761" y="0"/>
                </a:moveTo>
                <a:lnTo>
                  <a:pt x="3807477" y="0"/>
                </a:lnTo>
                <a:lnTo>
                  <a:pt x="3807477" y="4572000"/>
                </a:lnTo>
                <a:lnTo>
                  <a:pt x="3793761" y="4572000"/>
                </a:lnTo>
                <a:close/>
                <a:moveTo>
                  <a:pt x="2950703" y="0"/>
                </a:moveTo>
                <a:lnTo>
                  <a:pt x="2964419" y="0"/>
                </a:lnTo>
                <a:lnTo>
                  <a:pt x="2964419" y="4572000"/>
                </a:lnTo>
                <a:lnTo>
                  <a:pt x="2950703" y="4572000"/>
                </a:lnTo>
                <a:close/>
                <a:moveTo>
                  <a:pt x="2529174" y="0"/>
                </a:moveTo>
                <a:lnTo>
                  <a:pt x="2542890" y="0"/>
                </a:lnTo>
                <a:lnTo>
                  <a:pt x="2542890" y="4572000"/>
                </a:lnTo>
                <a:lnTo>
                  <a:pt x="2529174" y="4572000"/>
                </a:lnTo>
                <a:close/>
                <a:moveTo>
                  <a:pt x="2107645" y="0"/>
                </a:moveTo>
                <a:lnTo>
                  <a:pt x="2121361" y="0"/>
                </a:lnTo>
                <a:lnTo>
                  <a:pt x="2121361" y="4572000"/>
                </a:lnTo>
                <a:lnTo>
                  <a:pt x="2107645" y="4572000"/>
                </a:lnTo>
                <a:close/>
                <a:moveTo>
                  <a:pt x="1686116" y="0"/>
                </a:moveTo>
                <a:lnTo>
                  <a:pt x="1699832" y="0"/>
                </a:lnTo>
                <a:lnTo>
                  <a:pt x="1699832" y="4572000"/>
                </a:lnTo>
                <a:lnTo>
                  <a:pt x="1686116" y="4572000"/>
                </a:lnTo>
                <a:close/>
                <a:moveTo>
                  <a:pt x="1264587" y="0"/>
                </a:moveTo>
                <a:lnTo>
                  <a:pt x="1278303" y="0"/>
                </a:lnTo>
                <a:lnTo>
                  <a:pt x="1278303" y="4572000"/>
                </a:lnTo>
                <a:lnTo>
                  <a:pt x="1264587" y="4572000"/>
                </a:lnTo>
                <a:close/>
                <a:moveTo>
                  <a:pt x="843058" y="0"/>
                </a:moveTo>
                <a:lnTo>
                  <a:pt x="856774" y="0"/>
                </a:lnTo>
                <a:lnTo>
                  <a:pt x="856774" y="4572000"/>
                </a:lnTo>
                <a:lnTo>
                  <a:pt x="843058" y="457200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0" name="Rectangle 87"/>
          <p:cNvSpPr/>
          <p:nvPr/>
        </p:nvSpPr>
        <p:spPr>
          <a:xfrm rot="2700000">
            <a:off x="2311242" y="-967047"/>
            <a:ext cx="13716" cy="6570294"/>
          </a:xfrm>
          <a:custGeom>
            <a:avLst/>
            <a:gdLst/>
            <a:ahLst/>
            <a:cxnLst/>
            <a:rect l="l" t="t" r="r" b="b"/>
            <a:pathLst>
              <a:path w="13716" h="6570294">
                <a:moveTo>
                  <a:pt x="0" y="6556578"/>
                </a:moveTo>
                <a:lnTo>
                  <a:pt x="13716" y="6570294"/>
                </a:lnTo>
                <a:lnTo>
                  <a:pt x="13716" y="6570294"/>
                </a:lnTo>
                <a:lnTo>
                  <a:pt x="0" y="6556578"/>
                </a:lnTo>
                <a:close/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1" name="Rectangle 88"/>
          <p:cNvSpPr/>
          <p:nvPr/>
        </p:nvSpPr>
        <p:spPr>
          <a:xfrm rot="2700000">
            <a:off x="3186527" y="-953751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2" name="Rectangle 89"/>
          <p:cNvSpPr/>
          <p:nvPr/>
        </p:nvSpPr>
        <p:spPr>
          <a:xfrm rot="2700000">
            <a:off x="4029713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7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3" name="Rectangle 90"/>
          <p:cNvSpPr/>
          <p:nvPr/>
        </p:nvSpPr>
        <p:spPr>
          <a:xfrm rot="2700000">
            <a:off x="4872899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4" name="Rectangle 91"/>
          <p:cNvSpPr/>
          <p:nvPr/>
        </p:nvSpPr>
        <p:spPr>
          <a:xfrm rot="2700000">
            <a:off x="5716086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13716"/>
                </a:moveTo>
                <a:lnTo>
                  <a:pt x="13716" y="0"/>
                </a:lnTo>
                <a:lnTo>
                  <a:pt x="13716" y="6465785"/>
                </a:lnTo>
                <a:lnTo>
                  <a:pt x="0" y="6479501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5" name="Rectangle 92"/>
          <p:cNvSpPr/>
          <p:nvPr/>
        </p:nvSpPr>
        <p:spPr>
          <a:xfrm rot="2700000">
            <a:off x="6559272" y="-953750"/>
            <a:ext cx="13716" cy="6479502"/>
          </a:xfrm>
          <a:custGeom>
            <a:avLst/>
            <a:gdLst/>
            <a:ahLst/>
            <a:cxnLst/>
            <a:rect l="l" t="t" r="r" b="b"/>
            <a:pathLst>
              <a:path w="13716" h="6479502">
                <a:moveTo>
                  <a:pt x="0" y="13716"/>
                </a:moveTo>
                <a:lnTo>
                  <a:pt x="13716" y="0"/>
                </a:lnTo>
                <a:lnTo>
                  <a:pt x="13715" y="6465787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6" name="Rectangle 93"/>
          <p:cNvSpPr/>
          <p:nvPr/>
        </p:nvSpPr>
        <p:spPr>
          <a:xfrm rot="2700000">
            <a:off x="7402457" y="-944051"/>
            <a:ext cx="13717" cy="6479502"/>
          </a:xfrm>
          <a:custGeom>
            <a:avLst/>
            <a:gdLst/>
            <a:ahLst/>
            <a:cxnLst/>
            <a:rect l="l" t="t" r="r" b="b"/>
            <a:pathLst>
              <a:path w="13717" h="6479502">
                <a:moveTo>
                  <a:pt x="0" y="13716"/>
                </a:moveTo>
                <a:lnTo>
                  <a:pt x="13717" y="0"/>
                </a:lnTo>
                <a:lnTo>
                  <a:pt x="13716" y="6465787"/>
                </a:lnTo>
                <a:lnTo>
                  <a:pt x="1" y="647950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7" name="Rectangle 94"/>
          <p:cNvSpPr/>
          <p:nvPr/>
        </p:nvSpPr>
        <p:spPr>
          <a:xfrm rot="2700000">
            <a:off x="8245644" y="-953750"/>
            <a:ext cx="13716" cy="6479502"/>
          </a:xfrm>
          <a:custGeom>
            <a:avLst/>
            <a:gdLst/>
            <a:ahLst/>
            <a:cxnLst/>
            <a:rect l="l" t="t" r="r" b="b"/>
            <a:pathLst>
              <a:path w="13716" h="6479502">
                <a:moveTo>
                  <a:pt x="0" y="13716"/>
                </a:moveTo>
                <a:lnTo>
                  <a:pt x="13716" y="0"/>
                </a:lnTo>
                <a:lnTo>
                  <a:pt x="13715" y="6465787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8" name="Rectangle 95"/>
          <p:cNvSpPr/>
          <p:nvPr/>
        </p:nvSpPr>
        <p:spPr>
          <a:xfrm rot="2700000">
            <a:off x="9088831" y="-953750"/>
            <a:ext cx="13717" cy="6479503"/>
          </a:xfrm>
          <a:custGeom>
            <a:avLst/>
            <a:gdLst/>
            <a:ahLst/>
            <a:cxnLst/>
            <a:rect l="l" t="t" r="r" b="b"/>
            <a:pathLst>
              <a:path w="13717" h="6479503">
                <a:moveTo>
                  <a:pt x="13717" y="0"/>
                </a:moveTo>
                <a:lnTo>
                  <a:pt x="13716" y="6465787"/>
                </a:lnTo>
                <a:lnTo>
                  <a:pt x="0" y="6479503"/>
                </a:lnTo>
                <a:lnTo>
                  <a:pt x="1" y="13717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9" name="Rectangle 96"/>
          <p:cNvSpPr/>
          <p:nvPr/>
        </p:nvSpPr>
        <p:spPr>
          <a:xfrm rot="2700000">
            <a:off x="9912896" y="-907596"/>
            <a:ext cx="13716" cy="6425429"/>
          </a:xfrm>
          <a:custGeom>
            <a:avLst/>
            <a:gdLst/>
            <a:ahLst/>
            <a:cxnLst/>
            <a:rect l="l" t="t" r="r" b="b"/>
            <a:pathLst>
              <a:path w="13716" h="6425429">
                <a:moveTo>
                  <a:pt x="0" y="0"/>
                </a:moveTo>
                <a:lnTo>
                  <a:pt x="13716" y="13717"/>
                </a:lnTo>
                <a:lnTo>
                  <a:pt x="13716" y="6411713"/>
                </a:lnTo>
                <a:lnTo>
                  <a:pt x="0" y="6425429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0" name="Rectangle 97"/>
          <p:cNvSpPr/>
          <p:nvPr/>
        </p:nvSpPr>
        <p:spPr>
          <a:xfrm rot="2700000">
            <a:off x="10334491" y="110221"/>
            <a:ext cx="13717" cy="5232981"/>
          </a:xfrm>
          <a:custGeom>
            <a:avLst/>
            <a:gdLst/>
            <a:ahLst/>
            <a:cxnLst/>
            <a:rect l="l" t="t" r="r" b="b"/>
            <a:pathLst>
              <a:path w="13717" h="5232981">
                <a:moveTo>
                  <a:pt x="0" y="0"/>
                </a:moveTo>
                <a:lnTo>
                  <a:pt x="13717" y="13716"/>
                </a:lnTo>
                <a:lnTo>
                  <a:pt x="13717" y="5219264"/>
                </a:lnTo>
                <a:lnTo>
                  <a:pt x="1" y="5232981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1" name="Rectangle 98"/>
          <p:cNvSpPr/>
          <p:nvPr/>
        </p:nvSpPr>
        <p:spPr>
          <a:xfrm rot="2700000">
            <a:off x="10756084" y="1128037"/>
            <a:ext cx="13716" cy="4040537"/>
          </a:xfrm>
          <a:custGeom>
            <a:avLst/>
            <a:gdLst/>
            <a:ahLst/>
            <a:cxnLst/>
            <a:rect l="l" t="t" r="r" b="b"/>
            <a:pathLst>
              <a:path w="13716" h="4040537">
                <a:moveTo>
                  <a:pt x="0" y="0"/>
                </a:moveTo>
                <a:lnTo>
                  <a:pt x="13716" y="13716"/>
                </a:lnTo>
                <a:lnTo>
                  <a:pt x="13715" y="4026822"/>
                </a:lnTo>
                <a:lnTo>
                  <a:pt x="1" y="4040537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2" name="Rectangle 99"/>
          <p:cNvSpPr/>
          <p:nvPr/>
        </p:nvSpPr>
        <p:spPr>
          <a:xfrm rot="2700000">
            <a:off x="11177678" y="2145853"/>
            <a:ext cx="13716" cy="2848091"/>
          </a:xfrm>
          <a:custGeom>
            <a:avLst/>
            <a:gdLst/>
            <a:ahLst/>
            <a:cxnLst/>
            <a:rect l="l" t="t" r="r" b="b"/>
            <a:pathLst>
              <a:path w="13716" h="2848091">
                <a:moveTo>
                  <a:pt x="0" y="0"/>
                </a:moveTo>
                <a:lnTo>
                  <a:pt x="13716" y="13716"/>
                </a:lnTo>
                <a:lnTo>
                  <a:pt x="13715" y="2834375"/>
                </a:lnTo>
                <a:lnTo>
                  <a:pt x="0" y="2848091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3" name="Rectangle 100"/>
          <p:cNvSpPr/>
          <p:nvPr/>
        </p:nvSpPr>
        <p:spPr>
          <a:xfrm rot="2700000">
            <a:off x="11599272" y="3163669"/>
            <a:ext cx="13715" cy="1655644"/>
          </a:xfrm>
          <a:custGeom>
            <a:avLst/>
            <a:gdLst/>
            <a:ahLst/>
            <a:cxnLst/>
            <a:rect l="l" t="t" r="r" b="b"/>
            <a:pathLst>
              <a:path w="13715" h="1655644">
                <a:moveTo>
                  <a:pt x="0" y="0"/>
                </a:moveTo>
                <a:lnTo>
                  <a:pt x="13715" y="13716"/>
                </a:lnTo>
                <a:lnTo>
                  <a:pt x="13715" y="1641929"/>
                </a:lnTo>
                <a:lnTo>
                  <a:pt x="0" y="1655644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4" name="Rectangle 101"/>
          <p:cNvSpPr/>
          <p:nvPr/>
        </p:nvSpPr>
        <p:spPr>
          <a:xfrm rot="2700000">
            <a:off x="12020868" y="4181493"/>
            <a:ext cx="13715" cy="463189"/>
          </a:xfrm>
          <a:custGeom>
            <a:avLst/>
            <a:gdLst/>
            <a:ahLst/>
            <a:cxnLst/>
            <a:rect l="l" t="t" r="r" b="b"/>
            <a:pathLst>
              <a:path w="13715" h="463189">
                <a:moveTo>
                  <a:pt x="1" y="0"/>
                </a:moveTo>
                <a:lnTo>
                  <a:pt x="13715" y="13716"/>
                </a:lnTo>
                <a:lnTo>
                  <a:pt x="13715" y="449474"/>
                </a:lnTo>
                <a:lnTo>
                  <a:pt x="0" y="463189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5" name="Rectangle 102"/>
          <p:cNvSpPr/>
          <p:nvPr/>
        </p:nvSpPr>
        <p:spPr>
          <a:xfrm rot="2700000">
            <a:off x="203277" y="-93899"/>
            <a:ext cx="13716" cy="608068"/>
          </a:xfrm>
          <a:custGeom>
            <a:avLst/>
            <a:gdLst/>
            <a:ahLst/>
            <a:cxnLst/>
            <a:rect l="l" t="t" r="r" b="b"/>
            <a:pathLst>
              <a:path w="13716" h="608068">
                <a:moveTo>
                  <a:pt x="0" y="13716"/>
                </a:moveTo>
                <a:lnTo>
                  <a:pt x="13716" y="0"/>
                </a:lnTo>
                <a:lnTo>
                  <a:pt x="13716" y="608068"/>
                </a:lnTo>
                <a:lnTo>
                  <a:pt x="0" y="59435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6" name="Rectangle 103"/>
          <p:cNvSpPr/>
          <p:nvPr/>
        </p:nvSpPr>
        <p:spPr>
          <a:xfrm rot="2700000">
            <a:off x="624870" y="-268529"/>
            <a:ext cx="13716" cy="1800514"/>
          </a:xfrm>
          <a:custGeom>
            <a:avLst/>
            <a:gdLst/>
            <a:ahLst/>
            <a:cxnLst/>
            <a:rect l="l" t="t" r="r" b="b"/>
            <a:pathLst>
              <a:path w="13716" h="1800514">
                <a:moveTo>
                  <a:pt x="0" y="13716"/>
                </a:moveTo>
                <a:lnTo>
                  <a:pt x="13716" y="0"/>
                </a:lnTo>
                <a:lnTo>
                  <a:pt x="13716" y="1800514"/>
                </a:lnTo>
                <a:lnTo>
                  <a:pt x="0" y="178679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7" name="Rectangle 104"/>
          <p:cNvSpPr/>
          <p:nvPr/>
        </p:nvSpPr>
        <p:spPr>
          <a:xfrm rot="2700000">
            <a:off x="1046463" y="-443158"/>
            <a:ext cx="13716" cy="2992958"/>
          </a:xfrm>
          <a:custGeom>
            <a:avLst/>
            <a:gdLst/>
            <a:ahLst/>
            <a:cxnLst/>
            <a:rect l="l" t="t" r="r" b="b"/>
            <a:pathLst>
              <a:path w="13716" h="2992958">
                <a:moveTo>
                  <a:pt x="0" y="13716"/>
                </a:moveTo>
                <a:lnTo>
                  <a:pt x="13716" y="0"/>
                </a:lnTo>
                <a:lnTo>
                  <a:pt x="13716" y="2992958"/>
                </a:lnTo>
                <a:lnTo>
                  <a:pt x="0" y="297924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8" name="Rectangle 105"/>
          <p:cNvSpPr/>
          <p:nvPr/>
        </p:nvSpPr>
        <p:spPr>
          <a:xfrm rot="2700000">
            <a:off x="1468056" y="-617788"/>
            <a:ext cx="13716" cy="4185404"/>
          </a:xfrm>
          <a:custGeom>
            <a:avLst/>
            <a:gdLst/>
            <a:ahLst/>
            <a:cxnLst/>
            <a:rect l="l" t="t" r="r" b="b"/>
            <a:pathLst>
              <a:path w="13716" h="4185404">
                <a:moveTo>
                  <a:pt x="0" y="13716"/>
                </a:moveTo>
                <a:lnTo>
                  <a:pt x="13716" y="0"/>
                </a:lnTo>
                <a:lnTo>
                  <a:pt x="13716" y="4185404"/>
                </a:lnTo>
                <a:lnTo>
                  <a:pt x="0" y="417168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9" name="Rectangle 106"/>
          <p:cNvSpPr/>
          <p:nvPr/>
        </p:nvSpPr>
        <p:spPr>
          <a:xfrm rot="2700000">
            <a:off x="1889649" y="-792416"/>
            <a:ext cx="13716" cy="5377849"/>
          </a:xfrm>
          <a:custGeom>
            <a:avLst/>
            <a:gdLst/>
            <a:ahLst/>
            <a:cxnLst/>
            <a:rect l="l" t="t" r="r" b="b"/>
            <a:pathLst>
              <a:path w="13716" h="5377849">
                <a:moveTo>
                  <a:pt x="0" y="13716"/>
                </a:moveTo>
                <a:lnTo>
                  <a:pt x="13716" y="0"/>
                </a:lnTo>
                <a:lnTo>
                  <a:pt x="13716" y="5377849"/>
                </a:lnTo>
                <a:lnTo>
                  <a:pt x="0" y="536413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0" name="Rectangle 148"/>
          <p:cNvSpPr/>
          <p:nvPr/>
        </p:nvSpPr>
        <p:spPr>
          <a:xfrm rot="18900000" flipV="1">
            <a:off x="2070569" y="-450209"/>
            <a:ext cx="13716" cy="5889566"/>
          </a:xfrm>
          <a:custGeom>
            <a:avLst/>
            <a:gdLst/>
            <a:ahLst/>
            <a:cxnLst/>
            <a:rect l="l" t="t" r="r" b="b"/>
            <a:pathLst>
              <a:path w="13716" h="5889566">
                <a:moveTo>
                  <a:pt x="13716" y="5889566"/>
                </a:moveTo>
                <a:lnTo>
                  <a:pt x="13716" y="0"/>
                </a:lnTo>
                <a:lnTo>
                  <a:pt x="0" y="13716"/>
                </a:lnTo>
                <a:lnTo>
                  <a:pt x="0" y="587585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1" name="Rectangle 323"/>
          <p:cNvSpPr/>
          <p:nvPr/>
        </p:nvSpPr>
        <p:spPr>
          <a:xfrm rot="18900000" flipV="1">
            <a:off x="1648976" y="567610"/>
            <a:ext cx="13716" cy="4697119"/>
          </a:xfrm>
          <a:custGeom>
            <a:avLst/>
            <a:gdLst/>
            <a:ahLst/>
            <a:cxnLst/>
            <a:rect l="l" t="t" r="r" b="b"/>
            <a:pathLst>
              <a:path w="13716" h="4697119">
                <a:moveTo>
                  <a:pt x="13716" y="4697119"/>
                </a:moveTo>
                <a:lnTo>
                  <a:pt x="13716" y="0"/>
                </a:lnTo>
                <a:lnTo>
                  <a:pt x="0" y="13716"/>
                </a:lnTo>
                <a:lnTo>
                  <a:pt x="0" y="46834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2" name="Rectangle 324"/>
          <p:cNvSpPr/>
          <p:nvPr/>
        </p:nvSpPr>
        <p:spPr>
          <a:xfrm rot="18900000" flipV="1">
            <a:off x="1227383" y="1585424"/>
            <a:ext cx="13716" cy="3504674"/>
          </a:xfrm>
          <a:custGeom>
            <a:avLst/>
            <a:gdLst/>
            <a:ahLst/>
            <a:cxnLst/>
            <a:rect l="l" t="t" r="r" b="b"/>
            <a:pathLst>
              <a:path w="13716" h="3504674">
                <a:moveTo>
                  <a:pt x="13716" y="3504674"/>
                </a:moveTo>
                <a:lnTo>
                  <a:pt x="13716" y="0"/>
                </a:lnTo>
                <a:lnTo>
                  <a:pt x="0" y="13716"/>
                </a:lnTo>
                <a:lnTo>
                  <a:pt x="0" y="349095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3" name="Rectangle 325"/>
          <p:cNvSpPr/>
          <p:nvPr/>
        </p:nvSpPr>
        <p:spPr>
          <a:xfrm rot="18900000" flipV="1">
            <a:off x="805790" y="2603242"/>
            <a:ext cx="13716" cy="2312226"/>
          </a:xfrm>
          <a:custGeom>
            <a:avLst/>
            <a:gdLst/>
            <a:ahLst/>
            <a:cxnLst/>
            <a:rect l="l" t="t" r="r" b="b"/>
            <a:pathLst>
              <a:path w="13716" h="2312226">
                <a:moveTo>
                  <a:pt x="13716" y="2312226"/>
                </a:moveTo>
                <a:lnTo>
                  <a:pt x="13716" y="0"/>
                </a:lnTo>
                <a:lnTo>
                  <a:pt x="0" y="13716"/>
                </a:lnTo>
                <a:lnTo>
                  <a:pt x="0" y="229851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4" name="Rectangle 326"/>
          <p:cNvSpPr/>
          <p:nvPr/>
        </p:nvSpPr>
        <p:spPr>
          <a:xfrm rot="18900000" flipV="1">
            <a:off x="384198" y="3621057"/>
            <a:ext cx="13716" cy="1119782"/>
          </a:xfrm>
          <a:custGeom>
            <a:avLst/>
            <a:gdLst/>
            <a:ahLst/>
            <a:cxnLst/>
            <a:rect l="l" t="t" r="r" b="b"/>
            <a:pathLst>
              <a:path w="13716" h="1119782">
                <a:moveTo>
                  <a:pt x="13716" y="1119782"/>
                </a:moveTo>
                <a:lnTo>
                  <a:pt x="13716" y="0"/>
                </a:lnTo>
                <a:lnTo>
                  <a:pt x="0" y="13716"/>
                </a:lnTo>
                <a:lnTo>
                  <a:pt x="0" y="110606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5" name="Rectangle 371"/>
          <p:cNvSpPr/>
          <p:nvPr/>
        </p:nvSpPr>
        <p:spPr>
          <a:xfrm rot="18900000" flipV="1">
            <a:off x="2705180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6" name="Rectangle 373"/>
          <p:cNvSpPr/>
          <p:nvPr/>
        </p:nvSpPr>
        <p:spPr>
          <a:xfrm rot="18900000" flipV="1">
            <a:off x="4391552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5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7" name="Rectangle 375"/>
          <p:cNvSpPr/>
          <p:nvPr/>
        </p:nvSpPr>
        <p:spPr>
          <a:xfrm rot="18900000" flipV="1">
            <a:off x="6077925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6479501"/>
                </a:moveTo>
                <a:lnTo>
                  <a:pt x="13716" y="6465785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8" name="Rectangle 376"/>
          <p:cNvSpPr/>
          <p:nvPr/>
        </p:nvSpPr>
        <p:spPr>
          <a:xfrm rot="18900000" flipV="1">
            <a:off x="6916261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13716" y="6479504"/>
                </a:moveTo>
                <a:lnTo>
                  <a:pt x="13716" y="0"/>
                </a:lnTo>
                <a:lnTo>
                  <a:pt x="0" y="13717"/>
                </a:lnTo>
                <a:lnTo>
                  <a:pt x="0" y="6493219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9" name="Rectangle 377"/>
          <p:cNvSpPr/>
          <p:nvPr/>
        </p:nvSpPr>
        <p:spPr>
          <a:xfrm rot="18900000" flipV="1">
            <a:off x="7759447" y="-965458"/>
            <a:ext cx="13717" cy="6493219"/>
          </a:xfrm>
          <a:custGeom>
            <a:avLst/>
            <a:gdLst/>
            <a:ahLst/>
            <a:cxnLst/>
            <a:rect l="l" t="t" r="r" b="b"/>
            <a:pathLst>
              <a:path w="13717" h="6493219">
                <a:moveTo>
                  <a:pt x="0" y="6493219"/>
                </a:moveTo>
                <a:lnTo>
                  <a:pt x="13716" y="6479502"/>
                </a:lnTo>
                <a:lnTo>
                  <a:pt x="13717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0" name="Rectangle 378"/>
          <p:cNvSpPr/>
          <p:nvPr/>
        </p:nvSpPr>
        <p:spPr>
          <a:xfrm rot="18900000" flipV="1">
            <a:off x="8602633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13716" y="6479504"/>
                </a:moveTo>
                <a:lnTo>
                  <a:pt x="13716" y="0"/>
                </a:lnTo>
                <a:lnTo>
                  <a:pt x="0" y="13716"/>
                </a:lnTo>
                <a:lnTo>
                  <a:pt x="0" y="6493219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1" name="Rectangle 138"/>
          <p:cNvSpPr/>
          <p:nvPr/>
        </p:nvSpPr>
        <p:spPr>
          <a:xfrm rot="18900000" flipV="1">
            <a:off x="10088968" y="-882602"/>
            <a:ext cx="13716" cy="5927431"/>
          </a:xfrm>
          <a:custGeom>
            <a:avLst/>
            <a:gdLst/>
            <a:ahLst/>
            <a:cxnLst/>
            <a:rect l="l" t="t" r="r" b="b"/>
            <a:pathLst>
              <a:path w="13716" h="5927431">
                <a:moveTo>
                  <a:pt x="0" y="5927431"/>
                </a:moveTo>
                <a:lnTo>
                  <a:pt x="13715" y="5913716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2" name="Rectangle 139"/>
          <p:cNvSpPr/>
          <p:nvPr/>
        </p:nvSpPr>
        <p:spPr>
          <a:xfrm rot="18900000" flipV="1">
            <a:off x="10510562" y="-707971"/>
            <a:ext cx="13716" cy="4734985"/>
          </a:xfrm>
          <a:custGeom>
            <a:avLst/>
            <a:gdLst/>
            <a:ahLst/>
            <a:cxnLst/>
            <a:rect l="l" t="t" r="r" b="b"/>
            <a:pathLst>
              <a:path w="13716" h="4734985">
                <a:moveTo>
                  <a:pt x="0" y="4734985"/>
                </a:moveTo>
                <a:lnTo>
                  <a:pt x="13715" y="4721270"/>
                </a:lnTo>
                <a:lnTo>
                  <a:pt x="13716" y="1371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3" name="Rectangle 140"/>
          <p:cNvSpPr/>
          <p:nvPr/>
        </p:nvSpPr>
        <p:spPr>
          <a:xfrm rot="18900000" flipV="1">
            <a:off x="10932155" y="-533342"/>
            <a:ext cx="13716" cy="3542540"/>
          </a:xfrm>
          <a:custGeom>
            <a:avLst/>
            <a:gdLst/>
            <a:ahLst/>
            <a:cxnLst/>
            <a:rect l="l" t="t" r="r" b="b"/>
            <a:pathLst>
              <a:path w="13716" h="3542540">
                <a:moveTo>
                  <a:pt x="0" y="3542540"/>
                </a:moveTo>
                <a:lnTo>
                  <a:pt x="13715" y="3528825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4" name="Rectangle 141"/>
          <p:cNvSpPr/>
          <p:nvPr/>
        </p:nvSpPr>
        <p:spPr>
          <a:xfrm rot="18900000" flipV="1">
            <a:off x="11353748" y="-358712"/>
            <a:ext cx="13716" cy="2350095"/>
          </a:xfrm>
          <a:custGeom>
            <a:avLst/>
            <a:gdLst/>
            <a:ahLst/>
            <a:cxnLst/>
            <a:rect l="l" t="t" r="r" b="b"/>
            <a:pathLst>
              <a:path w="13716" h="2350095">
                <a:moveTo>
                  <a:pt x="0" y="2350095"/>
                </a:moveTo>
                <a:lnTo>
                  <a:pt x="13715" y="2336380"/>
                </a:lnTo>
                <a:lnTo>
                  <a:pt x="13716" y="1371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5" name="Rectangle 142"/>
          <p:cNvSpPr/>
          <p:nvPr/>
        </p:nvSpPr>
        <p:spPr>
          <a:xfrm rot="18900000" flipV="1">
            <a:off x="11775341" y="-184083"/>
            <a:ext cx="13716" cy="1157650"/>
          </a:xfrm>
          <a:custGeom>
            <a:avLst/>
            <a:gdLst/>
            <a:ahLst/>
            <a:cxnLst/>
            <a:rect l="l" t="t" r="r" b="b"/>
            <a:pathLst>
              <a:path w="13716" h="1157650">
                <a:moveTo>
                  <a:pt x="0" y="1157650"/>
                </a:moveTo>
                <a:lnTo>
                  <a:pt x="13716" y="1143934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6" name="Rectangle 372"/>
          <p:cNvSpPr/>
          <p:nvPr/>
        </p:nvSpPr>
        <p:spPr>
          <a:xfrm rot="18900000" flipV="1">
            <a:off x="3543517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0" y="6493219"/>
                </a:moveTo>
                <a:lnTo>
                  <a:pt x="13716" y="6479503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7" name="Rectangle 374"/>
          <p:cNvSpPr/>
          <p:nvPr/>
        </p:nvSpPr>
        <p:spPr>
          <a:xfrm rot="18900000" flipV="1">
            <a:off x="5229889" y="-965458"/>
            <a:ext cx="13716" cy="6493220"/>
          </a:xfrm>
          <a:custGeom>
            <a:avLst/>
            <a:gdLst/>
            <a:ahLst/>
            <a:cxnLst/>
            <a:rect l="l" t="t" r="r" b="b"/>
            <a:pathLst>
              <a:path w="13716" h="6493220">
                <a:moveTo>
                  <a:pt x="0" y="6493220"/>
                </a:moveTo>
                <a:lnTo>
                  <a:pt x="13716" y="647950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8" name="Teardrop 3"/>
          <p:cNvSpPr/>
          <p:nvPr/>
        </p:nvSpPr>
        <p:spPr>
          <a:xfrm rot="5400000" flipH="1" flipV="1">
            <a:off x="64427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9" name="Oval 1608"/>
          <p:cNvSpPr/>
          <p:nvPr/>
        </p:nvSpPr>
        <p:spPr>
          <a:xfrm>
            <a:off x="71204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10" name="Teardrop 3"/>
          <p:cNvSpPr/>
          <p:nvPr/>
        </p:nvSpPr>
        <p:spPr>
          <a:xfrm rot="5400000" flipH="1" flipV="1">
            <a:off x="-148774" y="258315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1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6" y="223846"/>
                </a:cubicBezTo>
                <a:lnTo>
                  <a:pt x="221347" y="232509"/>
                </a:lnTo>
                <a:cubicBezTo>
                  <a:pt x="224389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0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1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4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8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1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1" name="Oval 1610"/>
          <p:cNvSpPr/>
          <p:nvPr/>
        </p:nvSpPr>
        <p:spPr>
          <a:xfrm>
            <a:off x="3774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12" name="Teardrop 3"/>
          <p:cNvSpPr/>
          <p:nvPr/>
        </p:nvSpPr>
        <p:spPr>
          <a:xfrm rot="5400000" flipH="1" flipV="1">
            <a:off x="13875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3" name="Teardrop 3"/>
          <p:cNvSpPr/>
          <p:nvPr/>
        </p:nvSpPr>
        <p:spPr>
          <a:xfrm rot="5400000" flipH="1" flipV="1">
            <a:off x="22300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4" name="Teardrop 3"/>
          <p:cNvSpPr/>
          <p:nvPr/>
        </p:nvSpPr>
        <p:spPr>
          <a:xfrm rot="5400000" flipH="1" flipV="1">
            <a:off x="30726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5" name="Teardrop 3"/>
          <p:cNvSpPr/>
          <p:nvPr/>
        </p:nvSpPr>
        <p:spPr>
          <a:xfrm rot="5400000" flipH="1" flipV="1">
            <a:off x="39151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6" name="Teardrop 3"/>
          <p:cNvSpPr/>
          <p:nvPr/>
        </p:nvSpPr>
        <p:spPr>
          <a:xfrm rot="5400000" flipH="1" flipV="1">
            <a:off x="47576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7" name="Teardrop 3"/>
          <p:cNvSpPr/>
          <p:nvPr/>
        </p:nvSpPr>
        <p:spPr>
          <a:xfrm rot="5400000" flipH="1" flipV="1">
            <a:off x="56002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8" name="Oval 1617"/>
          <p:cNvSpPr/>
          <p:nvPr/>
        </p:nvSpPr>
        <p:spPr>
          <a:xfrm>
            <a:off x="12203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19" name="Oval 1618"/>
          <p:cNvSpPr/>
          <p:nvPr/>
        </p:nvSpPr>
        <p:spPr>
          <a:xfrm>
            <a:off x="20632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0" name="Oval 1619"/>
          <p:cNvSpPr/>
          <p:nvPr/>
        </p:nvSpPr>
        <p:spPr>
          <a:xfrm>
            <a:off x="29060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1" name="Oval 1620"/>
          <p:cNvSpPr/>
          <p:nvPr/>
        </p:nvSpPr>
        <p:spPr>
          <a:xfrm>
            <a:off x="37489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2" name="Oval 1621"/>
          <p:cNvSpPr/>
          <p:nvPr/>
        </p:nvSpPr>
        <p:spPr>
          <a:xfrm>
            <a:off x="45918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3" name="Oval 1622"/>
          <p:cNvSpPr/>
          <p:nvPr/>
        </p:nvSpPr>
        <p:spPr>
          <a:xfrm>
            <a:off x="54347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4" name="Oval 1623"/>
          <p:cNvSpPr/>
          <p:nvPr/>
        </p:nvSpPr>
        <p:spPr>
          <a:xfrm>
            <a:off x="62776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5" name="Teardrop 3"/>
          <p:cNvSpPr/>
          <p:nvPr/>
        </p:nvSpPr>
        <p:spPr>
          <a:xfrm rot="5400000" flipH="1" flipV="1">
            <a:off x="81278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26" name="Oval 1625"/>
          <p:cNvSpPr/>
          <p:nvPr/>
        </p:nvSpPr>
        <p:spPr>
          <a:xfrm>
            <a:off x="88062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7" name="Teardrop 3"/>
          <p:cNvSpPr/>
          <p:nvPr/>
        </p:nvSpPr>
        <p:spPr>
          <a:xfrm rot="5400000" flipH="1" flipV="1">
            <a:off x="72853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28" name="Oval 1627"/>
          <p:cNvSpPr/>
          <p:nvPr/>
        </p:nvSpPr>
        <p:spPr>
          <a:xfrm>
            <a:off x="79633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9" name="Teardrop 3"/>
          <p:cNvSpPr/>
          <p:nvPr/>
        </p:nvSpPr>
        <p:spPr>
          <a:xfrm rot="5400000" flipH="1" flipV="1">
            <a:off x="98129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0" name="Oval 1629"/>
          <p:cNvSpPr/>
          <p:nvPr/>
        </p:nvSpPr>
        <p:spPr>
          <a:xfrm>
            <a:off x="104920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31" name="Teardrop 3"/>
          <p:cNvSpPr/>
          <p:nvPr/>
        </p:nvSpPr>
        <p:spPr>
          <a:xfrm rot="5400000" flipH="1" flipV="1">
            <a:off x="89703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2" name="Oval 1631"/>
          <p:cNvSpPr/>
          <p:nvPr/>
        </p:nvSpPr>
        <p:spPr>
          <a:xfrm>
            <a:off x="96491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33" name="Teardrop 3"/>
          <p:cNvSpPr/>
          <p:nvPr/>
        </p:nvSpPr>
        <p:spPr>
          <a:xfrm rot="5400000" flipH="1" flipV="1">
            <a:off x="11498011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4" name="Teardrop 3"/>
          <p:cNvSpPr/>
          <p:nvPr/>
        </p:nvSpPr>
        <p:spPr>
          <a:xfrm rot="5400000" flipH="1" flipV="1">
            <a:off x="106554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5" name="Oval 1634"/>
          <p:cNvSpPr/>
          <p:nvPr/>
        </p:nvSpPr>
        <p:spPr>
          <a:xfrm>
            <a:off x="113348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36" name="Teardrop 3"/>
          <p:cNvSpPr/>
          <p:nvPr/>
        </p:nvSpPr>
        <p:spPr>
          <a:xfrm rot="5400000" flipH="1" flipV="1">
            <a:off x="5449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7" name="Oval 1636"/>
          <p:cNvSpPr/>
          <p:nvPr/>
        </p:nvSpPr>
        <p:spPr>
          <a:xfrm>
            <a:off x="66645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8" name="Oval 167"/>
          <p:cNvSpPr/>
          <p:nvPr/>
        </p:nvSpPr>
        <p:spPr>
          <a:xfrm>
            <a:off x="0" y="331699"/>
            <a:ext cx="93942" cy="4240302"/>
          </a:xfrm>
          <a:custGeom>
            <a:avLst/>
            <a:gdLst/>
            <a:ahLst/>
            <a:cxnLst/>
            <a:rect l="l" t="t" r="r" b="b"/>
            <a:pathLst>
              <a:path w="93942" h="4240302">
                <a:moveTo>
                  <a:pt x="9066" y="4229620"/>
                </a:moveTo>
                <a:cubicBezTo>
                  <a:pt x="23324" y="4229620"/>
                  <a:pt x="36761" y="4233136"/>
                  <a:pt x="48054" y="4240302"/>
                </a:cubicBezTo>
                <a:lnTo>
                  <a:pt x="0" y="4240302"/>
                </a:lnTo>
                <a:lnTo>
                  <a:pt x="0" y="4231451"/>
                </a:lnTo>
                <a:cubicBezTo>
                  <a:pt x="2881" y="4229788"/>
                  <a:pt x="5954" y="4229620"/>
                  <a:pt x="9066" y="4229620"/>
                </a:cubicBezTo>
                <a:close/>
                <a:moveTo>
                  <a:pt x="9066" y="3380947"/>
                </a:moveTo>
                <a:cubicBezTo>
                  <a:pt x="55942" y="3380947"/>
                  <a:pt x="93942" y="3418947"/>
                  <a:pt x="93942" y="3465822"/>
                </a:cubicBezTo>
                <a:cubicBezTo>
                  <a:pt x="93942" y="3512697"/>
                  <a:pt x="55942" y="3550697"/>
                  <a:pt x="9066" y="3550697"/>
                </a:cubicBezTo>
                <a:lnTo>
                  <a:pt x="0" y="3548867"/>
                </a:lnTo>
                <a:lnTo>
                  <a:pt x="0" y="3382777"/>
                </a:lnTo>
                <a:cubicBezTo>
                  <a:pt x="2881" y="3381115"/>
                  <a:pt x="5954" y="3380947"/>
                  <a:pt x="9066" y="3380947"/>
                </a:cubicBezTo>
                <a:close/>
                <a:moveTo>
                  <a:pt x="9066" y="2536768"/>
                </a:moveTo>
                <a:cubicBezTo>
                  <a:pt x="55942" y="2536768"/>
                  <a:pt x="93942" y="2574768"/>
                  <a:pt x="93942" y="2621643"/>
                </a:cubicBezTo>
                <a:cubicBezTo>
                  <a:pt x="93942" y="2668518"/>
                  <a:pt x="55942" y="2706518"/>
                  <a:pt x="9066" y="2706518"/>
                </a:cubicBezTo>
                <a:lnTo>
                  <a:pt x="0" y="2704688"/>
                </a:lnTo>
                <a:lnTo>
                  <a:pt x="0" y="2538598"/>
                </a:lnTo>
                <a:cubicBezTo>
                  <a:pt x="2881" y="2536936"/>
                  <a:pt x="5954" y="2536768"/>
                  <a:pt x="9066" y="2536768"/>
                </a:cubicBezTo>
                <a:close/>
                <a:moveTo>
                  <a:pt x="9066" y="1688095"/>
                </a:moveTo>
                <a:cubicBezTo>
                  <a:pt x="55942" y="1688095"/>
                  <a:pt x="93942" y="1726095"/>
                  <a:pt x="93942" y="1772970"/>
                </a:cubicBezTo>
                <a:cubicBezTo>
                  <a:pt x="93942" y="1819845"/>
                  <a:pt x="55942" y="1857845"/>
                  <a:pt x="9066" y="1857845"/>
                </a:cubicBezTo>
                <a:lnTo>
                  <a:pt x="0" y="1856015"/>
                </a:lnTo>
                <a:lnTo>
                  <a:pt x="0" y="1689925"/>
                </a:lnTo>
                <a:cubicBezTo>
                  <a:pt x="2881" y="1688263"/>
                  <a:pt x="5954" y="1688095"/>
                  <a:pt x="9066" y="1688095"/>
                </a:cubicBezTo>
                <a:close/>
                <a:moveTo>
                  <a:pt x="9066" y="845498"/>
                </a:moveTo>
                <a:cubicBezTo>
                  <a:pt x="55942" y="845498"/>
                  <a:pt x="93942" y="883498"/>
                  <a:pt x="93942" y="930373"/>
                </a:cubicBezTo>
                <a:cubicBezTo>
                  <a:pt x="93942" y="977248"/>
                  <a:pt x="55942" y="1015248"/>
                  <a:pt x="9066" y="1015248"/>
                </a:cubicBezTo>
                <a:lnTo>
                  <a:pt x="0" y="1013418"/>
                </a:lnTo>
                <a:lnTo>
                  <a:pt x="0" y="847328"/>
                </a:lnTo>
                <a:cubicBezTo>
                  <a:pt x="2881" y="845666"/>
                  <a:pt x="5954" y="845498"/>
                  <a:pt x="9066" y="845498"/>
                </a:cubicBezTo>
                <a:close/>
                <a:moveTo>
                  <a:pt x="9066" y="0"/>
                </a:moveTo>
                <a:cubicBezTo>
                  <a:pt x="55942" y="0"/>
                  <a:pt x="93942" y="38000"/>
                  <a:pt x="93942" y="84875"/>
                </a:cubicBezTo>
                <a:cubicBezTo>
                  <a:pt x="93942" y="131750"/>
                  <a:pt x="55942" y="169750"/>
                  <a:pt x="9066" y="169750"/>
                </a:cubicBezTo>
                <a:lnTo>
                  <a:pt x="0" y="167920"/>
                </a:lnTo>
                <a:lnTo>
                  <a:pt x="0" y="1830"/>
                </a:lnTo>
                <a:cubicBezTo>
                  <a:pt x="2881" y="167"/>
                  <a:pt x="5954" y="0"/>
                  <a:pt x="906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9" name="Oval 1638"/>
          <p:cNvSpPr/>
          <p:nvPr/>
        </p:nvSpPr>
        <p:spPr>
          <a:xfrm>
            <a:off x="7667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0" name="Oval 1639"/>
          <p:cNvSpPr/>
          <p:nvPr/>
        </p:nvSpPr>
        <p:spPr>
          <a:xfrm>
            <a:off x="16092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1" name="Oval 1640"/>
          <p:cNvSpPr/>
          <p:nvPr/>
        </p:nvSpPr>
        <p:spPr>
          <a:xfrm>
            <a:off x="24518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2" name="Oval 1641"/>
          <p:cNvSpPr/>
          <p:nvPr/>
        </p:nvSpPr>
        <p:spPr>
          <a:xfrm>
            <a:off x="32943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3" name="Oval 1642"/>
          <p:cNvSpPr/>
          <p:nvPr/>
        </p:nvSpPr>
        <p:spPr>
          <a:xfrm>
            <a:off x="41368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4" name="Oval 1643"/>
          <p:cNvSpPr/>
          <p:nvPr/>
        </p:nvSpPr>
        <p:spPr>
          <a:xfrm>
            <a:off x="49794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5" name="Oval 1644"/>
          <p:cNvSpPr/>
          <p:nvPr/>
        </p:nvSpPr>
        <p:spPr>
          <a:xfrm>
            <a:off x="58219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6" name="Oval 1645"/>
          <p:cNvSpPr/>
          <p:nvPr/>
        </p:nvSpPr>
        <p:spPr>
          <a:xfrm>
            <a:off x="83495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7" name="Oval 1646"/>
          <p:cNvSpPr/>
          <p:nvPr/>
        </p:nvSpPr>
        <p:spPr>
          <a:xfrm>
            <a:off x="75070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8" name="Oval 1647"/>
          <p:cNvSpPr/>
          <p:nvPr/>
        </p:nvSpPr>
        <p:spPr>
          <a:xfrm>
            <a:off x="100346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9" name="Oval 1648"/>
          <p:cNvSpPr/>
          <p:nvPr/>
        </p:nvSpPr>
        <p:spPr>
          <a:xfrm>
            <a:off x="91921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0" name="Oval 1649"/>
          <p:cNvSpPr/>
          <p:nvPr/>
        </p:nvSpPr>
        <p:spPr>
          <a:xfrm>
            <a:off x="11719750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1" name="Oval 1650"/>
          <p:cNvSpPr/>
          <p:nvPr/>
        </p:nvSpPr>
        <p:spPr>
          <a:xfrm>
            <a:off x="108772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2" name="Teardrop 3"/>
          <p:cNvSpPr/>
          <p:nvPr/>
        </p:nvSpPr>
        <p:spPr>
          <a:xfrm rot="5400000" flipH="1" flipV="1">
            <a:off x="60211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3" name="Teardrop 3"/>
          <p:cNvSpPr/>
          <p:nvPr/>
        </p:nvSpPr>
        <p:spPr>
          <a:xfrm rot="5400000" flipH="1" flipV="1">
            <a:off x="9659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4" name="Teardrop 3"/>
          <p:cNvSpPr/>
          <p:nvPr/>
        </p:nvSpPr>
        <p:spPr>
          <a:xfrm rot="5400000" flipH="1" flipV="1">
            <a:off x="18084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5" name="Teardrop 3"/>
          <p:cNvSpPr/>
          <p:nvPr/>
        </p:nvSpPr>
        <p:spPr>
          <a:xfrm rot="5400000" flipH="1" flipV="1">
            <a:off x="26510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6" name="Teardrop 3"/>
          <p:cNvSpPr/>
          <p:nvPr/>
        </p:nvSpPr>
        <p:spPr>
          <a:xfrm rot="5400000" flipH="1" flipV="1">
            <a:off x="34935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7" name="Teardrop 3"/>
          <p:cNvSpPr/>
          <p:nvPr/>
        </p:nvSpPr>
        <p:spPr>
          <a:xfrm rot="5400000" flipH="1" flipV="1">
            <a:off x="43361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8" name="Teardrop 3"/>
          <p:cNvSpPr/>
          <p:nvPr/>
        </p:nvSpPr>
        <p:spPr>
          <a:xfrm rot="5400000" flipH="1" flipV="1">
            <a:off x="51786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9" name="Teardrop 3"/>
          <p:cNvSpPr/>
          <p:nvPr/>
        </p:nvSpPr>
        <p:spPr>
          <a:xfrm rot="5400000" flipH="1" flipV="1">
            <a:off x="77062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0" name="Teardrop 3"/>
          <p:cNvSpPr/>
          <p:nvPr/>
        </p:nvSpPr>
        <p:spPr>
          <a:xfrm rot="5400000" flipH="1" flipV="1">
            <a:off x="68637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1" name="Teardrop 3"/>
          <p:cNvSpPr/>
          <p:nvPr/>
        </p:nvSpPr>
        <p:spPr>
          <a:xfrm rot="5400000" flipH="1" flipV="1">
            <a:off x="93913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2" name="Teardrop 3"/>
          <p:cNvSpPr/>
          <p:nvPr/>
        </p:nvSpPr>
        <p:spPr>
          <a:xfrm rot="5400000" flipH="1" flipV="1">
            <a:off x="85488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3" name="Teardrop 3"/>
          <p:cNvSpPr/>
          <p:nvPr/>
        </p:nvSpPr>
        <p:spPr>
          <a:xfrm rot="5400000" flipH="1" flipV="1">
            <a:off x="11076421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4" name="Teardrop 3"/>
          <p:cNvSpPr/>
          <p:nvPr/>
        </p:nvSpPr>
        <p:spPr>
          <a:xfrm rot="5400000" flipH="1" flipV="1">
            <a:off x="102338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5" name="Teardrop 3"/>
          <p:cNvSpPr/>
          <p:nvPr/>
        </p:nvSpPr>
        <p:spPr>
          <a:xfrm rot="5400000" flipH="1" flipV="1">
            <a:off x="1234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6" name="Teardrop 3"/>
          <p:cNvSpPr/>
          <p:nvPr/>
        </p:nvSpPr>
        <p:spPr>
          <a:xfrm rot="5400000" flipH="1" flipV="1">
            <a:off x="11760003" y="685578"/>
            <a:ext cx="595780" cy="268215"/>
          </a:xfrm>
          <a:custGeom>
            <a:avLst/>
            <a:gdLst/>
            <a:ahLst/>
            <a:cxnLst/>
            <a:rect l="l" t="t" r="r" b="b"/>
            <a:pathLst>
              <a:path w="595780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1" y="73244"/>
                  <a:pt x="354103" y="113792"/>
                  <a:pt x="354103" y="163811"/>
                </a:cubicBezTo>
                <a:cubicBezTo>
                  <a:pt x="354469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0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0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7" name="Oval 1666"/>
          <p:cNvSpPr/>
          <p:nvPr/>
        </p:nvSpPr>
        <p:spPr>
          <a:xfrm>
            <a:off x="70866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8" name="Oval 1667"/>
          <p:cNvSpPr/>
          <p:nvPr/>
        </p:nvSpPr>
        <p:spPr>
          <a:xfrm>
            <a:off x="3463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9" name="Oval 1668"/>
          <p:cNvSpPr/>
          <p:nvPr/>
        </p:nvSpPr>
        <p:spPr>
          <a:xfrm>
            <a:off x="11888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0" name="Oval 1669"/>
          <p:cNvSpPr/>
          <p:nvPr/>
        </p:nvSpPr>
        <p:spPr>
          <a:xfrm>
            <a:off x="20314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1" name="Oval 1670"/>
          <p:cNvSpPr/>
          <p:nvPr/>
        </p:nvSpPr>
        <p:spPr>
          <a:xfrm>
            <a:off x="28739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2" name="Oval 1671"/>
          <p:cNvSpPr/>
          <p:nvPr/>
        </p:nvSpPr>
        <p:spPr>
          <a:xfrm>
            <a:off x="37164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3" name="Oval 1672"/>
          <p:cNvSpPr/>
          <p:nvPr/>
        </p:nvSpPr>
        <p:spPr>
          <a:xfrm>
            <a:off x="45590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4" name="Oval 1673"/>
          <p:cNvSpPr/>
          <p:nvPr/>
        </p:nvSpPr>
        <p:spPr>
          <a:xfrm>
            <a:off x="54015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5" name="Oval 1674"/>
          <p:cNvSpPr/>
          <p:nvPr/>
        </p:nvSpPr>
        <p:spPr>
          <a:xfrm>
            <a:off x="62441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6" name="Oval 1675"/>
          <p:cNvSpPr/>
          <p:nvPr/>
        </p:nvSpPr>
        <p:spPr>
          <a:xfrm>
            <a:off x="87717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7" name="Oval 1676"/>
          <p:cNvSpPr/>
          <p:nvPr/>
        </p:nvSpPr>
        <p:spPr>
          <a:xfrm>
            <a:off x="79291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8" name="Oval 1677"/>
          <p:cNvSpPr/>
          <p:nvPr/>
        </p:nvSpPr>
        <p:spPr>
          <a:xfrm>
            <a:off x="104568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9" name="Oval 1678"/>
          <p:cNvSpPr/>
          <p:nvPr/>
        </p:nvSpPr>
        <p:spPr>
          <a:xfrm>
            <a:off x="96142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0" name="Oval 860"/>
          <p:cNvSpPr/>
          <p:nvPr/>
        </p:nvSpPr>
        <p:spPr>
          <a:xfrm>
            <a:off x="12141892" y="758852"/>
            <a:ext cx="50109" cy="3538433"/>
          </a:xfrm>
          <a:custGeom>
            <a:avLst/>
            <a:gdLst/>
            <a:ahLst/>
            <a:cxnLst/>
            <a:rect l="l" t="t" r="r" b="b"/>
            <a:pathLst>
              <a:path w="50109" h="3538433">
                <a:moveTo>
                  <a:pt x="50109" y="3384355"/>
                </a:moveTo>
                <a:lnTo>
                  <a:pt x="50109" y="3538433"/>
                </a:lnTo>
                <a:cubicBezTo>
                  <a:pt x="20497" y="3525461"/>
                  <a:pt x="0" y="3495821"/>
                  <a:pt x="0" y="3461394"/>
                </a:cubicBezTo>
                <a:cubicBezTo>
                  <a:pt x="0" y="3426967"/>
                  <a:pt x="20497" y="3397327"/>
                  <a:pt x="50109" y="3384355"/>
                </a:cubicBezTo>
                <a:close/>
                <a:moveTo>
                  <a:pt x="50109" y="2538350"/>
                </a:moveTo>
                <a:lnTo>
                  <a:pt x="50109" y="2692428"/>
                </a:lnTo>
                <a:cubicBezTo>
                  <a:pt x="20497" y="2679456"/>
                  <a:pt x="0" y="2649816"/>
                  <a:pt x="0" y="2615389"/>
                </a:cubicBezTo>
                <a:cubicBezTo>
                  <a:pt x="0" y="2580962"/>
                  <a:pt x="20497" y="2551322"/>
                  <a:pt x="50109" y="2538350"/>
                </a:cubicBezTo>
                <a:close/>
                <a:moveTo>
                  <a:pt x="50109" y="1688095"/>
                </a:moveTo>
                <a:lnTo>
                  <a:pt x="50109" y="1842173"/>
                </a:lnTo>
                <a:cubicBezTo>
                  <a:pt x="20497" y="1829201"/>
                  <a:pt x="0" y="1799561"/>
                  <a:pt x="0" y="1765134"/>
                </a:cubicBezTo>
                <a:cubicBezTo>
                  <a:pt x="0" y="1730707"/>
                  <a:pt x="20497" y="1701067"/>
                  <a:pt x="50109" y="1688095"/>
                </a:cubicBezTo>
                <a:close/>
                <a:moveTo>
                  <a:pt x="50109" y="845498"/>
                </a:moveTo>
                <a:lnTo>
                  <a:pt x="50109" y="999576"/>
                </a:lnTo>
                <a:cubicBezTo>
                  <a:pt x="20497" y="986604"/>
                  <a:pt x="0" y="956964"/>
                  <a:pt x="0" y="922537"/>
                </a:cubicBezTo>
                <a:cubicBezTo>
                  <a:pt x="0" y="888110"/>
                  <a:pt x="20497" y="858470"/>
                  <a:pt x="50109" y="845498"/>
                </a:cubicBezTo>
                <a:close/>
                <a:moveTo>
                  <a:pt x="50109" y="0"/>
                </a:moveTo>
                <a:lnTo>
                  <a:pt x="50109" y="154078"/>
                </a:lnTo>
                <a:cubicBezTo>
                  <a:pt x="20497" y="141106"/>
                  <a:pt x="0" y="111466"/>
                  <a:pt x="0" y="77039"/>
                </a:cubicBezTo>
                <a:cubicBezTo>
                  <a:pt x="0" y="42612"/>
                  <a:pt x="20497" y="12972"/>
                  <a:pt x="5010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1" name="Oval 1680"/>
          <p:cNvSpPr/>
          <p:nvPr/>
        </p:nvSpPr>
        <p:spPr>
          <a:xfrm>
            <a:off x="112993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2" name="Teardrop 3"/>
          <p:cNvSpPr/>
          <p:nvPr/>
        </p:nvSpPr>
        <p:spPr>
          <a:xfrm rot="5400000" flipH="1" flipV="1">
            <a:off x="61740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3" name="Teardrop 3"/>
          <p:cNvSpPr/>
          <p:nvPr/>
        </p:nvSpPr>
        <p:spPr>
          <a:xfrm rot="5400000" flipH="1" flipV="1">
            <a:off x="11187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4" name="Teardrop 3"/>
          <p:cNvSpPr/>
          <p:nvPr/>
        </p:nvSpPr>
        <p:spPr>
          <a:xfrm rot="5400000" flipH="1" flipV="1">
            <a:off x="19613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90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5" name="Teardrop 3"/>
          <p:cNvSpPr/>
          <p:nvPr/>
        </p:nvSpPr>
        <p:spPr>
          <a:xfrm rot="5400000" flipH="1" flipV="1">
            <a:off x="28038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6" name="Teardrop 3"/>
          <p:cNvSpPr/>
          <p:nvPr/>
        </p:nvSpPr>
        <p:spPr>
          <a:xfrm rot="5400000" flipH="1" flipV="1">
            <a:off x="36463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7" name="Teardrop 3"/>
          <p:cNvSpPr/>
          <p:nvPr/>
        </p:nvSpPr>
        <p:spPr>
          <a:xfrm rot="5400000" flipH="1" flipV="1">
            <a:off x="44889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8" name="Teardrop 3"/>
          <p:cNvSpPr/>
          <p:nvPr/>
        </p:nvSpPr>
        <p:spPr>
          <a:xfrm rot="5400000" flipH="1" flipV="1">
            <a:off x="53314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9" name="Teardrop 3"/>
          <p:cNvSpPr/>
          <p:nvPr/>
        </p:nvSpPr>
        <p:spPr>
          <a:xfrm rot="5400000" flipH="1" flipV="1">
            <a:off x="78590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0" name="Teardrop 3"/>
          <p:cNvSpPr/>
          <p:nvPr/>
        </p:nvSpPr>
        <p:spPr>
          <a:xfrm rot="5400000" flipH="1" flipV="1">
            <a:off x="70165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1" name="Teardrop 3"/>
          <p:cNvSpPr/>
          <p:nvPr/>
        </p:nvSpPr>
        <p:spPr>
          <a:xfrm rot="5400000" flipH="1" flipV="1">
            <a:off x="95441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90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2" name="Teardrop 3"/>
          <p:cNvSpPr/>
          <p:nvPr/>
        </p:nvSpPr>
        <p:spPr>
          <a:xfrm rot="5400000" flipH="1" flipV="1">
            <a:off x="87016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3" name="Teardrop 3"/>
          <p:cNvSpPr/>
          <p:nvPr/>
        </p:nvSpPr>
        <p:spPr>
          <a:xfrm rot="5400000" flipH="1" flipV="1">
            <a:off x="11229252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4" name="Teardrop 3"/>
          <p:cNvSpPr/>
          <p:nvPr/>
        </p:nvSpPr>
        <p:spPr>
          <a:xfrm rot="5400000" flipH="1" flipV="1">
            <a:off x="103867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5" name="Teardrop 3"/>
          <p:cNvSpPr/>
          <p:nvPr/>
        </p:nvSpPr>
        <p:spPr>
          <a:xfrm rot="5400000" flipH="1" flipV="1">
            <a:off x="2762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8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2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6" name="Teardrop 3"/>
          <p:cNvSpPr/>
          <p:nvPr/>
        </p:nvSpPr>
        <p:spPr>
          <a:xfrm rot="5400000" flipH="1" flipV="1">
            <a:off x="11908617" y="4923"/>
            <a:ext cx="298552" cy="268215"/>
          </a:xfrm>
          <a:custGeom>
            <a:avLst/>
            <a:gdLst/>
            <a:ahLst/>
            <a:cxnLst/>
            <a:rect l="l" t="t" r="r" b="b"/>
            <a:pathLst>
              <a:path w="298552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298552" y="138"/>
                </a:moveTo>
                <a:lnTo>
                  <a:pt x="298552" y="11636"/>
                </a:lnTo>
                <a:cubicBezTo>
                  <a:pt x="298344" y="11511"/>
                  <a:pt x="298133" y="11506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4" y="189232"/>
                  <a:pt x="256525" y="205210"/>
                  <a:pt x="272877" y="215167"/>
                </a:cubicBezTo>
                <a:lnTo>
                  <a:pt x="298552" y="215277"/>
                </a:lnTo>
                <a:lnTo>
                  <a:pt x="298552" y="221928"/>
                </a:lnTo>
                <a:cubicBezTo>
                  <a:pt x="276711" y="221632"/>
                  <a:pt x="254816" y="229876"/>
                  <a:pt x="238146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0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29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7" name="Oval 881"/>
          <p:cNvSpPr/>
          <p:nvPr/>
        </p:nvSpPr>
        <p:spPr>
          <a:xfrm>
            <a:off x="34633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8" name="Oval 882"/>
          <p:cNvSpPr/>
          <p:nvPr/>
        </p:nvSpPr>
        <p:spPr>
          <a:xfrm>
            <a:off x="118887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9" name="Oval 883"/>
          <p:cNvSpPr/>
          <p:nvPr/>
        </p:nvSpPr>
        <p:spPr>
          <a:xfrm>
            <a:off x="2031413" y="-10245"/>
            <a:ext cx="10160587" cy="84875"/>
          </a:xfrm>
          <a:custGeom>
            <a:avLst/>
            <a:gdLst/>
            <a:ahLst/>
            <a:cxnLst/>
            <a:rect l="l" t="t" r="r" b="b"/>
            <a:pathLst>
              <a:path w="10160587" h="84875">
                <a:moveTo>
                  <a:pt x="10110479" y="0"/>
                </a:moveTo>
                <a:lnTo>
                  <a:pt x="10160587" y="0"/>
                </a:lnTo>
                <a:lnTo>
                  <a:pt x="10160587" y="77038"/>
                </a:lnTo>
                <a:cubicBezTo>
                  <a:pt x="10130976" y="64066"/>
                  <a:pt x="10110479" y="34427"/>
                  <a:pt x="10110479" y="0"/>
                </a:cubicBezTo>
                <a:close/>
                <a:moveTo>
                  <a:pt x="9267940" y="0"/>
                </a:moveTo>
                <a:lnTo>
                  <a:pt x="9437692" y="0"/>
                </a:lnTo>
                <a:cubicBezTo>
                  <a:pt x="9437692" y="46875"/>
                  <a:pt x="9399692" y="84875"/>
                  <a:pt x="9352816" y="84875"/>
                </a:cubicBezTo>
                <a:cubicBezTo>
                  <a:pt x="9305940" y="84875"/>
                  <a:pt x="9267940" y="46875"/>
                  <a:pt x="9267940" y="0"/>
                </a:cubicBezTo>
                <a:close/>
                <a:moveTo>
                  <a:pt x="8425400" y="0"/>
                </a:moveTo>
                <a:lnTo>
                  <a:pt x="8595152" y="0"/>
                </a:lnTo>
                <a:cubicBezTo>
                  <a:pt x="8595152" y="46875"/>
                  <a:pt x="8557152" y="84875"/>
                  <a:pt x="8510276" y="84875"/>
                </a:cubicBezTo>
                <a:cubicBezTo>
                  <a:pt x="8463400" y="84875"/>
                  <a:pt x="8425400" y="46875"/>
                  <a:pt x="8425400" y="0"/>
                </a:cubicBezTo>
                <a:close/>
                <a:moveTo>
                  <a:pt x="7582860" y="0"/>
                </a:moveTo>
                <a:lnTo>
                  <a:pt x="7752612" y="0"/>
                </a:lnTo>
                <a:cubicBezTo>
                  <a:pt x="7752612" y="46875"/>
                  <a:pt x="7714612" y="84875"/>
                  <a:pt x="7667736" y="84875"/>
                </a:cubicBezTo>
                <a:cubicBezTo>
                  <a:pt x="7620860" y="84875"/>
                  <a:pt x="7582860" y="46875"/>
                  <a:pt x="7582860" y="0"/>
                </a:cubicBezTo>
                <a:close/>
                <a:moveTo>
                  <a:pt x="6740320" y="0"/>
                </a:moveTo>
                <a:lnTo>
                  <a:pt x="6910072" y="0"/>
                </a:lnTo>
                <a:cubicBezTo>
                  <a:pt x="6910072" y="46875"/>
                  <a:pt x="6872072" y="84875"/>
                  <a:pt x="6825196" y="84875"/>
                </a:cubicBezTo>
                <a:cubicBezTo>
                  <a:pt x="6778320" y="84875"/>
                  <a:pt x="6740320" y="46875"/>
                  <a:pt x="6740320" y="0"/>
                </a:cubicBezTo>
                <a:close/>
                <a:moveTo>
                  <a:pt x="5897780" y="0"/>
                </a:moveTo>
                <a:lnTo>
                  <a:pt x="6067532" y="0"/>
                </a:lnTo>
                <a:cubicBezTo>
                  <a:pt x="6067532" y="46875"/>
                  <a:pt x="6029532" y="84875"/>
                  <a:pt x="5982656" y="84875"/>
                </a:cubicBezTo>
                <a:cubicBezTo>
                  <a:pt x="5935780" y="84875"/>
                  <a:pt x="5897780" y="46875"/>
                  <a:pt x="5897780" y="0"/>
                </a:cubicBezTo>
                <a:close/>
                <a:moveTo>
                  <a:pt x="5055240" y="0"/>
                </a:moveTo>
                <a:lnTo>
                  <a:pt x="5224992" y="0"/>
                </a:lnTo>
                <a:cubicBezTo>
                  <a:pt x="5224992" y="46875"/>
                  <a:pt x="5186992" y="84875"/>
                  <a:pt x="5140116" y="84875"/>
                </a:cubicBezTo>
                <a:cubicBezTo>
                  <a:pt x="5093240" y="84875"/>
                  <a:pt x="5055240" y="46875"/>
                  <a:pt x="5055240" y="0"/>
                </a:cubicBezTo>
                <a:close/>
                <a:moveTo>
                  <a:pt x="4212700" y="0"/>
                </a:moveTo>
                <a:lnTo>
                  <a:pt x="4382452" y="0"/>
                </a:lnTo>
                <a:cubicBezTo>
                  <a:pt x="4382452" y="46875"/>
                  <a:pt x="4344452" y="84875"/>
                  <a:pt x="4297576" y="84875"/>
                </a:cubicBezTo>
                <a:cubicBezTo>
                  <a:pt x="4250700" y="84875"/>
                  <a:pt x="4212700" y="46875"/>
                  <a:pt x="4212700" y="0"/>
                </a:cubicBezTo>
                <a:close/>
                <a:moveTo>
                  <a:pt x="3370160" y="0"/>
                </a:moveTo>
                <a:lnTo>
                  <a:pt x="3539912" y="0"/>
                </a:lnTo>
                <a:cubicBezTo>
                  <a:pt x="3539912" y="46875"/>
                  <a:pt x="3501912" y="84875"/>
                  <a:pt x="3455036" y="84875"/>
                </a:cubicBezTo>
                <a:cubicBezTo>
                  <a:pt x="3408160" y="84875"/>
                  <a:pt x="3370160" y="46875"/>
                  <a:pt x="3370160" y="0"/>
                </a:cubicBezTo>
                <a:close/>
                <a:moveTo>
                  <a:pt x="2527620" y="0"/>
                </a:moveTo>
                <a:lnTo>
                  <a:pt x="2697372" y="0"/>
                </a:lnTo>
                <a:cubicBezTo>
                  <a:pt x="2697372" y="46875"/>
                  <a:pt x="2659372" y="84875"/>
                  <a:pt x="2612496" y="84875"/>
                </a:cubicBezTo>
                <a:cubicBezTo>
                  <a:pt x="2565620" y="84875"/>
                  <a:pt x="2527620" y="46875"/>
                  <a:pt x="2527620" y="0"/>
                </a:cubicBezTo>
                <a:close/>
                <a:moveTo>
                  <a:pt x="1685080" y="0"/>
                </a:moveTo>
                <a:lnTo>
                  <a:pt x="1854832" y="0"/>
                </a:lnTo>
                <a:cubicBezTo>
                  <a:pt x="1854832" y="46875"/>
                  <a:pt x="1816832" y="84875"/>
                  <a:pt x="1769956" y="84875"/>
                </a:cubicBezTo>
                <a:cubicBezTo>
                  <a:pt x="1723080" y="84875"/>
                  <a:pt x="1685080" y="46875"/>
                  <a:pt x="1685080" y="0"/>
                </a:cubicBezTo>
                <a:close/>
                <a:moveTo>
                  <a:pt x="842540" y="0"/>
                </a:moveTo>
                <a:lnTo>
                  <a:pt x="1012292" y="0"/>
                </a:lnTo>
                <a:cubicBezTo>
                  <a:pt x="1012292" y="46875"/>
                  <a:pt x="974292" y="84875"/>
                  <a:pt x="927416" y="84875"/>
                </a:cubicBezTo>
                <a:cubicBezTo>
                  <a:pt x="880540" y="84875"/>
                  <a:pt x="842540" y="46875"/>
                  <a:pt x="842540" y="0"/>
                </a:cubicBezTo>
                <a:close/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0" name="Teardrop 3"/>
          <p:cNvSpPr/>
          <p:nvPr/>
        </p:nvSpPr>
        <p:spPr>
          <a:xfrm rot="5400000" flipH="1" flipV="1">
            <a:off x="64427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1" name="Oval 1700"/>
          <p:cNvSpPr/>
          <p:nvPr/>
        </p:nvSpPr>
        <p:spPr>
          <a:xfrm>
            <a:off x="71204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02" name="Teardrop 3"/>
          <p:cNvSpPr/>
          <p:nvPr/>
        </p:nvSpPr>
        <p:spPr>
          <a:xfrm rot="5400000" flipH="1" flipV="1">
            <a:off x="-148774" y="110381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3" name="Oval 1702"/>
          <p:cNvSpPr/>
          <p:nvPr/>
        </p:nvSpPr>
        <p:spPr>
          <a:xfrm>
            <a:off x="3774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04" name="Teardrop 3"/>
          <p:cNvSpPr/>
          <p:nvPr/>
        </p:nvSpPr>
        <p:spPr>
          <a:xfrm rot="5400000" flipH="1" flipV="1">
            <a:off x="13875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5" name="Teardrop 3"/>
          <p:cNvSpPr/>
          <p:nvPr/>
        </p:nvSpPr>
        <p:spPr>
          <a:xfrm rot="5400000" flipH="1" flipV="1">
            <a:off x="22300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6" name="Teardrop 3"/>
          <p:cNvSpPr/>
          <p:nvPr/>
        </p:nvSpPr>
        <p:spPr>
          <a:xfrm rot="5400000" flipH="1" flipV="1">
            <a:off x="30726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7" name="Teardrop 3"/>
          <p:cNvSpPr/>
          <p:nvPr/>
        </p:nvSpPr>
        <p:spPr>
          <a:xfrm rot="5400000" flipH="1" flipV="1">
            <a:off x="39151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8" name="Teardrop 3"/>
          <p:cNvSpPr/>
          <p:nvPr/>
        </p:nvSpPr>
        <p:spPr>
          <a:xfrm rot="5400000" flipH="1" flipV="1">
            <a:off x="47576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9" name="Teardrop 3"/>
          <p:cNvSpPr/>
          <p:nvPr/>
        </p:nvSpPr>
        <p:spPr>
          <a:xfrm rot="5400000" flipH="1" flipV="1">
            <a:off x="56002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10" name="Oval 1709"/>
          <p:cNvSpPr/>
          <p:nvPr/>
        </p:nvSpPr>
        <p:spPr>
          <a:xfrm>
            <a:off x="12203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1" name="Oval 1710"/>
          <p:cNvSpPr/>
          <p:nvPr/>
        </p:nvSpPr>
        <p:spPr>
          <a:xfrm>
            <a:off x="20632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2" name="Oval 1711"/>
          <p:cNvSpPr/>
          <p:nvPr/>
        </p:nvSpPr>
        <p:spPr>
          <a:xfrm>
            <a:off x="29060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3" name="Oval 1712"/>
          <p:cNvSpPr/>
          <p:nvPr/>
        </p:nvSpPr>
        <p:spPr>
          <a:xfrm>
            <a:off x="37489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4" name="Oval 1713"/>
          <p:cNvSpPr/>
          <p:nvPr/>
        </p:nvSpPr>
        <p:spPr>
          <a:xfrm>
            <a:off x="45918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5" name="Oval 1714"/>
          <p:cNvSpPr/>
          <p:nvPr/>
        </p:nvSpPr>
        <p:spPr>
          <a:xfrm>
            <a:off x="54347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6" name="Oval 1715"/>
          <p:cNvSpPr/>
          <p:nvPr/>
        </p:nvSpPr>
        <p:spPr>
          <a:xfrm>
            <a:off x="62776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7" name="Teardrop 3"/>
          <p:cNvSpPr/>
          <p:nvPr/>
        </p:nvSpPr>
        <p:spPr>
          <a:xfrm rot="5400000" flipH="1" flipV="1">
            <a:off x="81278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18" name="Oval 1717"/>
          <p:cNvSpPr/>
          <p:nvPr/>
        </p:nvSpPr>
        <p:spPr>
          <a:xfrm>
            <a:off x="88062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9" name="Teardrop 3"/>
          <p:cNvSpPr/>
          <p:nvPr/>
        </p:nvSpPr>
        <p:spPr>
          <a:xfrm rot="5400000" flipH="1" flipV="1">
            <a:off x="72853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0" name="Oval 1719"/>
          <p:cNvSpPr/>
          <p:nvPr/>
        </p:nvSpPr>
        <p:spPr>
          <a:xfrm>
            <a:off x="79633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21" name="Teardrop 3"/>
          <p:cNvSpPr/>
          <p:nvPr/>
        </p:nvSpPr>
        <p:spPr>
          <a:xfrm rot="5400000" flipH="1" flipV="1">
            <a:off x="98129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2" name="Oval 1721"/>
          <p:cNvSpPr/>
          <p:nvPr/>
        </p:nvSpPr>
        <p:spPr>
          <a:xfrm>
            <a:off x="104920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23" name="Teardrop 3"/>
          <p:cNvSpPr/>
          <p:nvPr/>
        </p:nvSpPr>
        <p:spPr>
          <a:xfrm rot="5400000" flipH="1" flipV="1">
            <a:off x="89703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4" name="Oval 1723"/>
          <p:cNvSpPr/>
          <p:nvPr/>
        </p:nvSpPr>
        <p:spPr>
          <a:xfrm>
            <a:off x="96491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25" name="Teardrop 3"/>
          <p:cNvSpPr/>
          <p:nvPr/>
        </p:nvSpPr>
        <p:spPr>
          <a:xfrm rot="5400000" flipH="1" flipV="1">
            <a:off x="11498011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6" name="Teardrop 3"/>
          <p:cNvSpPr/>
          <p:nvPr/>
        </p:nvSpPr>
        <p:spPr>
          <a:xfrm rot="5400000" flipH="1" flipV="1">
            <a:off x="106554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7" name="Oval 1726"/>
          <p:cNvSpPr/>
          <p:nvPr/>
        </p:nvSpPr>
        <p:spPr>
          <a:xfrm>
            <a:off x="113348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28" name="Teardrop 3"/>
          <p:cNvSpPr/>
          <p:nvPr/>
        </p:nvSpPr>
        <p:spPr>
          <a:xfrm rot="5400000" flipH="1" flipV="1">
            <a:off x="5449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9" name="Oval 1728"/>
          <p:cNvSpPr/>
          <p:nvPr/>
        </p:nvSpPr>
        <p:spPr>
          <a:xfrm>
            <a:off x="66645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0" name="Oval 1729"/>
          <p:cNvSpPr/>
          <p:nvPr/>
        </p:nvSpPr>
        <p:spPr>
          <a:xfrm>
            <a:off x="7667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1" name="Oval 1730"/>
          <p:cNvSpPr/>
          <p:nvPr/>
        </p:nvSpPr>
        <p:spPr>
          <a:xfrm>
            <a:off x="16092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2" name="Oval 1731"/>
          <p:cNvSpPr/>
          <p:nvPr/>
        </p:nvSpPr>
        <p:spPr>
          <a:xfrm>
            <a:off x="24518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3" name="Oval 1732"/>
          <p:cNvSpPr/>
          <p:nvPr/>
        </p:nvSpPr>
        <p:spPr>
          <a:xfrm>
            <a:off x="32943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4" name="Oval 1733"/>
          <p:cNvSpPr/>
          <p:nvPr/>
        </p:nvSpPr>
        <p:spPr>
          <a:xfrm>
            <a:off x="41368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5" name="Oval 1734"/>
          <p:cNvSpPr/>
          <p:nvPr/>
        </p:nvSpPr>
        <p:spPr>
          <a:xfrm>
            <a:off x="49794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6" name="Oval 1735"/>
          <p:cNvSpPr/>
          <p:nvPr/>
        </p:nvSpPr>
        <p:spPr>
          <a:xfrm>
            <a:off x="58219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7" name="Oval 1736"/>
          <p:cNvSpPr/>
          <p:nvPr/>
        </p:nvSpPr>
        <p:spPr>
          <a:xfrm>
            <a:off x="83495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8" name="Oval 1737"/>
          <p:cNvSpPr/>
          <p:nvPr/>
        </p:nvSpPr>
        <p:spPr>
          <a:xfrm>
            <a:off x="75070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9" name="Oval 1738"/>
          <p:cNvSpPr/>
          <p:nvPr/>
        </p:nvSpPr>
        <p:spPr>
          <a:xfrm>
            <a:off x="100346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0" name="Oval 1739"/>
          <p:cNvSpPr/>
          <p:nvPr/>
        </p:nvSpPr>
        <p:spPr>
          <a:xfrm>
            <a:off x="91921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1" name="Oval 1740"/>
          <p:cNvSpPr/>
          <p:nvPr/>
        </p:nvSpPr>
        <p:spPr>
          <a:xfrm>
            <a:off x="11719750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2" name="Oval 1741"/>
          <p:cNvSpPr/>
          <p:nvPr/>
        </p:nvSpPr>
        <p:spPr>
          <a:xfrm>
            <a:off x="108772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3" name="Teardrop 3"/>
          <p:cNvSpPr/>
          <p:nvPr/>
        </p:nvSpPr>
        <p:spPr>
          <a:xfrm rot="5400000" flipH="1" flipV="1">
            <a:off x="60211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4" name="Teardrop 3"/>
          <p:cNvSpPr/>
          <p:nvPr/>
        </p:nvSpPr>
        <p:spPr>
          <a:xfrm rot="5400000" flipH="1" flipV="1">
            <a:off x="9659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5" name="Teardrop 3"/>
          <p:cNvSpPr/>
          <p:nvPr/>
        </p:nvSpPr>
        <p:spPr>
          <a:xfrm rot="5400000" flipH="1" flipV="1">
            <a:off x="18084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6" name="Teardrop 3"/>
          <p:cNvSpPr/>
          <p:nvPr/>
        </p:nvSpPr>
        <p:spPr>
          <a:xfrm rot="5400000" flipH="1" flipV="1">
            <a:off x="26510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7" name="Teardrop 3"/>
          <p:cNvSpPr/>
          <p:nvPr/>
        </p:nvSpPr>
        <p:spPr>
          <a:xfrm rot="5400000" flipH="1" flipV="1">
            <a:off x="34935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8" name="Teardrop 3"/>
          <p:cNvSpPr/>
          <p:nvPr/>
        </p:nvSpPr>
        <p:spPr>
          <a:xfrm rot="5400000" flipH="1" flipV="1">
            <a:off x="43361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9" name="Teardrop 3"/>
          <p:cNvSpPr/>
          <p:nvPr/>
        </p:nvSpPr>
        <p:spPr>
          <a:xfrm rot="5400000" flipH="1" flipV="1">
            <a:off x="51786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0" name="Teardrop 3"/>
          <p:cNvSpPr/>
          <p:nvPr/>
        </p:nvSpPr>
        <p:spPr>
          <a:xfrm rot="5400000" flipH="1" flipV="1">
            <a:off x="77062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1" name="Teardrop 3"/>
          <p:cNvSpPr/>
          <p:nvPr/>
        </p:nvSpPr>
        <p:spPr>
          <a:xfrm rot="5400000" flipH="1" flipV="1">
            <a:off x="68637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2" name="Teardrop 3"/>
          <p:cNvSpPr/>
          <p:nvPr/>
        </p:nvSpPr>
        <p:spPr>
          <a:xfrm rot="5400000" flipH="1" flipV="1">
            <a:off x="93913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3" name="Teardrop 3"/>
          <p:cNvSpPr/>
          <p:nvPr/>
        </p:nvSpPr>
        <p:spPr>
          <a:xfrm rot="5400000" flipH="1" flipV="1">
            <a:off x="85488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4" name="Teardrop 3"/>
          <p:cNvSpPr/>
          <p:nvPr/>
        </p:nvSpPr>
        <p:spPr>
          <a:xfrm rot="5400000" flipH="1" flipV="1">
            <a:off x="11076421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5" name="Teardrop 3"/>
          <p:cNvSpPr/>
          <p:nvPr/>
        </p:nvSpPr>
        <p:spPr>
          <a:xfrm rot="5400000" flipH="1" flipV="1">
            <a:off x="102338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6" name="Teardrop 3"/>
          <p:cNvSpPr/>
          <p:nvPr/>
        </p:nvSpPr>
        <p:spPr>
          <a:xfrm rot="5400000" flipH="1" flipV="1">
            <a:off x="1234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7" name="Teardrop 3"/>
          <p:cNvSpPr/>
          <p:nvPr/>
        </p:nvSpPr>
        <p:spPr>
          <a:xfrm rot="5400000" flipH="1" flipV="1">
            <a:off x="11760002" y="1531078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1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6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0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8" name="Oval 1757"/>
          <p:cNvSpPr/>
          <p:nvPr/>
        </p:nvSpPr>
        <p:spPr>
          <a:xfrm>
            <a:off x="70866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9" name="Oval 1758"/>
          <p:cNvSpPr/>
          <p:nvPr/>
        </p:nvSpPr>
        <p:spPr>
          <a:xfrm>
            <a:off x="3463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0" name="Oval 1759"/>
          <p:cNvSpPr/>
          <p:nvPr/>
        </p:nvSpPr>
        <p:spPr>
          <a:xfrm>
            <a:off x="11888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1" name="Oval 1760"/>
          <p:cNvSpPr/>
          <p:nvPr/>
        </p:nvSpPr>
        <p:spPr>
          <a:xfrm>
            <a:off x="20314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2" name="Oval 1761"/>
          <p:cNvSpPr/>
          <p:nvPr/>
        </p:nvSpPr>
        <p:spPr>
          <a:xfrm>
            <a:off x="28739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3" name="Oval 1762"/>
          <p:cNvSpPr/>
          <p:nvPr/>
        </p:nvSpPr>
        <p:spPr>
          <a:xfrm>
            <a:off x="37164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4" name="Oval 1763"/>
          <p:cNvSpPr/>
          <p:nvPr/>
        </p:nvSpPr>
        <p:spPr>
          <a:xfrm>
            <a:off x="45590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5" name="Oval 1764"/>
          <p:cNvSpPr/>
          <p:nvPr/>
        </p:nvSpPr>
        <p:spPr>
          <a:xfrm>
            <a:off x="54015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6" name="Oval 1765"/>
          <p:cNvSpPr/>
          <p:nvPr/>
        </p:nvSpPr>
        <p:spPr>
          <a:xfrm>
            <a:off x="62441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7" name="Oval 1766"/>
          <p:cNvSpPr/>
          <p:nvPr/>
        </p:nvSpPr>
        <p:spPr>
          <a:xfrm>
            <a:off x="87717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8" name="Oval 1767"/>
          <p:cNvSpPr/>
          <p:nvPr/>
        </p:nvSpPr>
        <p:spPr>
          <a:xfrm>
            <a:off x="79291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9" name="Oval 1768"/>
          <p:cNvSpPr/>
          <p:nvPr/>
        </p:nvSpPr>
        <p:spPr>
          <a:xfrm>
            <a:off x="104568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0" name="Oval 1769"/>
          <p:cNvSpPr/>
          <p:nvPr/>
        </p:nvSpPr>
        <p:spPr>
          <a:xfrm>
            <a:off x="96142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1" name="Oval 1770"/>
          <p:cNvSpPr/>
          <p:nvPr/>
        </p:nvSpPr>
        <p:spPr>
          <a:xfrm>
            <a:off x="112993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2" name="Teardrop 3"/>
          <p:cNvSpPr/>
          <p:nvPr/>
        </p:nvSpPr>
        <p:spPr>
          <a:xfrm rot="5400000" flipH="1" flipV="1">
            <a:off x="64427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3" name="Oval 1772"/>
          <p:cNvSpPr/>
          <p:nvPr/>
        </p:nvSpPr>
        <p:spPr>
          <a:xfrm>
            <a:off x="71204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74" name="Teardrop 3"/>
          <p:cNvSpPr/>
          <p:nvPr/>
        </p:nvSpPr>
        <p:spPr>
          <a:xfrm rot="5400000" flipH="1" flipV="1">
            <a:off x="-148774" y="1946410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5" name="Oval 1774"/>
          <p:cNvSpPr/>
          <p:nvPr/>
        </p:nvSpPr>
        <p:spPr>
          <a:xfrm>
            <a:off x="3774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76" name="Teardrop 3"/>
          <p:cNvSpPr/>
          <p:nvPr/>
        </p:nvSpPr>
        <p:spPr>
          <a:xfrm rot="5400000" flipH="1" flipV="1">
            <a:off x="13875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7" name="Teardrop 3"/>
          <p:cNvSpPr/>
          <p:nvPr/>
        </p:nvSpPr>
        <p:spPr>
          <a:xfrm rot="5400000" flipH="1" flipV="1">
            <a:off x="22300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8" name="Teardrop 3"/>
          <p:cNvSpPr/>
          <p:nvPr/>
        </p:nvSpPr>
        <p:spPr>
          <a:xfrm rot="5400000" flipH="1" flipV="1">
            <a:off x="30726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9" name="Teardrop 3"/>
          <p:cNvSpPr/>
          <p:nvPr/>
        </p:nvSpPr>
        <p:spPr>
          <a:xfrm rot="5400000" flipH="1" flipV="1">
            <a:off x="39151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80" name="Teardrop 3"/>
          <p:cNvSpPr/>
          <p:nvPr/>
        </p:nvSpPr>
        <p:spPr>
          <a:xfrm rot="5400000" flipH="1" flipV="1">
            <a:off x="47576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81" name="Teardrop 3"/>
          <p:cNvSpPr/>
          <p:nvPr/>
        </p:nvSpPr>
        <p:spPr>
          <a:xfrm rot="5400000" flipH="1" flipV="1">
            <a:off x="56002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82" name="Oval 1781"/>
          <p:cNvSpPr/>
          <p:nvPr/>
        </p:nvSpPr>
        <p:spPr>
          <a:xfrm>
            <a:off x="12203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3" name="Oval 1782"/>
          <p:cNvSpPr/>
          <p:nvPr/>
        </p:nvSpPr>
        <p:spPr>
          <a:xfrm>
            <a:off x="20632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4" name="Oval 1783"/>
          <p:cNvSpPr/>
          <p:nvPr/>
        </p:nvSpPr>
        <p:spPr>
          <a:xfrm>
            <a:off x="29060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5" name="Oval 1784"/>
          <p:cNvSpPr/>
          <p:nvPr/>
        </p:nvSpPr>
        <p:spPr>
          <a:xfrm>
            <a:off x="37489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6" name="Oval 1785"/>
          <p:cNvSpPr/>
          <p:nvPr/>
        </p:nvSpPr>
        <p:spPr>
          <a:xfrm>
            <a:off x="45918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7" name="Oval 1786"/>
          <p:cNvSpPr/>
          <p:nvPr/>
        </p:nvSpPr>
        <p:spPr>
          <a:xfrm>
            <a:off x="54347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8" name="Oval 1787"/>
          <p:cNvSpPr/>
          <p:nvPr/>
        </p:nvSpPr>
        <p:spPr>
          <a:xfrm>
            <a:off x="62776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9" name="Teardrop 3"/>
          <p:cNvSpPr/>
          <p:nvPr/>
        </p:nvSpPr>
        <p:spPr>
          <a:xfrm rot="5400000" flipH="1" flipV="1">
            <a:off x="81278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0" name="Oval 1789"/>
          <p:cNvSpPr/>
          <p:nvPr/>
        </p:nvSpPr>
        <p:spPr>
          <a:xfrm>
            <a:off x="88062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91" name="Teardrop 3"/>
          <p:cNvSpPr/>
          <p:nvPr/>
        </p:nvSpPr>
        <p:spPr>
          <a:xfrm rot="5400000" flipH="1" flipV="1">
            <a:off x="72853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2" name="Oval 1791"/>
          <p:cNvSpPr/>
          <p:nvPr/>
        </p:nvSpPr>
        <p:spPr>
          <a:xfrm>
            <a:off x="79633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93" name="Teardrop 3"/>
          <p:cNvSpPr/>
          <p:nvPr/>
        </p:nvSpPr>
        <p:spPr>
          <a:xfrm rot="5400000" flipH="1" flipV="1">
            <a:off x="98129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4" name="Oval 1793"/>
          <p:cNvSpPr/>
          <p:nvPr/>
        </p:nvSpPr>
        <p:spPr>
          <a:xfrm>
            <a:off x="104920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95" name="Teardrop 3"/>
          <p:cNvSpPr/>
          <p:nvPr/>
        </p:nvSpPr>
        <p:spPr>
          <a:xfrm rot="5400000" flipH="1" flipV="1">
            <a:off x="89703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6" name="Oval 1795"/>
          <p:cNvSpPr/>
          <p:nvPr/>
        </p:nvSpPr>
        <p:spPr>
          <a:xfrm>
            <a:off x="96491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97" name="Teardrop 3"/>
          <p:cNvSpPr/>
          <p:nvPr/>
        </p:nvSpPr>
        <p:spPr>
          <a:xfrm rot="5400000" flipH="1" flipV="1">
            <a:off x="11498011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8" name="Teardrop 3"/>
          <p:cNvSpPr/>
          <p:nvPr/>
        </p:nvSpPr>
        <p:spPr>
          <a:xfrm rot="5400000" flipH="1" flipV="1">
            <a:off x="106554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9" name="Oval 1798"/>
          <p:cNvSpPr/>
          <p:nvPr/>
        </p:nvSpPr>
        <p:spPr>
          <a:xfrm>
            <a:off x="113348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00" name="Teardrop 3"/>
          <p:cNvSpPr/>
          <p:nvPr/>
        </p:nvSpPr>
        <p:spPr>
          <a:xfrm rot="5400000" flipH="1" flipV="1">
            <a:off x="5449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1" name="Oval 1800"/>
          <p:cNvSpPr/>
          <p:nvPr/>
        </p:nvSpPr>
        <p:spPr>
          <a:xfrm>
            <a:off x="66645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2" name="Oval 1801"/>
          <p:cNvSpPr/>
          <p:nvPr/>
        </p:nvSpPr>
        <p:spPr>
          <a:xfrm>
            <a:off x="7667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3" name="Oval 1802"/>
          <p:cNvSpPr/>
          <p:nvPr/>
        </p:nvSpPr>
        <p:spPr>
          <a:xfrm>
            <a:off x="16092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4" name="Oval 1803"/>
          <p:cNvSpPr/>
          <p:nvPr/>
        </p:nvSpPr>
        <p:spPr>
          <a:xfrm>
            <a:off x="24518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5" name="Oval 1804"/>
          <p:cNvSpPr/>
          <p:nvPr/>
        </p:nvSpPr>
        <p:spPr>
          <a:xfrm>
            <a:off x="32943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6" name="Oval 1805"/>
          <p:cNvSpPr/>
          <p:nvPr/>
        </p:nvSpPr>
        <p:spPr>
          <a:xfrm>
            <a:off x="41368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7" name="Oval 1806"/>
          <p:cNvSpPr/>
          <p:nvPr/>
        </p:nvSpPr>
        <p:spPr>
          <a:xfrm>
            <a:off x="49794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8" name="Oval 1807"/>
          <p:cNvSpPr/>
          <p:nvPr/>
        </p:nvSpPr>
        <p:spPr>
          <a:xfrm>
            <a:off x="58219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9" name="Oval 1808"/>
          <p:cNvSpPr/>
          <p:nvPr/>
        </p:nvSpPr>
        <p:spPr>
          <a:xfrm>
            <a:off x="83495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0" name="Oval 1809"/>
          <p:cNvSpPr/>
          <p:nvPr/>
        </p:nvSpPr>
        <p:spPr>
          <a:xfrm>
            <a:off x="75070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1" name="Oval 1810"/>
          <p:cNvSpPr/>
          <p:nvPr/>
        </p:nvSpPr>
        <p:spPr>
          <a:xfrm>
            <a:off x="100346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2" name="Oval 1811"/>
          <p:cNvSpPr/>
          <p:nvPr/>
        </p:nvSpPr>
        <p:spPr>
          <a:xfrm>
            <a:off x="91921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3" name="Oval 1812"/>
          <p:cNvSpPr/>
          <p:nvPr/>
        </p:nvSpPr>
        <p:spPr>
          <a:xfrm>
            <a:off x="11719750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4" name="Oval 1813"/>
          <p:cNvSpPr/>
          <p:nvPr/>
        </p:nvSpPr>
        <p:spPr>
          <a:xfrm>
            <a:off x="108772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5" name="Teardrop 3"/>
          <p:cNvSpPr/>
          <p:nvPr/>
        </p:nvSpPr>
        <p:spPr>
          <a:xfrm rot="5400000" flipH="1" flipV="1">
            <a:off x="60211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6" name="Teardrop 3"/>
          <p:cNvSpPr/>
          <p:nvPr/>
        </p:nvSpPr>
        <p:spPr>
          <a:xfrm rot="5400000" flipH="1" flipV="1">
            <a:off x="9659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7" name="Teardrop 3"/>
          <p:cNvSpPr/>
          <p:nvPr/>
        </p:nvSpPr>
        <p:spPr>
          <a:xfrm rot="5400000" flipH="1" flipV="1">
            <a:off x="18084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8" name="Teardrop 3"/>
          <p:cNvSpPr/>
          <p:nvPr/>
        </p:nvSpPr>
        <p:spPr>
          <a:xfrm rot="5400000" flipH="1" flipV="1">
            <a:off x="26510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9" name="Teardrop 3"/>
          <p:cNvSpPr/>
          <p:nvPr/>
        </p:nvSpPr>
        <p:spPr>
          <a:xfrm rot="5400000" flipH="1" flipV="1">
            <a:off x="34935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0" name="Teardrop 3"/>
          <p:cNvSpPr/>
          <p:nvPr/>
        </p:nvSpPr>
        <p:spPr>
          <a:xfrm rot="5400000" flipH="1" flipV="1">
            <a:off x="43361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1" name="Teardrop 3"/>
          <p:cNvSpPr/>
          <p:nvPr/>
        </p:nvSpPr>
        <p:spPr>
          <a:xfrm rot="5400000" flipH="1" flipV="1">
            <a:off x="51786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2" name="Teardrop 3"/>
          <p:cNvSpPr/>
          <p:nvPr/>
        </p:nvSpPr>
        <p:spPr>
          <a:xfrm rot="5400000" flipH="1" flipV="1">
            <a:off x="77062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3" name="Teardrop 3"/>
          <p:cNvSpPr/>
          <p:nvPr/>
        </p:nvSpPr>
        <p:spPr>
          <a:xfrm rot="5400000" flipH="1" flipV="1">
            <a:off x="68637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4" name="Teardrop 3"/>
          <p:cNvSpPr/>
          <p:nvPr/>
        </p:nvSpPr>
        <p:spPr>
          <a:xfrm rot="5400000" flipH="1" flipV="1">
            <a:off x="93913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5" name="Teardrop 3"/>
          <p:cNvSpPr/>
          <p:nvPr/>
        </p:nvSpPr>
        <p:spPr>
          <a:xfrm rot="5400000" flipH="1" flipV="1">
            <a:off x="85488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6" name="Teardrop 3"/>
          <p:cNvSpPr/>
          <p:nvPr/>
        </p:nvSpPr>
        <p:spPr>
          <a:xfrm rot="5400000" flipH="1" flipV="1">
            <a:off x="11076421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7" name="Teardrop 3"/>
          <p:cNvSpPr/>
          <p:nvPr/>
        </p:nvSpPr>
        <p:spPr>
          <a:xfrm rot="5400000" flipH="1" flipV="1">
            <a:off x="102338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8" name="Teardrop 3"/>
          <p:cNvSpPr/>
          <p:nvPr/>
        </p:nvSpPr>
        <p:spPr>
          <a:xfrm rot="5400000" flipH="1" flipV="1">
            <a:off x="1234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9" name="Teardrop 3"/>
          <p:cNvSpPr/>
          <p:nvPr/>
        </p:nvSpPr>
        <p:spPr>
          <a:xfrm rot="5400000" flipH="1" flipV="1">
            <a:off x="11760003" y="2373673"/>
            <a:ext cx="595780" cy="268215"/>
          </a:xfrm>
          <a:custGeom>
            <a:avLst/>
            <a:gdLst/>
            <a:ahLst/>
            <a:cxnLst/>
            <a:rect l="l" t="t" r="r" b="b"/>
            <a:pathLst>
              <a:path w="595780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0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70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0" name="Oval 1829"/>
          <p:cNvSpPr/>
          <p:nvPr/>
        </p:nvSpPr>
        <p:spPr>
          <a:xfrm>
            <a:off x="70866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1" name="Oval 1830"/>
          <p:cNvSpPr/>
          <p:nvPr/>
        </p:nvSpPr>
        <p:spPr>
          <a:xfrm>
            <a:off x="3463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2" name="Oval 1831"/>
          <p:cNvSpPr/>
          <p:nvPr/>
        </p:nvSpPr>
        <p:spPr>
          <a:xfrm>
            <a:off x="11888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3" name="Oval 1832"/>
          <p:cNvSpPr/>
          <p:nvPr/>
        </p:nvSpPr>
        <p:spPr>
          <a:xfrm>
            <a:off x="20314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4" name="Oval 1833"/>
          <p:cNvSpPr/>
          <p:nvPr/>
        </p:nvSpPr>
        <p:spPr>
          <a:xfrm>
            <a:off x="28739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5" name="Oval 1834"/>
          <p:cNvSpPr/>
          <p:nvPr/>
        </p:nvSpPr>
        <p:spPr>
          <a:xfrm>
            <a:off x="37164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6" name="Oval 1835"/>
          <p:cNvSpPr/>
          <p:nvPr/>
        </p:nvSpPr>
        <p:spPr>
          <a:xfrm>
            <a:off x="45590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7" name="Oval 1836"/>
          <p:cNvSpPr/>
          <p:nvPr/>
        </p:nvSpPr>
        <p:spPr>
          <a:xfrm>
            <a:off x="54015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8" name="Oval 1837"/>
          <p:cNvSpPr/>
          <p:nvPr/>
        </p:nvSpPr>
        <p:spPr>
          <a:xfrm>
            <a:off x="62441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9" name="Oval 1838"/>
          <p:cNvSpPr/>
          <p:nvPr/>
        </p:nvSpPr>
        <p:spPr>
          <a:xfrm>
            <a:off x="87717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0" name="Oval 1839"/>
          <p:cNvSpPr/>
          <p:nvPr/>
        </p:nvSpPr>
        <p:spPr>
          <a:xfrm>
            <a:off x="79291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1" name="Oval 1840"/>
          <p:cNvSpPr/>
          <p:nvPr/>
        </p:nvSpPr>
        <p:spPr>
          <a:xfrm>
            <a:off x="104568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2" name="Oval 1841"/>
          <p:cNvSpPr/>
          <p:nvPr/>
        </p:nvSpPr>
        <p:spPr>
          <a:xfrm>
            <a:off x="96142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3" name="Oval 1842"/>
          <p:cNvSpPr/>
          <p:nvPr/>
        </p:nvSpPr>
        <p:spPr>
          <a:xfrm>
            <a:off x="112993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4" name="Teardrop 3"/>
          <p:cNvSpPr/>
          <p:nvPr/>
        </p:nvSpPr>
        <p:spPr>
          <a:xfrm rot="5400000" flipH="1" flipV="1">
            <a:off x="64427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5" name="Oval 1844"/>
          <p:cNvSpPr/>
          <p:nvPr/>
        </p:nvSpPr>
        <p:spPr>
          <a:xfrm>
            <a:off x="71204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46" name="Teardrop 3"/>
          <p:cNvSpPr/>
          <p:nvPr/>
        </p:nvSpPr>
        <p:spPr>
          <a:xfrm rot="5400000" flipH="1" flipV="1">
            <a:off x="-148774" y="279508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7" name="Oval 1846"/>
          <p:cNvSpPr/>
          <p:nvPr/>
        </p:nvSpPr>
        <p:spPr>
          <a:xfrm>
            <a:off x="3774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48" name="Teardrop 3"/>
          <p:cNvSpPr/>
          <p:nvPr/>
        </p:nvSpPr>
        <p:spPr>
          <a:xfrm rot="5400000" flipH="1" flipV="1">
            <a:off x="13875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9" name="Teardrop 3"/>
          <p:cNvSpPr/>
          <p:nvPr/>
        </p:nvSpPr>
        <p:spPr>
          <a:xfrm rot="5400000" flipH="1" flipV="1">
            <a:off x="22300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0" name="Teardrop 3"/>
          <p:cNvSpPr/>
          <p:nvPr/>
        </p:nvSpPr>
        <p:spPr>
          <a:xfrm rot="5400000" flipH="1" flipV="1">
            <a:off x="30726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1" name="Teardrop 3"/>
          <p:cNvSpPr/>
          <p:nvPr/>
        </p:nvSpPr>
        <p:spPr>
          <a:xfrm rot="5400000" flipH="1" flipV="1">
            <a:off x="39151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2" name="Teardrop 3"/>
          <p:cNvSpPr/>
          <p:nvPr/>
        </p:nvSpPr>
        <p:spPr>
          <a:xfrm rot="5400000" flipH="1" flipV="1">
            <a:off x="47576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3" name="Teardrop 3"/>
          <p:cNvSpPr/>
          <p:nvPr/>
        </p:nvSpPr>
        <p:spPr>
          <a:xfrm rot="5400000" flipH="1" flipV="1">
            <a:off x="56002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4" name="Oval 1853"/>
          <p:cNvSpPr/>
          <p:nvPr/>
        </p:nvSpPr>
        <p:spPr>
          <a:xfrm>
            <a:off x="12203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55" name="Oval 1854"/>
          <p:cNvSpPr/>
          <p:nvPr/>
        </p:nvSpPr>
        <p:spPr>
          <a:xfrm>
            <a:off x="20632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56" name="Oval 1855"/>
          <p:cNvSpPr/>
          <p:nvPr/>
        </p:nvSpPr>
        <p:spPr>
          <a:xfrm>
            <a:off x="29060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57" name="Oval 1856"/>
          <p:cNvSpPr/>
          <p:nvPr/>
        </p:nvSpPr>
        <p:spPr>
          <a:xfrm>
            <a:off x="37489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58" name="Oval 1857"/>
          <p:cNvSpPr/>
          <p:nvPr/>
        </p:nvSpPr>
        <p:spPr>
          <a:xfrm>
            <a:off x="45918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59" name="Oval 1858"/>
          <p:cNvSpPr/>
          <p:nvPr/>
        </p:nvSpPr>
        <p:spPr>
          <a:xfrm>
            <a:off x="54347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0" name="Oval 1859"/>
          <p:cNvSpPr/>
          <p:nvPr/>
        </p:nvSpPr>
        <p:spPr>
          <a:xfrm>
            <a:off x="62776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1" name="Teardrop 3"/>
          <p:cNvSpPr/>
          <p:nvPr/>
        </p:nvSpPr>
        <p:spPr>
          <a:xfrm rot="5400000" flipH="1" flipV="1">
            <a:off x="81278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62" name="Oval 1861"/>
          <p:cNvSpPr/>
          <p:nvPr/>
        </p:nvSpPr>
        <p:spPr>
          <a:xfrm>
            <a:off x="88062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3" name="Teardrop 3"/>
          <p:cNvSpPr/>
          <p:nvPr/>
        </p:nvSpPr>
        <p:spPr>
          <a:xfrm rot="5400000" flipH="1" flipV="1">
            <a:off x="72853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64" name="Oval 1863"/>
          <p:cNvSpPr/>
          <p:nvPr/>
        </p:nvSpPr>
        <p:spPr>
          <a:xfrm>
            <a:off x="79633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5" name="Teardrop 3"/>
          <p:cNvSpPr/>
          <p:nvPr/>
        </p:nvSpPr>
        <p:spPr>
          <a:xfrm rot="5400000" flipH="1" flipV="1">
            <a:off x="98129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66" name="Oval 1865"/>
          <p:cNvSpPr/>
          <p:nvPr/>
        </p:nvSpPr>
        <p:spPr>
          <a:xfrm>
            <a:off x="104920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7" name="Teardrop 3"/>
          <p:cNvSpPr/>
          <p:nvPr/>
        </p:nvSpPr>
        <p:spPr>
          <a:xfrm rot="5400000" flipH="1" flipV="1">
            <a:off x="89703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68" name="Oval 1867"/>
          <p:cNvSpPr/>
          <p:nvPr/>
        </p:nvSpPr>
        <p:spPr>
          <a:xfrm>
            <a:off x="96491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9" name="Teardrop 3"/>
          <p:cNvSpPr/>
          <p:nvPr/>
        </p:nvSpPr>
        <p:spPr>
          <a:xfrm rot="5400000" flipH="1" flipV="1">
            <a:off x="11498011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0" name="Teardrop 3"/>
          <p:cNvSpPr/>
          <p:nvPr/>
        </p:nvSpPr>
        <p:spPr>
          <a:xfrm rot="5400000" flipH="1" flipV="1">
            <a:off x="106554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1" name="Oval 1870"/>
          <p:cNvSpPr/>
          <p:nvPr/>
        </p:nvSpPr>
        <p:spPr>
          <a:xfrm>
            <a:off x="113348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72" name="Teardrop 3"/>
          <p:cNvSpPr/>
          <p:nvPr/>
        </p:nvSpPr>
        <p:spPr>
          <a:xfrm rot="5400000" flipH="1" flipV="1">
            <a:off x="5449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3" name="Oval 1872"/>
          <p:cNvSpPr/>
          <p:nvPr/>
        </p:nvSpPr>
        <p:spPr>
          <a:xfrm>
            <a:off x="66645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4" name="Oval 1873"/>
          <p:cNvSpPr/>
          <p:nvPr/>
        </p:nvSpPr>
        <p:spPr>
          <a:xfrm>
            <a:off x="7667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5" name="Oval 1874"/>
          <p:cNvSpPr/>
          <p:nvPr/>
        </p:nvSpPr>
        <p:spPr>
          <a:xfrm>
            <a:off x="16092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6" name="Oval 1875"/>
          <p:cNvSpPr/>
          <p:nvPr/>
        </p:nvSpPr>
        <p:spPr>
          <a:xfrm>
            <a:off x="24518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7" name="Oval 1876"/>
          <p:cNvSpPr/>
          <p:nvPr/>
        </p:nvSpPr>
        <p:spPr>
          <a:xfrm>
            <a:off x="32943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8" name="Oval 1877"/>
          <p:cNvSpPr/>
          <p:nvPr/>
        </p:nvSpPr>
        <p:spPr>
          <a:xfrm>
            <a:off x="41368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9" name="Oval 1878"/>
          <p:cNvSpPr/>
          <p:nvPr/>
        </p:nvSpPr>
        <p:spPr>
          <a:xfrm>
            <a:off x="49794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0" name="Oval 1879"/>
          <p:cNvSpPr/>
          <p:nvPr/>
        </p:nvSpPr>
        <p:spPr>
          <a:xfrm>
            <a:off x="58219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1" name="Oval 1880"/>
          <p:cNvSpPr/>
          <p:nvPr/>
        </p:nvSpPr>
        <p:spPr>
          <a:xfrm>
            <a:off x="83495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2" name="Oval 1881"/>
          <p:cNvSpPr/>
          <p:nvPr/>
        </p:nvSpPr>
        <p:spPr>
          <a:xfrm>
            <a:off x="75070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3" name="Oval 1882"/>
          <p:cNvSpPr/>
          <p:nvPr/>
        </p:nvSpPr>
        <p:spPr>
          <a:xfrm>
            <a:off x="100346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4" name="Oval 1883"/>
          <p:cNvSpPr/>
          <p:nvPr/>
        </p:nvSpPr>
        <p:spPr>
          <a:xfrm>
            <a:off x="91921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5" name="Oval 1884"/>
          <p:cNvSpPr/>
          <p:nvPr/>
        </p:nvSpPr>
        <p:spPr>
          <a:xfrm>
            <a:off x="11719750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6" name="Oval 1885"/>
          <p:cNvSpPr/>
          <p:nvPr/>
        </p:nvSpPr>
        <p:spPr>
          <a:xfrm>
            <a:off x="108772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7" name="Teardrop 3"/>
          <p:cNvSpPr/>
          <p:nvPr/>
        </p:nvSpPr>
        <p:spPr>
          <a:xfrm rot="5400000" flipH="1" flipV="1">
            <a:off x="60211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8" name="Teardrop 3"/>
          <p:cNvSpPr/>
          <p:nvPr/>
        </p:nvSpPr>
        <p:spPr>
          <a:xfrm rot="5400000" flipH="1" flipV="1">
            <a:off x="9659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9" name="Teardrop 3"/>
          <p:cNvSpPr/>
          <p:nvPr/>
        </p:nvSpPr>
        <p:spPr>
          <a:xfrm rot="5400000" flipH="1" flipV="1">
            <a:off x="18084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0" name="Teardrop 3"/>
          <p:cNvSpPr/>
          <p:nvPr/>
        </p:nvSpPr>
        <p:spPr>
          <a:xfrm rot="5400000" flipH="1" flipV="1">
            <a:off x="26510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1" name="Teardrop 3"/>
          <p:cNvSpPr/>
          <p:nvPr/>
        </p:nvSpPr>
        <p:spPr>
          <a:xfrm rot="5400000" flipH="1" flipV="1">
            <a:off x="34935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2" name="Teardrop 3"/>
          <p:cNvSpPr/>
          <p:nvPr/>
        </p:nvSpPr>
        <p:spPr>
          <a:xfrm rot="5400000" flipH="1" flipV="1">
            <a:off x="43361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3" name="Teardrop 3"/>
          <p:cNvSpPr/>
          <p:nvPr/>
        </p:nvSpPr>
        <p:spPr>
          <a:xfrm rot="5400000" flipH="1" flipV="1">
            <a:off x="51786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4" name="Teardrop 3"/>
          <p:cNvSpPr/>
          <p:nvPr/>
        </p:nvSpPr>
        <p:spPr>
          <a:xfrm rot="5400000" flipH="1" flipV="1">
            <a:off x="77062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5" name="Teardrop 3"/>
          <p:cNvSpPr/>
          <p:nvPr/>
        </p:nvSpPr>
        <p:spPr>
          <a:xfrm rot="5400000" flipH="1" flipV="1">
            <a:off x="68637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6" name="Teardrop 3"/>
          <p:cNvSpPr/>
          <p:nvPr/>
        </p:nvSpPr>
        <p:spPr>
          <a:xfrm rot="5400000" flipH="1" flipV="1">
            <a:off x="93913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7" name="Teardrop 3"/>
          <p:cNvSpPr/>
          <p:nvPr/>
        </p:nvSpPr>
        <p:spPr>
          <a:xfrm rot="5400000" flipH="1" flipV="1">
            <a:off x="85488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8" name="Teardrop 3"/>
          <p:cNvSpPr/>
          <p:nvPr/>
        </p:nvSpPr>
        <p:spPr>
          <a:xfrm rot="5400000" flipH="1" flipV="1">
            <a:off x="11076421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9" name="Teardrop 3"/>
          <p:cNvSpPr/>
          <p:nvPr/>
        </p:nvSpPr>
        <p:spPr>
          <a:xfrm rot="5400000" flipH="1" flipV="1">
            <a:off x="102338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0" name="Teardrop 3"/>
          <p:cNvSpPr/>
          <p:nvPr/>
        </p:nvSpPr>
        <p:spPr>
          <a:xfrm rot="5400000" flipH="1" flipV="1">
            <a:off x="1234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1" name="Teardrop 3"/>
          <p:cNvSpPr/>
          <p:nvPr/>
        </p:nvSpPr>
        <p:spPr>
          <a:xfrm rot="5400000" flipH="1" flipV="1">
            <a:off x="11760002" y="3223930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2" name="Oval 1901"/>
          <p:cNvSpPr/>
          <p:nvPr/>
        </p:nvSpPr>
        <p:spPr>
          <a:xfrm>
            <a:off x="70866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3" name="Oval 1902"/>
          <p:cNvSpPr/>
          <p:nvPr/>
        </p:nvSpPr>
        <p:spPr>
          <a:xfrm>
            <a:off x="3463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4" name="Oval 1903"/>
          <p:cNvSpPr/>
          <p:nvPr/>
        </p:nvSpPr>
        <p:spPr>
          <a:xfrm>
            <a:off x="11888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5" name="Oval 1904"/>
          <p:cNvSpPr/>
          <p:nvPr/>
        </p:nvSpPr>
        <p:spPr>
          <a:xfrm>
            <a:off x="20314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6" name="Oval 1905"/>
          <p:cNvSpPr/>
          <p:nvPr/>
        </p:nvSpPr>
        <p:spPr>
          <a:xfrm>
            <a:off x="28739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7" name="Oval 1906"/>
          <p:cNvSpPr/>
          <p:nvPr/>
        </p:nvSpPr>
        <p:spPr>
          <a:xfrm>
            <a:off x="37164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8" name="Oval 1907"/>
          <p:cNvSpPr/>
          <p:nvPr/>
        </p:nvSpPr>
        <p:spPr>
          <a:xfrm>
            <a:off x="45590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9" name="Oval 1908"/>
          <p:cNvSpPr/>
          <p:nvPr/>
        </p:nvSpPr>
        <p:spPr>
          <a:xfrm>
            <a:off x="54015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0" name="Oval 1909"/>
          <p:cNvSpPr/>
          <p:nvPr/>
        </p:nvSpPr>
        <p:spPr>
          <a:xfrm>
            <a:off x="62441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1" name="Oval 1910"/>
          <p:cNvSpPr/>
          <p:nvPr/>
        </p:nvSpPr>
        <p:spPr>
          <a:xfrm>
            <a:off x="87717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2" name="Oval 1911"/>
          <p:cNvSpPr/>
          <p:nvPr/>
        </p:nvSpPr>
        <p:spPr>
          <a:xfrm>
            <a:off x="79291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3" name="Oval 1912"/>
          <p:cNvSpPr/>
          <p:nvPr/>
        </p:nvSpPr>
        <p:spPr>
          <a:xfrm>
            <a:off x="104568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4" name="Oval 1913"/>
          <p:cNvSpPr/>
          <p:nvPr/>
        </p:nvSpPr>
        <p:spPr>
          <a:xfrm>
            <a:off x="96142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5" name="Oval 1914"/>
          <p:cNvSpPr/>
          <p:nvPr/>
        </p:nvSpPr>
        <p:spPr>
          <a:xfrm>
            <a:off x="112993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6" name="Teardrop 3"/>
          <p:cNvSpPr/>
          <p:nvPr/>
        </p:nvSpPr>
        <p:spPr>
          <a:xfrm rot="5400000" flipH="1" flipV="1">
            <a:off x="64427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7" name="Oval 1916"/>
          <p:cNvSpPr/>
          <p:nvPr/>
        </p:nvSpPr>
        <p:spPr>
          <a:xfrm>
            <a:off x="71204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18" name="Teardrop 3"/>
          <p:cNvSpPr/>
          <p:nvPr/>
        </p:nvSpPr>
        <p:spPr>
          <a:xfrm rot="5400000" flipH="1" flipV="1">
            <a:off x="-148774" y="3639262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9" name="Oval 1918"/>
          <p:cNvSpPr/>
          <p:nvPr/>
        </p:nvSpPr>
        <p:spPr>
          <a:xfrm>
            <a:off x="3774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20" name="Teardrop 3"/>
          <p:cNvSpPr/>
          <p:nvPr/>
        </p:nvSpPr>
        <p:spPr>
          <a:xfrm rot="5400000" flipH="1" flipV="1">
            <a:off x="13875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1" name="Teardrop 3"/>
          <p:cNvSpPr/>
          <p:nvPr/>
        </p:nvSpPr>
        <p:spPr>
          <a:xfrm rot="5400000" flipH="1" flipV="1">
            <a:off x="22300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2" name="Teardrop 3"/>
          <p:cNvSpPr/>
          <p:nvPr/>
        </p:nvSpPr>
        <p:spPr>
          <a:xfrm rot="5400000" flipH="1" flipV="1">
            <a:off x="30726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3" name="Teardrop 3"/>
          <p:cNvSpPr/>
          <p:nvPr/>
        </p:nvSpPr>
        <p:spPr>
          <a:xfrm rot="5400000" flipH="1" flipV="1">
            <a:off x="39151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4" name="Teardrop 3"/>
          <p:cNvSpPr/>
          <p:nvPr/>
        </p:nvSpPr>
        <p:spPr>
          <a:xfrm rot="5400000" flipH="1" flipV="1">
            <a:off x="47576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5" name="Teardrop 3"/>
          <p:cNvSpPr/>
          <p:nvPr/>
        </p:nvSpPr>
        <p:spPr>
          <a:xfrm rot="5400000" flipH="1" flipV="1">
            <a:off x="56002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6" name="Oval 1925"/>
          <p:cNvSpPr/>
          <p:nvPr/>
        </p:nvSpPr>
        <p:spPr>
          <a:xfrm>
            <a:off x="12203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27" name="Oval 1926"/>
          <p:cNvSpPr/>
          <p:nvPr/>
        </p:nvSpPr>
        <p:spPr>
          <a:xfrm>
            <a:off x="20632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28" name="Oval 1927"/>
          <p:cNvSpPr/>
          <p:nvPr/>
        </p:nvSpPr>
        <p:spPr>
          <a:xfrm>
            <a:off x="29060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29" name="Oval 1928"/>
          <p:cNvSpPr/>
          <p:nvPr/>
        </p:nvSpPr>
        <p:spPr>
          <a:xfrm>
            <a:off x="37489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0" name="Oval 1929"/>
          <p:cNvSpPr/>
          <p:nvPr/>
        </p:nvSpPr>
        <p:spPr>
          <a:xfrm>
            <a:off x="45918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1" name="Oval 1930"/>
          <p:cNvSpPr/>
          <p:nvPr/>
        </p:nvSpPr>
        <p:spPr>
          <a:xfrm>
            <a:off x="54347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2" name="Oval 1931"/>
          <p:cNvSpPr/>
          <p:nvPr/>
        </p:nvSpPr>
        <p:spPr>
          <a:xfrm>
            <a:off x="62776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3" name="Teardrop 3"/>
          <p:cNvSpPr/>
          <p:nvPr/>
        </p:nvSpPr>
        <p:spPr>
          <a:xfrm rot="5400000" flipH="1" flipV="1">
            <a:off x="81278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34" name="Oval 1933"/>
          <p:cNvSpPr/>
          <p:nvPr/>
        </p:nvSpPr>
        <p:spPr>
          <a:xfrm>
            <a:off x="88062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5" name="Teardrop 3"/>
          <p:cNvSpPr/>
          <p:nvPr/>
        </p:nvSpPr>
        <p:spPr>
          <a:xfrm rot="5400000" flipH="1" flipV="1">
            <a:off x="72853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36" name="Oval 1935"/>
          <p:cNvSpPr/>
          <p:nvPr/>
        </p:nvSpPr>
        <p:spPr>
          <a:xfrm>
            <a:off x="79633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7" name="Teardrop 3"/>
          <p:cNvSpPr/>
          <p:nvPr/>
        </p:nvSpPr>
        <p:spPr>
          <a:xfrm rot="5400000" flipH="1" flipV="1">
            <a:off x="98129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38" name="Oval 1937"/>
          <p:cNvSpPr/>
          <p:nvPr/>
        </p:nvSpPr>
        <p:spPr>
          <a:xfrm>
            <a:off x="104920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9" name="Teardrop 3"/>
          <p:cNvSpPr/>
          <p:nvPr/>
        </p:nvSpPr>
        <p:spPr>
          <a:xfrm rot="5400000" flipH="1" flipV="1">
            <a:off x="89703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0" name="Oval 1939"/>
          <p:cNvSpPr/>
          <p:nvPr/>
        </p:nvSpPr>
        <p:spPr>
          <a:xfrm>
            <a:off x="96491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41" name="Teardrop 3"/>
          <p:cNvSpPr/>
          <p:nvPr/>
        </p:nvSpPr>
        <p:spPr>
          <a:xfrm rot="5400000" flipH="1" flipV="1">
            <a:off x="11498011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2" name="Teardrop 3"/>
          <p:cNvSpPr/>
          <p:nvPr/>
        </p:nvSpPr>
        <p:spPr>
          <a:xfrm rot="5400000" flipH="1" flipV="1">
            <a:off x="106554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3" name="Oval 1942"/>
          <p:cNvSpPr/>
          <p:nvPr/>
        </p:nvSpPr>
        <p:spPr>
          <a:xfrm>
            <a:off x="113348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44" name="Teardrop 3"/>
          <p:cNvSpPr/>
          <p:nvPr/>
        </p:nvSpPr>
        <p:spPr>
          <a:xfrm rot="5400000" flipH="1" flipV="1">
            <a:off x="5449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5" name="Oval 1944"/>
          <p:cNvSpPr/>
          <p:nvPr/>
        </p:nvSpPr>
        <p:spPr>
          <a:xfrm>
            <a:off x="66645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6" name="Oval 1945"/>
          <p:cNvSpPr/>
          <p:nvPr/>
        </p:nvSpPr>
        <p:spPr>
          <a:xfrm>
            <a:off x="7667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7" name="Oval 1946"/>
          <p:cNvSpPr/>
          <p:nvPr/>
        </p:nvSpPr>
        <p:spPr>
          <a:xfrm>
            <a:off x="16092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8" name="Oval 1947"/>
          <p:cNvSpPr/>
          <p:nvPr/>
        </p:nvSpPr>
        <p:spPr>
          <a:xfrm>
            <a:off x="24518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9" name="Oval 1948"/>
          <p:cNvSpPr/>
          <p:nvPr/>
        </p:nvSpPr>
        <p:spPr>
          <a:xfrm>
            <a:off x="32943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0" name="Oval 1949"/>
          <p:cNvSpPr/>
          <p:nvPr/>
        </p:nvSpPr>
        <p:spPr>
          <a:xfrm>
            <a:off x="41368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1" name="Oval 1950"/>
          <p:cNvSpPr/>
          <p:nvPr/>
        </p:nvSpPr>
        <p:spPr>
          <a:xfrm>
            <a:off x="49794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2" name="Oval 1951"/>
          <p:cNvSpPr/>
          <p:nvPr/>
        </p:nvSpPr>
        <p:spPr>
          <a:xfrm>
            <a:off x="58219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3" name="Oval 1952"/>
          <p:cNvSpPr/>
          <p:nvPr/>
        </p:nvSpPr>
        <p:spPr>
          <a:xfrm>
            <a:off x="83495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4" name="Oval 1953"/>
          <p:cNvSpPr/>
          <p:nvPr/>
        </p:nvSpPr>
        <p:spPr>
          <a:xfrm>
            <a:off x="75070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5" name="Oval 1954"/>
          <p:cNvSpPr/>
          <p:nvPr/>
        </p:nvSpPr>
        <p:spPr>
          <a:xfrm>
            <a:off x="100346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6" name="Oval 1955"/>
          <p:cNvSpPr/>
          <p:nvPr/>
        </p:nvSpPr>
        <p:spPr>
          <a:xfrm>
            <a:off x="91921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7" name="Oval 1956"/>
          <p:cNvSpPr/>
          <p:nvPr/>
        </p:nvSpPr>
        <p:spPr>
          <a:xfrm>
            <a:off x="11719750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8" name="Oval 1957"/>
          <p:cNvSpPr/>
          <p:nvPr/>
        </p:nvSpPr>
        <p:spPr>
          <a:xfrm>
            <a:off x="108772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9" name="Teardrop 3"/>
          <p:cNvSpPr/>
          <p:nvPr/>
        </p:nvSpPr>
        <p:spPr>
          <a:xfrm rot="5400000" flipH="1" flipV="1">
            <a:off x="60211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0" name="Teardrop 3"/>
          <p:cNvSpPr/>
          <p:nvPr/>
        </p:nvSpPr>
        <p:spPr>
          <a:xfrm rot="5400000" flipH="1" flipV="1">
            <a:off x="9659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1" name="Teardrop 3"/>
          <p:cNvSpPr/>
          <p:nvPr/>
        </p:nvSpPr>
        <p:spPr>
          <a:xfrm rot="5400000" flipH="1" flipV="1">
            <a:off x="18084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2" name="Teardrop 3"/>
          <p:cNvSpPr/>
          <p:nvPr/>
        </p:nvSpPr>
        <p:spPr>
          <a:xfrm rot="5400000" flipH="1" flipV="1">
            <a:off x="26510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3" name="Teardrop 3"/>
          <p:cNvSpPr/>
          <p:nvPr/>
        </p:nvSpPr>
        <p:spPr>
          <a:xfrm rot="5400000" flipH="1" flipV="1">
            <a:off x="34935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4" name="Teardrop 3"/>
          <p:cNvSpPr/>
          <p:nvPr/>
        </p:nvSpPr>
        <p:spPr>
          <a:xfrm rot="5400000" flipH="1" flipV="1">
            <a:off x="43361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5" name="Teardrop 3"/>
          <p:cNvSpPr/>
          <p:nvPr/>
        </p:nvSpPr>
        <p:spPr>
          <a:xfrm rot="5400000" flipH="1" flipV="1">
            <a:off x="51786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6" name="Teardrop 3"/>
          <p:cNvSpPr/>
          <p:nvPr/>
        </p:nvSpPr>
        <p:spPr>
          <a:xfrm rot="5400000" flipH="1" flipV="1">
            <a:off x="77062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7" name="Teardrop 3"/>
          <p:cNvSpPr/>
          <p:nvPr/>
        </p:nvSpPr>
        <p:spPr>
          <a:xfrm rot="5400000" flipH="1" flipV="1">
            <a:off x="68637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8" name="Teardrop 3"/>
          <p:cNvSpPr/>
          <p:nvPr/>
        </p:nvSpPr>
        <p:spPr>
          <a:xfrm rot="5400000" flipH="1" flipV="1">
            <a:off x="93913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9" name="Teardrop 3"/>
          <p:cNvSpPr/>
          <p:nvPr/>
        </p:nvSpPr>
        <p:spPr>
          <a:xfrm rot="5400000" flipH="1" flipV="1">
            <a:off x="85488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0" name="Teardrop 3"/>
          <p:cNvSpPr/>
          <p:nvPr/>
        </p:nvSpPr>
        <p:spPr>
          <a:xfrm rot="5400000" flipH="1" flipV="1">
            <a:off x="11076421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1" name="Teardrop 3"/>
          <p:cNvSpPr/>
          <p:nvPr/>
        </p:nvSpPr>
        <p:spPr>
          <a:xfrm rot="5400000" flipH="1" flipV="1">
            <a:off x="102338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2" name="Teardrop 3"/>
          <p:cNvSpPr/>
          <p:nvPr/>
        </p:nvSpPr>
        <p:spPr>
          <a:xfrm rot="5400000" flipH="1" flipV="1">
            <a:off x="1234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3" name="Teardrop 3"/>
          <p:cNvSpPr/>
          <p:nvPr/>
        </p:nvSpPr>
        <p:spPr>
          <a:xfrm rot="5400000" flipH="1" flipV="1">
            <a:off x="11760002" y="4069935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8" y="250112"/>
                  <a:pt x="155376" y="250112"/>
                </a:cubicBezTo>
                <a:cubicBezTo>
                  <a:pt x="174455" y="249746"/>
                  <a:pt x="198601" y="254980"/>
                  <a:pt x="211458" y="268141"/>
                </a:cubicBezTo>
                <a:cubicBezTo>
                  <a:pt x="215886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7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60" y="254779"/>
                  <a:pt x="246352" y="254786"/>
                </a:cubicBezTo>
                <a:cubicBezTo>
                  <a:pt x="246345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70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9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90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4" name="Oval 1973"/>
          <p:cNvSpPr/>
          <p:nvPr/>
        </p:nvSpPr>
        <p:spPr>
          <a:xfrm>
            <a:off x="70866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5" name="Oval 1974"/>
          <p:cNvSpPr/>
          <p:nvPr/>
        </p:nvSpPr>
        <p:spPr>
          <a:xfrm>
            <a:off x="3463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6" name="Oval 1975"/>
          <p:cNvSpPr/>
          <p:nvPr/>
        </p:nvSpPr>
        <p:spPr>
          <a:xfrm>
            <a:off x="11888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7" name="Oval 1976"/>
          <p:cNvSpPr/>
          <p:nvPr/>
        </p:nvSpPr>
        <p:spPr>
          <a:xfrm>
            <a:off x="20314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8" name="Oval 1977"/>
          <p:cNvSpPr/>
          <p:nvPr/>
        </p:nvSpPr>
        <p:spPr>
          <a:xfrm>
            <a:off x="28739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9" name="Oval 1978"/>
          <p:cNvSpPr/>
          <p:nvPr/>
        </p:nvSpPr>
        <p:spPr>
          <a:xfrm>
            <a:off x="37164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0" name="Oval 1979"/>
          <p:cNvSpPr/>
          <p:nvPr/>
        </p:nvSpPr>
        <p:spPr>
          <a:xfrm>
            <a:off x="45590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1" name="Oval 1980"/>
          <p:cNvSpPr/>
          <p:nvPr/>
        </p:nvSpPr>
        <p:spPr>
          <a:xfrm>
            <a:off x="54015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2" name="Oval 1981"/>
          <p:cNvSpPr/>
          <p:nvPr/>
        </p:nvSpPr>
        <p:spPr>
          <a:xfrm>
            <a:off x="62441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3" name="Oval 1982"/>
          <p:cNvSpPr/>
          <p:nvPr/>
        </p:nvSpPr>
        <p:spPr>
          <a:xfrm>
            <a:off x="87717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4" name="Oval 1983"/>
          <p:cNvSpPr/>
          <p:nvPr/>
        </p:nvSpPr>
        <p:spPr>
          <a:xfrm>
            <a:off x="79291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5" name="Oval 1984"/>
          <p:cNvSpPr/>
          <p:nvPr/>
        </p:nvSpPr>
        <p:spPr>
          <a:xfrm>
            <a:off x="104568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6" name="Oval 1985"/>
          <p:cNvSpPr/>
          <p:nvPr/>
        </p:nvSpPr>
        <p:spPr>
          <a:xfrm>
            <a:off x="96142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7" name="Oval 1986"/>
          <p:cNvSpPr/>
          <p:nvPr/>
        </p:nvSpPr>
        <p:spPr>
          <a:xfrm>
            <a:off x="112993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8" name="Teardrop 3"/>
          <p:cNvSpPr/>
          <p:nvPr/>
        </p:nvSpPr>
        <p:spPr>
          <a:xfrm rot="5400000" flipH="1" flipV="1">
            <a:off x="663614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9" name="Teardrop 3"/>
          <p:cNvSpPr/>
          <p:nvPr/>
        </p:nvSpPr>
        <p:spPr>
          <a:xfrm rot="5400000" flipH="1" flipV="1">
            <a:off x="22905" y="4316257"/>
            <a:ext cx="232840" cy="278649"/>
          </a:xfrm>
          <a:custGeom>
            <a:avLst/>
            <a:gdLst/>
            <a:ahLst/>
            <a:cxnLst/>
            <a:rect l="l" t="t" r="r" b="b"/>
            <a:pathLst>
              <a:path w="232840" h="278649">
                <a:moveTo>
                  <a:pt x="232840" y="8776"/>
                </a:moveTo>
                <a:cubicBezTo>
                  <a:pt x="232449" y="34030"/>
                  <a:pt x="222519" y="59101"/>
                  <a:pt x="203250" y="78369"/>
                </a:cubicBezTo>
                <a:cubicBezTo>
                  <a:pt x="190082" y="91537"/>
                  <a:pt x="174206" y="100343"/>
                  <a:pt x="157326" y="104416"/>
                </a:cubicBezTo>
                <a:cubicBezTo>
                  <a:pt x="166417" y="119205"/>
                  <a:pt x="171406" y="136643"/>
                  <a:pt x="171406" y="155247"/>
                </a:cubicBezTo>
                <a:cubicBezTo>
                  <a:pt x="171406" y="182497"/>
                  <a:pt x="160701" y="207247"/>
                  <a:pt x="143120" y="225380"/>
                </a:cubicBezTo>
                <a:cubicBezTo>
                  <a:pt x="124986" y="242961"/>
                  <a:pt x="100237" y="253667"/>
                  <a:pt x="72986" y="253667"/>
                </a:cubicBezTo>
                <a:cubicBezTo>
                  <a:pt x="54383" y="253667"/>
                  <a:pt x="36945" y="248677"/>
                  <a:pt x="22156" y="239586"/>
                </a:cubicBezTo>
                <a:lnTo>
                  <a:pt x="0" y="278649"/>
                </a:lnTo>
                <a:lnTo>
                  <a:pt x="0" y="260595"/>
                </a:lnTo>
                <a:cubicBezTo>
                  <a:pt x="5973" y="252057"/>
                  <a:pt x="9654" y="242433"/>
                  <a:pt x="11467" y="232488"/>
                </a:cubicBezTo>
                <a:lnTo>
                  <a:pt x="0" y="218900"/>
                </a:lnTo>
                <a:lnTo>
                  <a:pt x="0" y="201603"/>
                </a:lnTo>
                <a:cubicBezTo>
                  <a:pt x="14950" y="226291"/>
                  <a:pt x="42305" y="241857"/>
                  <a:pt x="73296" y="241857"/>
                </a:cubicBezTo>
                <a:cubicBezTo>
                  <a:pt x="97207" y="241857"/>
                  <a:pt x="118953" y="232592"/>
                  <a:pt x="134965" y="217271"/>
                </a:cubicBezTo>
                <a:lnTo>
                  <a:pt x="0" y="82306"/>
                </a:lnTo>
                <a:lnTo>
                  <a:pt x="0" y="82216"/>
                </a:lnTo>
                <a:lnTo>
                  <a:pt x="135010" y="217225"/>
                </a:lnTo>
                <a:cubicBezTo>
                  <a:pt x="150331" y="201213"/>
                  <a:pt x="159597" y="179467"/>
                  <a:pt x="159597" y="155556"/>
                </a:cubicBezTo>
                <a:cubicBezTo>
                  <a:pt x="159597" y="105538"/>
                  <a:pt x="119048" y="64989"/>
                  <a:pt x="69030" y="64989"/>
                </a:cubicBezTo>
                <a:cubicBezTo>
                  <a:pt x="49952" y="65355"/>
                  <a:pt x="25806" y="60121"/>
                  <a:pt x="12948" y="46961"/>
                </a:cubicBezTo>
                <a:lnTo>
                  <a:pt x="0" y="66032"/>
                </a:lnTo>
                <a:lnTo>
                  <a:pt x="0" y="46474"/>
                </a:lnTo>
                <a:cubicBezTo>
                  <a:pt x="9193" y="32573"/>
                  <a:pt x="11853" y="16060"/>
                  <a:pt x="9334" y="0"/>
                </a:cubicBezTo>
                <a:lnTo>
                  <a:pt x="17529" y="0"/>
                </a:lnTo>
                <a:cubicBezTo>
                  <a:pt x="21671" y="11094"/>
                  <a:pt x="20740" y="22668"/>
                  <a:pt x="17673" y="33790"/>
                </a:cubicBezTo>
                <a:cubicBezTo>
                  <a:pt x="27631" y="50142"/>
                  <a:pt x="43609" y="53932"/>
                  <a:pt x="69593" y="53433"/>
                </a:cubicBezTo>
                <a:cubicBezTo>
                  <a:pt x="102600" y="53434"/>
                  <a:pt x="131938" y="69140"/>
                  <a:pt x="150227" y="93727"/>
                </a:cubicBezTo>
                <a:cubicBezTo>
                  <a:pt x="166735" y="90718"/>
                  <a:pt x="182357" y="82561"/>
                  <a:pt x="195118" y="69800"/>
                </a:cubicBezTo>
                <a:cubicBezTo>
                  <a:pt x="212026" y="52893"/>
                  <a:pt x="220851" y="30964"/>
                  <a:pt x="221339" y="8808"/>
                </a:cubicBezTo>
                <a:lnTo>
                  <a:pt x="136174" y="8808"/>
                </a:lnTo>
                <a:lnTo>
                  <a:pt x="136173" y="8744"/>
                </a:lnTo>
                <a:lnTo>
                  <a:pt x="221340" y="8744"/>
                </a:lnTo>
                <a:lnTo>
                  <a:pt x="219467" y="0"/>
                </a:lnTo>
                <a:lnTo>
                  <a:pt x="231012" y="0"/>
                </a:lnTo>
                <a:cubicBezTo>
                  <a:pt x="232616" y="2826"/>
                  <a:pt x="232794" y="5800"/>
                  <a:pt x="232840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0" name="Teardrop 3"/>
          <p:cNvSpPr/>
          <p:nvPr/>
        </p:nvSpPr>
        <p:spPr>
          <a:xfrm rot="5400000" flipH="1" flipV="1">
            <a:off x="158090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5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1" name="Teardrop 3"/>
          <p:cNvSpPr/>
          <p:nvPr/>
        </p:nvSpPr>
        <p:spPr>
          <a:xfrm rot="5400000" flipH="1" flipV="1">
            <a:off x="242344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2" name="Teardrop 3"/>
          <p:cNvSpPr/>
          <p:nvPr/>
        </p:nvSpPr>
        <p:spPr>
          <a:xfrm rot="5400000" flipH="1" flipV="1">
            <a:off x="326598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3" name="Teardrop 3"/>
          <p:cNvSpPr/>
          <p:nvPr/>
        </p:nvSpPr>
        <p:spPr>
          <a:xfrm rot="5400000" flipH="1" flipV="1">
            <a:off x="410852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4" name="Teardrop 3"/>
          <p:cNvSpPr/>
          <p:nvPr/>
        </p:nvSpPr>
        <p:spPr>
          <a:xfrm rot="5400000" flipH="1" flipV="1">
            <a:off x="495106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5" name="Teardrop 3"/>
          <p:cNvSpPr/>
          <p:nvPr/>
        </p:nvSpPr>
        <p:spPr>
          <a:xfrm rot="5400000" flipH="1" flipV="1">
            <a:off x="579360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6" name="Teardrop 3"/>
          <p:cNvSpPr/>
          <p:nvPr/>
        </p:nvSpPr>
        <p:spPr>
          <a:xfrm rot="5400000" flipH="1" flipV="1">
            <a:off x="832122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7" name="Teardrop 3"/>
          <p:cNvSpPr/>
          <p:nvPr/>
        </p:nvSpPr>
        <p:spPr>
          <a:xfrm rot="5400000" flipH="1" flipV="1">
            <a:off x="747868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8" name="Teardrop 3"/>
          <p:cNvSpPr/>
          <p:nvPr/>
        </p:nvSpPr>
        <p:spPr>
          <a:xfrm rot="5400000" flipH="1" flipV="1">
            <a:off x="1000630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9" name="Teardrop 3"/>
          <p:cNvSpPr/>
          <p:nvPr/>
        </p:nvSpPr>
        <p:spPr>
          <a:xfrm rot="5400000" flipH="1" flipV="1">
            <a:off x="916376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7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6"/>
                  <a:pt x="5972" y="26608"/>
                  <a:pt x="0" y="18073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00" name="Teardrop 3"/>
          <p:cNvSpPr/>
          <p:nvPr/>
        </p:nvSpPr>
        <p:spPr>
          <a:xfrm rot="5400000" flipH="1" flipV="1">
            <a:off x="11691380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01" name="Teardrop 3"/>
          <p:cNvSpPr/>
          <p:nvPr/>
        </p:nvSpPr>
        <p:spPr>
          <a:xfrm rot="5400000" flipH="1" flipV="1">
            <a:off x="1084884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6"/>
                  <a:pt x="5972" y="26608"/>
                  <a:pt x="0" y="18073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02" name="Teardrop 3"/>
          <p:cNvSpPr/>
          <p:nvPr/>
        </p:nvSpPr>
        <p:spPr>
          <a:xfrm rot="5400000" flipH="1" flipV="1">
            <a:off x="733383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8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03" name="Oval 1651"/>
          <p:cNvSpPr/>
          <p:nvPr/>
        </p:nvSpPr>
        <p:spPr>
          <a:xfrm>
            <a:off x="812619" y="4561319"/>
            <a:ext cx="11030995" cy="10682"/>
          </a:xfrm>
          <a:custGeom>
            <a:avLst/>
            <a:gdLst/>
            <a:ahLst/>
            <a:cxnLst/>
            <a:rect l="l" t="t" r="r" b="b"/>
            <a:pathLst>
              <a:path w="11030995" h="10682">
                <a:moveTo>
                  <a:pt x="10992007" y="0"/>
                </a:moveTo>
                <a:cubicBezTo>
                  <a:pt x="11006265" y="0"/>
                  <a:pt x="11019702" y="3516"/>
                  <a:pt x="11030995" y="10682"/>
                </a:cubicBezTo>
                <a:lnTo>
                  <a:pt x="10953019" y="10682"/>
                </a:lnTo>
                <a:cubicBezTo>
                  <a:pt x="10964312" y="3516"/>
                  <a:pt x="10977749" y="0"/>
                  <a:pt x="10992007" y="0"/>
                </a:cubicBezTo>
                <a:close/>
                <a:moveTo>
                  <a:pt x="10149468" y="0"/>
                </a:moveTo>
                <a:cubicBezTo>
                  <a:pt x="10163726" y="0"/>
                  <a:pt x="10177163" y="3516"/>
                  <a:pt x="10188456" y="10682"/>
                </a:cubicBezTo>
                <a:lnTo>
                  <a:pt x="10110480" y="10682"/>
                </a:lnTo>
                <a:cubicBezTo>
                  <a:pt x="10121773" y="3516"/>
                  <a:pt x="10135210" y="0"/>
                  <a:pt x="10149468" y="0"/>
                </a:cubicBezTo>
                <a:close/>
                <a:moveTo>
                  <a:pt x="9306928" y="0"/>
                </a:moveTo>
                <a:cubicBezTo>
                  <a:pt x="9321186" y="0"/>
                  <a:pt x="9334623" y="3516"/>
                  <a:pt x="9345916" y="10682"/>
                </a:cubicBezTo>
                <a:lnTo>
                  <a:pt x="9267940" y="10682"/>
                </a:lnTo>
                <a:cubicBezTo>
                  <a:pt x="9279233" y="3516"/>
                  <a:pt x="9292670" y="0"/>
                  <a:pt x="9306928" y="0"/>
                </a:cubicBezTo>
                <a:close/>
                <a:moveTo>
                  <a:pt x="8464388" y="0"/>
                </a:moveTo>
                <a:cubicBezTo>
                  <a:pt x="8478646" y="0"/>
                  <a:pt x="8492083" y="3516"/>
                  <a:pt x="8503376" y="10682"/>
                </a:cubicBezTo>
                <a:lnTo>
                  <a:pt x="8425400" y="10682"/>
                </a:lnTo>
                <a:cubicBezTo>
                  <a:pt x="8436693" y="3516"/>
                  <a:pt x="8450130" y="0"/>
                  <a:pt x="8464388" y="0"/>
                </a:cubicBezTo>
                <a:close/>
                <a:moveTo>
                  <a:pt x="7621848" y="0"/>
                </a:moveTo>
                <a:cubicBezTo>
                  <a:pt x="7636106" y="0"/>
                  <a:pt x="7649543" y="3516"/>
                  <a:pt x="7660836" y="10682"/>
                </a:cubicBezTo>
                <a:lnTo>
                  <a:pt x="7582860" y="10682"/>
                </a:lnTo>
                <a:cubicBezTo>
                  <a:pt x="7594153" y="3516"/>
                  <a:pt x="7607590" y="0"/>
                  <a:pt x="7621848" y="0"/>
                </a:cubicBezTo>
                <a:close/>
                <a:moveTo>
                  <a:pt x="6779308" y="0"/>
                </a:moveTo>
                <a:cubicBezTo>
                  <a:pt x="6793566" y="0"/>
                  <a:pt x="6807003" y="3516"/>
                  <a:pt x="6818296" y="10682"/>
                </a:cubicBezTo>
                <a:lnTo>
                  <a:pt x="6740320" y="10682"/>
                </a:lnTo>
                <a:cubicBezTo>
                  <a:pt x="6751613" y="3516"/>
                  <a:pt x="6765050" y="0"/>
                  <a:pt x="6779308" y="0"/>
                </a:cubicBezTo>
                <a:close/>
                <a:moveTo>
                  <a:pt x="5936768" y="0"/>
                </a:moveTo>
                <a:cubicBezTo>
                  <a:pt x="5951026" y="0"/>
                  <a:pt x="5964463" y="3516"/>
                  <a:pt x="5975757" y="10682"/>
                </a:cubicBezTo>
                <a:lnTo>
                  <a:pt x="5897780" y="10682"/>
                </a:lnTo>
                <a:cubicBezTo>
                  <a:pt x="5909073" y="3516"/>
                  <a:pt x="5922510" y="0"/>
                  <a:pt x="5936768" y="0"/>
                </a:cubicBezTo>
                <a:close/>
                <a:moveTo>
                  <a:pt x="5094228" y="0"/>
                </a:moveTo>
                <a:cubicBezTo>
                  <a:pt x="5108486" y="0"/>
                  <a:pt x="5121923" y="3516"/>
                  <a:pt x="5133217" y="10682"/>
                </a:cubicBezTo>
                <a:lnTo>
                  <a:pt x="5055240" y="10682"/>
                </a:lnTo>
                <a:cubicBezTo>
                  <a:pt x="5066533" y="3516"/>
                  <a:pt x="5079970" y="0"/>
                  <a:pt x="5094228" y="0"/>
                </a:cubicBezTo>
                <a:close/>
                <a:moveTo>
                  <a:pt x="4251688" y="0"/>
                </a:moveTo>
                <a:cubicBezTo>
                  <a:pt x="4265946" y="0"/>
                  <a:pt x="4279383" y="3516"/>
                  <a:pt x="4290676" y="10682"/>
                </a:cubicBezTo>
                <a:lnTo>
                  <a:pt x="4212700" y="10682"/>
                </a:lnTo>
                <a:cubicBezTo>
                  <a:pt x="4223993" y="3516"/>
                  <a:pt x="4237430" y="0"/>
                  <a:pt x="4251688" y="0"/>
                </a:cubicBezTo>
                <a:close/>
                <a:moveTo>
                  <a:pt x="3409148" y="0"/>
                </a:moveTo>
                <a:cubicBezTo>
                  <a:pt x="3423406" y="0"/>
                  <a:pt x="3436843" y="3516"/>
                  <a:pt x="3448136" y="10682"/>
                </a:cubicBezTo>
                <a:lnTo>
                  <a:pt x="3370160" y="10682"/>
                </a:lnTo>
                <a:cubicBezTo>
                  <a:pt x="3381453" y="3516"/>
                  <a:pt x="3394890" y="0"/>
                  <a:pt x="3409148" y="0"/>
                </a:cubicBezTo>
                <a:close/>
                <a:moveTo>
                  <a:pt x="2566608" y="0"/>
                </a:moveTo>
                <a:cubicBezTo>
                  <a:pt x="2580866" y="0"/>
                  <a:pt x="2594303" y="3516"/>
                  <a:pt x="2605596" y="10682"/>
                </a:cubicBezTo>
                <a:lnTo>
                  <a:pt x="2527620" y="10682"/>
                </a:lnTo>
                <a:cubicBezTo>
                  <a:pt x="2538913" y="3516"/>
                  <a:pt x="2552350" y="0"/>
                  <a:pt x="2566608" y="0"/>
                </a:cubicBezTo>
                <a:close/>
                <a:moveTo>
                  <a:pt x="1724068" y="0"/>
                </a:moveTo>
                <a:cubicBezTo>
                  <a:pt x="1738326" y="0"/>
                  <a:pt x="1751763" y="3516"/>
                  <a:pt x="1763056" y="10682"/>
                </a:cubicBezTo>
                <a:lnTo>
                  <a:pt x="1685080" y="10682"/>
                </a:lnTo>
                <a:cubicBezTo>
                  <a:pt x="1696373" y="3516"/>
                  <a:pt x="1709810" y="0"/>
                  <a:pt x="1724068" y="0"/>
                </a:cubicBezTo>
                <a:close/>
                <a:moveTo>
                  <a:pt x="881528" y="0"/>
                </a:moveTo>
                <a:cubicBezTo>
                  <a:pt x="895786" y="0"/>
                  <a:pt x="909223" y="3516"/>
                  <a:pt x="920516" y="10682"/>
                </a:cubicBezTo>
                <a:lnTo>
                  <a:pt x="842540" y="10682"/>
                </a:lnTo>
                <a:cubicBezTo>
                  <a:pt x="853833" y="3516"/>
                  <a:pt x="867270" y="0"/>
                  <a:pt x="881528" y="0"/>
                </a:cubicBezTo>
                <a:close/>
                <a:moveTo>
                  <a:pt x="38988" y="0"/>
                </a:moveTo>
                <a:cubicBezTo>
                  <a:pt x="53246" y="0"/>
                  <a:pt x="66683" y="3516"/>
                  <a:pt x="77976" y="10682"/>
                </a:cubicBezTo>
                <a:lnTo>
                  <a:pt x="0" y="10682"/>
                </a:lnTo>
                <a:cubicBezTo>
                  <a:pt x="11293" y="3516"/>
                  <a:pt x="24730" y="0"/>
                  <a:pt x="3898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74F5A096-C8DB-47CD-9CC9-EDF5F1055F8C}" type="datetimeFigureOut">
              <a:rPr lang="pt-BR" smtClean="0"/>
              <a:t>29/10/2015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DE55-0198-4ED5-A746-BAF1AE88EDE7}" type="slidenum">
              <a:rPr lang="pt-BR" smtClean="0"/>
              <a:t>‹nº›</a:t>
            </a:fld>
            <a:endParaRPr lang="pt-B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8904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5A096-C8DB-47CD-9CC9-EDF5F1055F8C}" type="datetimeFigureOut">
              <a:rPr lang="pt-BR" smtClean="0"/>
              <a:t>29/10/2015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DE55-0198-4ED5-A746-BAF1AE88ED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9007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5A096-C8DB-47CD-9CC9-EDF5F1055F8C}" type="datetimeFigureOut">
              <a:rPr lang="pt-BR" smtClean="0"/>
              <a:t>29/10/2015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DE55-0198-4ED5-A746-BAF1AE88EDE7}" type="slidenum">
              <a:rPr lang="pt-BR" smtClean="0"/>
              <a:t>‹nº›</a:t>
            </a:fld>
            <a:endParaRPr lang="pt-BR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8257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5A096-C8DB-47CD-9CC9-EDF5F1055F8C}" type="datetimeFigureOut">
              <a:rPr lang="pt-BR" smtClean="0"/>
              <a:t>29/10/2015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DE55-0198-4ED5-A746-BAF1AE88ED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254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6" name="Group 525"/>
          <p:cNvGrpSpPr/>
          <p:nvPr/>
        </p:nvGrpSpPr>
        <p:grpSpPr>
          <a:xfrm>
            <a:off x="0" y="420256"/>
            <a:ext cx="12188952" cy="3795497"/>
            <a:chOff x="0" y="420256"/>
            <a:chExt cx="12188952" cy="3795497"/>
          </a:xfrm>
        </p:grpSpPr>
        <p:cxnSp>
          <p:nvCxnSpPr>
            <p:cNvPr id="527" name="Straight Connector 526"/>
            <p:cNvCxnSpPr/>
            <p:nvPr/>
          </p:nvCxnSpPr>
          <p:spPr>
            <a:xfrm>
              <a:off x="0" y="4215753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8" name="Straight Connector 527"/>
            <p:cNvCxnSpPr/>
            <p:nvPr/>
          </p:nvCxnSpPr>
          <p:spPr>
            <a:xfrm>
              <a:off x="0" y="3794032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9" name="Straight Connector 528"/>
            <p:cNvCxnSpPr/>
            <p:nvPr/>
          </p:nvCxnSpPr>
          <p:spPr>
            <a:xfrm>
              <a:off x="0" y="3372310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0" name="Straight Connector 529"/>
            <p:cNvCxnSpPr/>
            <p:nvPr/>
          </p:nvCxnSpPr>
          <p:spPr>
            <a:xfrm>
              <a:off x="0" y="2950588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1" name="Straight Connector 530"/>
            <p:cNvCxnSpPr/>
            <p:nvPr/>
          </p:nvCxnSpPr>
          <p:spPr>
            <a:xfrm>
              <a:off x="0" y="2528866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2" name="Straight Connector 531"/>
            <p:cNvCxnSpPr/>
            <p:nvPr/>
          </p:nvCxnSpPr>
          <p:spPr>
            <a:xfrm>
              <a:off x="0" y="2107144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3" name="Straight Connector 532"/>
            <p:cNvCxnSpPr/>
            <p:nvPr/>
          </p:nvCxnSpPr>
          <p:spPr>
            <a:xfrm>
              <a:off x="0" y="1685422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4" name="Straight Connector 533"/>
            <p:cNvCxnSpPr/>
            <p:nvPr/>
          </p:nvCxnSpPr>
          <p:spPr>
            <a:xfrm>
              <a:off x="0" y="1263700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5" name="Straight Connector 534"/>
            <p:cNvCxnSpPr/>
            <p:nvPr/>
          </p:nvCxnSpPr>
          <p:spPr>
            <a:xfrm>
              <a:off x="0" y="841978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6" name="Straight Connector 535"/>
            <p:cNvCxnSpPr/>
            <p:nvPr/>
          </p:nvCxnSpPr>
          <p:spPr>
            <a:xfrm>
              <a:off x="0" y="420256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7" name="Rectangle 379"/>
          <p:cNvSpPr/>
          <p:nvPr/>
        </p:nvSpPr>
        <p:spPr>
          <a:xfrm rot="18900000" flipV="1">
            <a:off x="9445819" y="-965459"/>
            <a:ext cx="13717" cy="6493220"/>
          </a:xfrm>
          <a:custGeom>
            <a:avLst/>
            <a:gdLst/>
            <a:ahLst/>
            <a:cxnLst/>
            <a:rect l="l" t="t" r="r" b="b"/>
            <a:pathLst>
              <a:path w="13717" h="6493220">
                <a:moveTo>
                  <a:pt x="1" y="6493220"/>
                </a:moveTo>
                <a:lnTo>
                  <a:pt x="13717" y="647950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8" name="Rectangle 56"/>
          <p:cNvSpPr/>
          <p:nvPr/>
        </p:nvSpPr>
        <p:spPr>
          <a:xfrm>
            <a:off x="0" y="0"/>
            <a:ext cx="11816540" cy="4572004"/>
          </a:xfrm>
          <a:custGeom>
            <a:avLst/>
            <a:gdLst/>
            <a:ahLst/>
            <a:cxnLst/>
            <a:rect l="l" t="t" r="r" b="b"/>
            <a:pathLst>
              <a:path w="11816540" h="4572004">
                <a:moveTo>
                  <a:pt x="11802824" y="4"/>
                </a:moveTo>
                <a:lnTo>
                  <a:pt x="11816540" y="4"/>
                </a:lnTo>
                <a:lnTo>
                  <a:pt x="11816540" y="4572004"/>
                </a:lnTo>
                <a:lnTo>
                  <a:pt x="11802824" y="4572004"/>
                </a:lnTo>
                <a:close/>
                <a:moveTo>
                  <a:pt x="5901406" y="4"/>
                </a:moveTo>
                <a:lnTo>
                  <a:pt x="5915122" y="4"/>
                </a:lnTo>
                <a:lnTo>
                  <a:pt x="5915122" y="4572004"/>
                </a:lnTo>
                <a:lnTo>
                  <a:pt x="5901406" y="4572004"/>
                </a:lnTo>
                <a:close/>
                <a:moveTo>
                  <a:pt x="10959754" y="3"/>
                </a:moveTo>
                <a:lnTo>
                  <a:pt x="10973470" y="3"/>
                </a:lnTo>
                <a:lnTo>
                  <a:pt x="10973470" y="4572003"/>
                </a:lnTo>
                <a:lnTo>
                  <a:pt x="10959754" y="4572003"/>
                </a:lnTo>
                <a:close/>
                <a:moveTo>
                  <a:pt x="5058348" y="3"/>
                </a:moveTo>
                <a:lnTo>
                  <a:pt x="5072064" y="3"/>
                </a:lnTo>
                <a:lnTo>
                  <a:pt x="5072064" y="4572003"/>
                </a:lnTo>
                <a:lnTo>
                  <a:pt x="5058348" y="4572003"/>
                </a:lnTo>
                <a:close/>
                <a:moveTo>
                  <a:pt x="11381283" y="2"/>
                </a:moveTo>
                <a:lnTo>
                  <a:pt x="11394999" y="2"/>
                </a:lnTo>
                <a:lnTo>
                  <a:pt x="11394999" y="4572002"/>
                </a:lnTo>
                <a:lnTo>
                  <a:pt x="11381283" y="4572002"/>
                </a:lnTo>
                <a:close/>
                <a:moveTo>
                  <a:pt x="10538225" y="2"/>
                </a:moveTo>
                <a:lnTo>
                  <a:pt x="10551941" y="2"/>
                </a:lnTo>
                <a:lnTo>
                  <a:pt x="10551941" y="4572002"/>
                </a:lnTo>
                <a:lnTo>
                  <a:pt x="10538225" y="4572002"/>
                </a:lnTo>
                <a:close/>
                <a:moveTo>
                  <a:pt x="10116696" y="2"/>
                </a:moveTo>
                <a:lnTo>
                  <a:pt x="10130412" y="2"/>
                </a:lnTo>
                <a:lnTo>
                  <a:pt x="10130412" y="4572002"/>
                </a:lnTo>
                <a:lnTo>
                  <a:pt x="10116696" y="4572002"/>
                </a:lnTo>
                <a:close/>
                <a:moveTo>
                  <a:pt x="6322935" y="2"/>
                </a:moveTo>
                <a:lnTo>
                  <a:pt x="6336651" y="2"/>
                </a:lnTo>
                <a:lnTo>
                  <a:pt x="6336651" y="4572002"/>
                </a:lnTo>
                <a:lnTo>
                  <a:pt x="6322935" y="4572002"/>
                </a:lnTo>
                <a:close/>
                <a:moveTo>
                  <a:pt x="5479877" y="2"/>
                </a:moveTo>
                <a:lnTo>
                  <a:pt x="5493593" y="2"/>
                </a:lnTo>
                <a:lnTo>
                  <a:pt x="5493593" y="4572002"/>
                </a:lnTo>
                <a:lnTo>
                  <a:pt x="5479877" y="4572002"/>
                </a:lnTo>
                <a:close/>
                <a:moveTo>
                  <a:pt x="4636819" y="2"/>
                </a:moveTo>
                <a:lnTo>
                  <a:pt x="4650535" y="2"/>
                </a:lnTo>
                <a:lnTo>
                  <a:pt x="4650535" y="4572002"/>
                </a:lnTo>
                <a:lnTo>
                  <a:pt x="4636819" y="4572002"/>
                </a:lnTo>
                <a:close/>
                <a:moveTo>
                  <a:pt x="4215290" y="2"/>
                </a:moveTo>
                <a:lnTo>
                  <a:pt x="4229006" y="2"/>
                </a:lnTo>
                <a:lnTo>
                  <a:pt x="4229006" y="4572002"/>
                </a:lnTo>
                <a:lnTo>
                  <a:pt x="4215290" y="4572002"/>
                </a:lnTo>
                <a:close/>
                <a:moveTo>
                  <a:pt x="421529" y="2"/>
                </a:moveTo>
                <a:lnTo>
                  <a:pt x="435245" y="2"/>
                </a:lnTo>
                <a:lnTo>
                  <a:pt x="435245" y="4572002"/>
                </a:lnTo>
                <a:lnTo>
                  <a:pt x="421529" y="4572002"/>
                </a:lnTo>
                <a:close/>
                <a:moveTo>
                  <a:pt x="0" y="2"/>
                </a:moveTo>
                <a:lnTo>
                  <a:pt x="13716" y="2"/>
                </a:lnTo>
                <a:lnTo>
                  <a:pt x="13716" y="4572002"/>
                </a:lnTo>
                <a:lnTo>
                  <a:pt x="0" y="4572002"/>
                </a:lnTo>
                <a:close/>
                <a:moveTo>
                  <a:pt x="9273638" y="1"/>
                </a:moveTo>
                <a:lnTo>
                  <a:pt x="9287354" y="1"/>
                </a:lnTo>
                <a:lnTo>
                  <a:pt x="9287354" y="4572001"/>
                </a:lnTo>
                <a:lnTo>
                  <a:pt x="9273638" y="4572001"/>
                </a:lnTo>
                <a:close/>
                <a:moveTo>
                  <a:pt x="3372232" y="1"/>
                </a:moveTo>
                <a:lnTo>
                  <a:pt x="3385948" y="1"/>
                </a:lnTo>
                <a:lnTo>
                  <a:pt x="3385948" y="4572001"/>
                </a:lnTo>
                <a:lnTo>
                  <a:pt x="3372232" y="4572001"/>
                </a:lnTo>
                <a:close/>
                <a:moveTo>
                  <a:pt x="9695167" y="0"/>
                </a:moveTo>
                <a:lnTo>
                  <a:pt x="9708883" y="0"/>
                </a:lnTo>
                <a:lnTo>
                  <a:pt x="9708883" y="4572000"/>
                </a:lnTo>
                <a:lnTo>
                  <a:pt x="9695167" y="4572000"/>
                </a:lnTo>
                <a:close/>
                <a:moveTo>
                  <a:pt x="8852109" y="0"/>
                </a:moveTo>
                <a:lnTo>
                  <a:pt x="8865825" y="0"/>
                </a:lnTo>
                <a:lnTo>
                  <a:pt x="8865825" y="4572000"/>
                </a:lnTo>
                <a:lnTo>
                  <a:pt x="8852109" y="4572000"/>
                </a:lnTo>
                <a:close/>
                <a:moveTo>
                  <a:pt x="8430580" y="0"/>
                </a:moveTo>
                <a:lnTo>
                  <a:pt x="8444296" y="0"/>
                </a:lnTo>
                <a:lnTo>
                  <a:pt x="8444296" y="4572000"/>
                </a:lnTo>
                <a:lnTo>
                  <a:pt x="8430580" y="4572000"/>
                </a:lnTo>
                <a:close/>
                <a:moveTo>
                  <a:pt x="8009051" y="0"/>
                </a:moveTo>
                <a:lnTo>
                  <a:pt x="8022767" y="0"/>
                </a:lnTo>
                <a:lnTo>
                  <a:pt x="8022767" y="4572000"/>
                </a:lnTo>
                <a:lnTo>
                  <a:pt x="8009051" y="4572000"/>
                </a:lnTo>
                <a:close/>
                <a:moveTo>
                  <a:pt x="7587522" y="0"/>
                </a:moveTo>
                <a:lnTo>
                  <a:pt x="7601238" y="0"/>
                </a:lnTo>
                <a:lnTo>
                  <a:pt x="7601238" y="4572000"/>
                </a:lnTo>
                <a:lnTo>
                  <a:pt x="7587522" y="4572000"/>
                </a:lnTo>
                <a:close/>
                <a:moveTo>
                  <a:pt x="7165993" y="0"/>
                </a:moveTo>
                <a:lnTo>
                  <a:pt x="7179709" y="0"/>
                </a:lnTo>
                <a:lnTo>
                  <a:pt x="7179709" y="4572000"/>
                </a:lnTo>
                <a:lnTo>
                  <a:pt x="7165993" y="4572000"/>
                </a:lnTo>
                <a:close/>
                <a:moveTo>
                  <a:pt x="6744464" y="0"/>
                </a:moveTo>
                <a:lnTo>
                  <a:pt x="6758180" y="0"/>
                </a:lnTo>
                <a:lnTo>
                  <a:pt x="6758180" y="4572000"/>
                </a:lnTo>
                <a:lnTo>
                  <a:pt x="6744464" y="4572000"/>
                </a:lnTo>
                <a:close/>
                <a:moveTo>
                  <a:pt x="3793761" y="0"/>
                </a:moveTo>
                <a:lnTo>
                  <a:pt x="3807477" y="0"/>
                </a:lnTo>
                <a:lnTo>
                  <a:pt x="3807477" y="4572000"/>
                </a:lnTo>
                <a:lnTo>
                  <a:pt x="3793761" y="4572000"/>
                </a:lnTo>
                <a:close/>
                <a:moveTo>
                  <a:pt x="2950703" y="0"/>
                </a:moveTo>
                <a:lnTo>
                  <a:pt x="2964419" y="0"/>
                </a:lnTo>
                <a:lnTo>
                  <a:pt x="2964419" y="4572000"/>
                </a:lnTo>
                <a:lnTo>
                  <a:pt x="2950703" y="4572000"/>
                </a:lnTo>
                <a:close/>
                <a:moveTo>
                  <a:pt x="2529174" y="0"/>
                </a:moveTo>
                <a:lnTo>
                  <a:pt x="2542890" y="0"/>
                </a:lnTo>
                <a:lnTo>
                  <a:pt x="2542890" y="4572000"/>
                </a:lnTo>
                <a:lnTo>
                  <a:pt x="2529174" y="4572000"/>
                </a:lnTo>
                <a:close/>
                <a:moveTo>
                  <a:pt x="2107645" y="0"/>
                </a:moveTo>
                <a:lnTo>
                  <a:pt x="2121361" y="0"/>
                </a:lnTo>
                <a:lnTo>
                  <a:pt x="2121361" y="4572000"/>
                </a:lnTo>
                <a:lnTo>
                  <a:pt x="2107645" y="4572000"/>
                </a:lnTo>
                <a:close/>
                <a:moveTo>
                  <a:pt x="1686116" y="0"/>
                </a:moveTo>
                <a:lnTo>
                  <a:pt x="1699832" y="0"/>
                </a:lnTo>
                <a:lnTo>
                  <a:pt x="1699832" y="4572000"/>
                </a:lnTo>
                <a:lnTo>
                  <a:pt x="1686116" y="4572000"/>
                </a:lnTo>
                <a:close/>
                <a:moveTo>
                  <a:pt x="1264587" y="0"/>
                </a:moveTo>
                <a:lnTo>
                  <a:pt x="1278303" y="0"/>
                </a:lnTo>
                <a:lnTo>
                  <a:pt x="1278303" y="4572000"/>
                </a:lnTo>
                <a:lnTo>
                  <a:pt x="1264587" y="4572000"/>
                </a:lnTo>
                <a:close/>
                <a:moveTo>
                  <a:pt x="843058" y="0"/>
                </a:moveTo>
                <a:lnTo>
                  <a:pt x="856774" y="0"/>
                </a:lnTo>
                <a:lnTo>
                  <a:pt x="856774" y="4572000"/>
                </a:lnTo>
                <a:lnTo>
                  <a:pt x="843058" y="4572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9" name="Rectangle 87"/>
          <p:cNvSpPr/>
          <p:nvPr/>
        </p:nvSpPr>
        <p:spPr>
          <a:xfrm rot="2700000">
            <a:off x="2311242" y="-967047"/>
            <a:ext cx="13716" cy="6570294"/>
          </a:xfrm>
          <a:custGeom>
            <a:avLst/>
            <a:gdLst/>
            <a:ahLst/>
            <a:cxnLst/>
            <a:rect l="l" t="t" r="r" b="b"/>
            <a:pathLst>
              <a:path w="13716" h="6570294">
                <a:moveTo>
                  <a:pt x="0" y="6556578"/>
                </a:moveTo>
                <a:lnTo>
                  <a:pt x="13716" y="6570294"/>
                </a:lnTo>
                <a:lnTo>
                  <a:pt x="13716" y="6570294"/>
                </a:lnTo>
                <a:lnTo>
                  <a:pt x="0" y="6556578"/>
                </a:lnTo>
                <a:close/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0" name="Rectangle 88"/>
          <p:cNvSpPr/>
          <p:nvPr/>
        </p:nvSpPr>
        <p:spPr>
          <a:xfrm rot="2700000">
            <a:off x="3186527" y="-953751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1" name="Rectangle 89"/>
          <p:cNvSpPr/>
          <p:nvPr/>
        </p:nvSpPr>
        <p:spPr>
          <a:xfrm rot="2700000">
            <a:off x="4029713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7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2" name="Rectangle 90"/>
          <p:cNvSpPr/>
          <p:nvPr/>
        </p:nvSpPr>
        <p:spPr>
          <a:xfrm rot="2700000">
            <a:off x="4872899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3" name="Rectangle 91"/>
          <p:cNvSpPr/>
          <p:nvPr/>
        </p:nvSpPr>
        <p:spPr>
          <a:xfrm rot="2700000">
            <a:off x="5716086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13716"/>
                </a:moveTo>
                <a:lnTo>
                  <a:pt x="13716" y="0"/>
                </a:lnTo>
                <a:lnTo>
                  <a:pt x="13716" y="6465785"/>
                </a:lnTo>
                <a:lnTo>
                  <a:pt x="0" y="6479501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4" name="Rectangle 92"/>
          <p:cNvSpPr/>
          <p:nvPr/>
        </p:nvSpPr>
        <p:spPr>
          <a:xfrm rot="2700000">
            <a:off x="6559272" y="-953750"/>
            <a:ext cx="13716" cy="6479502"/>
          </a:xfrm>
          <a:custGeom>
            <a:avLst/>
            <a:gdLst/>
            <a:ahLst/>
            <a:cxnLst/>
            <a:rect l="l" t="t" r="r" b="b"/>
            <a:pathLst>
              <a:path w="13716" h="6479502">
                <a:moveTo>
                  <a:pt x="0" y="13716"/>
                </a:moveTo>
                <a:lnTo>
                  <a:pt x="13716" y="0"/>
                </a:lnTo>
                <a:lnTo>
                  <a:pt x="13715" y="6465787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5" name="Rectangle 93"/>
          <p:cNvSpPr/>
          <p:nvPr/>
        </p:nvSpPr>
        <p:spPr>
          <a:xfrm rot="2700000">
            <a:off x="7402457" y="-944051"/>
            <a:ext cx="13717" cy="6479502"/>
          </a:xfrm>
          <a:custGeom>
            <a:avLst/>
            <a:gdLst/>
            <a:ahLst/>
            <a:cxnLst/>
            <a:rect l="l" t="t" r="r" b="b"/>
            <a:pathLst>
              <a:path w="13717" h="6479502">
                <a:moveTo>
                  <a:pt x="0" y="13716"/>
                </a:moveTo>
                <a:lnTo>
                  <a:pt x="13717" y="0"/>
                </a:lnTo>
                <a:lnTo>
                  <a:pt x="13716" y="6465787"/>
                </a:lnTo>
                <a:lnTo>
                  <a:pt x="1" y="647950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6" name="Rectangle 94"/>
          <p:cNvSpPr/>
          <p:nvPr/>
        </p:nvSpPr>
        <p:spPr>
          <a:xfrm rot="2700000">
            <a:off x="8245644" y="-953750"/>
            <a:ext cx="13716" cy="6479502"/>
          </a:xfrm>
          <a:custGeom>
            <a:avLst/>
            <a:gdLst/>
            <a:ahLst/>
            <a:cxnLst/>
            <a:rect l="l" t="t" r="r" b="b"/>
            <a:pathLst>
              <a:path w="13716" h="6479502">
                <a:moveTo>
                  <a:pt x="0" y="13716"/>
                </a:moveTo>
                <a:lnTo>
                  <a:pt x="13716" y="0"/>
                </a:lnTo>
                <a:lnTo>
                  <a:pt x="13715" y="6465787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7" name="Rectangle 95"/>
          <p:cNvSpPr/>
          <p:nvPr/>
        </p:nvSpPr>
        <p:spPr>
          <a:xfrm rot="2700000">
            <a:off x="9088831" y="-953750"/>
            <a:ext cx="13717" cy="6479503"/>
          </a:xfrm>
          <a:custGeom>
            <a:avLst/>
            <a:gdLst/>
            <a:ahLst/>
            <a:cxnLst/>
            <a:rect l="l" t="t" r="r" b="b"/>
            <a:pathLst>
              <a:path w="13717" h="6479503">
                <a:moveTo>
                  <a:pt x="13717" y="0"/>
                </a:moveTo>
                <a:lnTo>
                  <a:pt x="13716" y="6465787"/>
                </a:lnTo>
                <a:lnTo>
                  <a:pt x="0" y="6479503"/>
                </a:lnTo>
                <a:lnTo>
                  <a:pt x="1" y="13717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8" name="Rectangle 96"/>
          <p:cNvSpPr/>
          <p:nvPr/>
        </p:nvSpPr>
        <p:spPr>
          <a:xfrm rot="2700000">
            <a:off x="9912896" y="-907596"/>
            <a:ext cx="13716" cy="6425429"/>
          </a:xfrm>
          <a:custGeom>
            <a:avLst/>
            <a:gdLst/>
            <a:ahLst/>
            <a:cxnLst/>
            <a:rect l="l" t="t" r="r" b="b"/>
            <a:pathLst>
              <a:path w="13716" h="6425429">
                <a:moveTo>
                  <a:pt x="0" y="0"/>
                </a:moveTo>
                <a:lnTo>
                  <a:pt x="13716" y="13717"/>
                </a:lnTo>
                <a:lnTo>
                  <a:pt x="13716" y="6411713"/>
                </a:lnTo>
                <a:lnTo>
                  <a:pt x="0" y="6425429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9" name="Rectangle 97"/>
          <p:cNvSpPr/>
          <p:nvPr/>
        </p:nvSpPr>
        <p:spPr>
          <a:xfrm rot="2700000">
            <a:off x="10334491" y="110221"/>
            <a:ext cx="13717" cy="5232981"/>
          </a:xfrm>
          <a:custGeom>
            <a:avLst/>
            <a:gdLst/>
            <a:ahLst/>
            <a:cxnLst/>
            <a:rect l="l" t="t" r="r" b="b"/>
            <a:pathLst>
              <a:path w="13717" h="5232981">
                <a:moveTo>
                  <a:pt x="0" y="0"/>
                </a:moveTo>
                <a:lnTo>
                  <a:pt x="13717" y="13716"/>
                </a:lnTo>
                <a:lnTo>
                  <a:pt x="13717" y="5219264"/>
                </a:lnTo>
                <a:lnTo>
                  <a:pt x="1" y="5232981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0" name="Rectangle 98"/>
          <p:cNvSpPr/>
          <p:nvPr/>
        </p:nvSpPr>
        <p:spPr>
          <a:xfrm rot="2700000">
            <a:off x="10756084" y="1128037"/>
            <a:ext cx="13716" cy="4040537"/>
          </a:xfrm>
          <a:custGeom>
            <a:avLst/>
            <a:gdLst/>
            <a:ahLst/>
            <a:cxnLst/>
            <a:rect l="l" t="t" r="r" b="b"/>
            <a:pathLst>
              <a:path w="13716" h="4040537">
                <a:moveTo>
                  <a:pt x="0" y="0"/>
                </a:moveTo>
                <a:lnTo>
                  <a:pt x="13716" y="13716"/>
                </a:lnTo>
                <a:lnTo>
                  <a:pt x="13715" y="4026822"/>
                </a:lnTo>
                <a:lnTo>
                  <a:pt x="1" y="4040537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1" name="Rectangle 99"/>
          <p:cNvSpPr/>
          <p:nvPr/>
        </p:nvSpPr>
        <p:spPr>
          <a:xfrm rot="2700000">
            <a:off x="11177678" y="2145853"/>
            <a:ext cx="13716" cy="2848091"/>
          </a:xfrm>
          <a:custGeom>
            <a:avLst/>
            <a:gdLst/>
            <a:ahLst/>
            <a:cxnLst/>
            <a:rect l="l" t="t" r="r" b="b"/>
            <a:pathLst>
              <a:path w="13716" h="2848091">
                <a:moveTo>
                  <a:pt x="0" y="0"/>
                </a:moveTo>
                <a:lnTo>
                  <a:pt x="13716" y="13716"/>
                </a:lnTo>
                <a:lnTo>
                  <a:pt x="13715" y="2834375"/>
                </a:lnTo>
                <a:lnTo>
                  <a:pt x="0" y="2848091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2" name="Rectangle 100"/>
          <p:cNvSpPr/>
          <p:nvPr/>
        </p:nvSpPr>
        <p:spPr>
          <a:xfrm rot="2700000">
            <a:off x="11599272" y="3163669"/>
            <a:ext cx="13715" cy="1655644"/>
          </a:xfrm>
          <a:custGeom>
            <a:avLst/>
            <a:gdLst/>
            <a:ahLst/>
            <a:cxnLst/>
            <a:rect l="l" t="t" r="r" b="b"/>
            <a:pathLst>
              <a:path w="13715" h="1655644">
                <a:moveTo>
                  <a:pt x="0" y="0"/>
                </a:moveTo>
                <a:lnTo>
                  <a:pt x="13715" y="13716"/>
                </a:lnTo>
                <a:lnTo>
                  <a:pt x="13715" y="1641929"/>
                </a:lnTo>
                <a:lnTo>
                  <a:pt x="0" y="1655644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3" name="Rectangle 101"/>
          <p:cNvSpPr/>
          <p:nvPr/>
        </p:nvSpPr>
        <p:spPr>
          <a:xfrm rot="2700000">
            <a:off x="12020868" y="4181493"/>
            <a:ext cx="13715" cy="463189"/>
          </a:xfrm>
          <a:custGeom>
            <a:avLst/>
            <a:gdLst/>
            <a:ahLst/>
            <a:cxnLst/>
            <a:rect l="l" t="t" r="r" b="b"/>
            <a:pathLst>
              <a:path w="13715" h="463189">
                <a:moveTo>
                  <a:pt x="1" y="0"/>
                </a:moveTo>
                <a:lnTo>
                  <a:pt x="13715" y="13716"/>
                </a:lnTo>
                <a:lnTo>
                  <a:pt x="13715" y="449474"/>
                </a:lnTo>
                <a:lnTo>
                  <a:pt x="0" y="463189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4" name="Rectangle 102"/>
          <p:cNvSpPr/>
          <p:nvPr/>
        </p:nvSpPr>
        <p:spPr>
          <a:xfrm rot="2700000">
            <a:off x="203277" y="-93899"/>
            <a:ext cx="13716" cy="608068"/>
          </a:xfrm>
          <a:custGeom>
            <a:avLst/>
            <a:gdLst/>
            <a:ahLst/>
            <a:cxnLst/>
            <a:rect l="l" t="t" r="r" b="b"/>
            <a:pathLst>
              <a:path w="13716" h="608068">
                <a:moveTo>
                  <a:pt x="0" y="13716"/>
                </a:moveTo>
                <a:lnTo>
                  <a:pt x="13716" y="0"/>
                </a:lnTo>
                <a:lnTo>
                  <a:pt x="13716" y="608068"/>
                </a:lnTo>
                <a:lnTo>
                  <a:pt x="0" y="59435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5" name="Rectangle 103"/>
          <p:cNvSpPr/>
          <p:nvPr/>
        </p:nvSpPr>
        <p:spPr>
          <a:xfrm rot="2700000">
            <a:off x="624870" y="-268529"/>
            <a:ext cx="13716" cy="1800514"/>
          </a:xfrm>
          <a:custGeom>
            <a:avLst/>
            <a:gdLst/>
            <a:ahLst/>
            <a:cxnLst/>
            <a:rect l="l" t="t" r="r" b="b"/>
            <a:pathLst>
              <a:path w="13716" h="1800514">
                <a:moveTo>
                  <a:pt x="0" y="13716"/>
                </a:moveTo>
                <a:lnTo>
                  <a:pt x="13716" y="0"/>
                </a:lnTo>
                <a:lnTo>
                  <a:pt x="13716" y="1800514"/>
                </a:lnTo>
                <a:lnTo>
                  <a:pt x="0" y="178679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6" name="Rectangle 104"/>
          <p:cNvSpPr/>
          <p:nvPr/>
        </p:nvSpPr>
        <p:spPr>
          <a:xfrm rot="2700000">
            <a:off x="1046463" y="-443158"/>
            <a:ext cx="13716" cy="2992958"/>
          </a:xfrm>
          <a:custGeom>
            <a:avLst/>
            <a:gdLst/>
            <a:ahLst/>
            <a:cxnLst/>
            <a:rect l="l" t="t" r="r" b="b"/>
            <a:pathLst>
              <a:path w="13716" h="2992958">
                <a:moveTo>
                  <a:pt x="0" y="13716"/>
                </a:moveTo>
                <a:lnTo>
                  <a:pt x="13716" y="0"/>
                </a:lnTo>
                <a:lnTo>
                  <a:pt x="13716" y="2992958"/>
                </a:lnTo>
                <a:lnTo>
                  <a:pt x="0" y="297924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7" name="Rectangle 105"/>
          <p:cNvSpPr/>
          <p:nvPr/>
        </p:nvSpPr>
        <p:spPr>
          <a:xfrm rot="2700000">
            <a:off x="1468056" y="-617788"/>
            <a:ext cx="13716" cy="4185404"/>
          </a:xfrm>
          <a:custGeom>
            <a:avLst/>
            <a:gdLst/>
            <a:ahLst/>
            <a:cxnLst/>
            <a:rect l="l" t="t" r="r" b="b"/>
            <a:pathLst>
              <a:path w="13716" h="4185404">
                <a:moveTo>
                  <a:pt x="0" y="13716"/>
                </a:moveTo>
                <a:lnTo>
                  <a:pt x="13716" y="0"/>
                </a:lnTo>
                <a:lnTo>
                  <a:pt x="13716" y="4185404"/>
                </a:lnTo>
                <a:lnTo>
                  <a:pt x="0" y="417168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8" name="Rectangle 106"/>
          <p:cNvSpPr/>
          <p:nvPr/>
        </p:nvSpPr>
        <p:spPr>
          <a:xfrm rot="2700000">
            <a:off x="1889649" y="-792416"/>
            <a:ext cx="13716" cy="5377849"/>
          </a:xfrm>
          <a:custGeom>
            <a:avLst/>
            <a:gdLst/>
            <a:ahLst/>
            <a:cxnLst/>
            <a:rect l="l" t="t" r="r" b="b"/>
            <a:pathLst>
              <a:path w="13716" h="5377849">
                <a:moveTo>
                  <a:pt x="0" y="13716"/>
                </a:moveTo>
                <a:lnTo>
                  <a:pt x="13716" y="0"/>
                </a:lnTo>
                <a:lnTo>
                  <a:pt x="13716" y="5377849"/>
                </a:lnTo>
                <a:lnTo>
                  <a:pt x="0" y="536413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9" name="Rectangle 148"/>
          <p:cNvSpPr/>
          <p:nvPr/>
        </p:nvSpPr>
        <p:spPr>
          <a:xfrm rot="18900000" flipV="1">
            <a:off x="2070569" y="-450209"/>
            <a:ext cx="13716" cy="5889566"/>
          </a:xfrm>
          <a:custGeom>
            <a:avLst/>
            <a:gdLst/>
            <a:ahLst/>
            <a:cxnLst/>
            <a:rect l="l" t="t" r="r" b="b"/>
            <a:pathLst>
              <a:path w="13716" h="5889566">
                <a:moveTo>
                  <a:pt x="13716" y="5889566"/>
                </a:moveTo>
                <a:lnTo>
                  <a:pt x="13716" y="0"/>
                </a:lnTo>
                <a:lnTo>
                  <a:pt x="0" y="13716"/>
                </a:lnTo>
                <a:lnTo>
                  <a:pt x="0" y="587585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0" name="Rectangle 323"/>
          <p:cNvSpPr/>
          <p:nvPr/>
        </p:nvSpPr>
        <p:spPr>
          <a:xfrm rot="18900000" flipV="1">
            <a:off x="1648976" y="567610"/>
            <a:ext cx="13716" cy="4697119"/>
          </a:xfrm>
          <a:custGeom>
            <a:avLst/>
            <a:gdLst/>
            <a:ahLst/>
            <a:cxnLst/>
            <a:rect l="l" t="t" r="r" b="b"/>
            <a:pathLst>
              <a:path w="13716" h="4697119">
                <a:moveTo>
                  <a:pt x="13716" y="4697119"/>
                </a:moveTo>
                <a:lnTo>
                  <a:pt x="13716" y="0"/>
                </a:lnTo>
                <a:lnTo>
                  <a:pt x="0" y="13716"/>
                </a:lnTo>
                <a:lnTo>
                  <a:pt x="0" y="46834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1" name="Rectangle 324"/>
          <p:cNvSpPr/>
          <p:nvPr/>
        </p:nvSpPr>
        <p:spPr>
          <a:xfrm rot="18900000" flipV="1">
            <a:off x="1227383" y="1585424"/>
            <a:ext cx="13716" cy="3504674"/>
          </a:xfrm>
          <a:custGeom>
            <a:avLst/>
            <a:gdLst/>
            <a:ahLst/>
            <a:cxnLst/>
            <a:rect l="l" t="t" r="r" b="b"/>
            <a:pathLst>
              <a:path w="13716" h="3504674">
                <a:moveTo>
                  <a:pt x="13716" y="3504674"/>
                </a:moveTo>
                <a:lnTo>
                  <a:pt x="13716" y="0"/>
                </a:lnTo>
                <a:lnTo>
                  <a:pt x="0" y="13716"/>
                </a:lnTo>
                <a:lnTo>
                  <a:pt x="0" y="349095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2" name="Rectangle 325"/>
          <p:cNvSpPr/>
          <p:nvPr/>
        </p:nvSpPr>
        <p:spPr>
          <a:xfrm rot="18900000" flipV="1">
            <a:off x="805790" y="2603242"/>
            <a:ext cx="13716" cy="2312226"/>
          </a:xfrm>
          <a:custGeom>
            <a:avLst/>
            <a:gdLst/>
            <a:ahLst/>
            <a:cxnLst/>
            <a:rect l="l" t="t" r="r" b="b"/>
            <a:pathLst>
              <a:path w="13716" h="2312226">
                <a:moveTo>
                  <a:pt x="13716" y="2312226"/>
                </a:moveTo>
                <a:lnTo>
                  <a:pt x="13716" y="0"/>
                </a:lnTo>
                <a:lnTo>
                  <a:pt x="0" y="13716"/>
                </a:lnTo>
                <a:lnTo>
                  <a:pt x="0" y="229851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3" name="Rectangle 326"/>
          <p:cNvSpPr/>
          <p:nvPr/>
        </p:nvSpPr>
        <p:spPr>
          <a:xfrm rot="18900000" flipV="1">
            <a:off x="384198" y="3621057"/>
            <a:ext cx="13716" cy="1119782"/>
          </a:xfrm>
          <a:custGeom>
            <a:avLst/>
            <a:gdLst/>
            <a:ahLst/>
            <a:cxnLst/>
            <a:rect l="l" t="t" r="r" b="b"/>
            <a:pathLst>
              <a:path w="13716" h="1119782">
                <a:moveTo>
                  <a:pt x="13716" y="1119782"/>
                </a:moveTo>
                <a:lnTo>
                  <a:pt x="13716" y="0"/>
                </a:lnTo>
                <a:lnTo>
                  <a:pt x="0" y="13716"/>
                </a:lnTo>
                <a:lnTo>
                  <a:pt x="0" y="110606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4" name="Rectangle 371"/>
          <p:cNvSpPr/>
          <p:nvPr/>
        </p:nvSpPr>
        <p:spPr>
          <a:xfrm rot="18900000" flipV="1">
            <a:off x="2705180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5" name="Rectangle 373"/>
          <p:cNvSpPr/>
          <p:nvPr/>
        </p:nvSpPr>
        <p:spPr>
          <a:xfrm rot="18900000" flipV="1">
            <a:off x="4391552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5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6" name="Rectangle 375"/>
          <p:cNvSpPr/>
          <p:nvPr/>
        </p:nvSpPr>
        <p:spPr>
          <a:xfrm rot="18900000" flipV="1">
            <a:off x="6077925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6479501"/>
                </a:moveTo>
                <a:lnTo>
                  <a:pt x="13716" y="6465785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7" name="Rectangle 376"/>
          <p:cNvSpPr/>
          <p:nvPr/>
        </p:nvSpPr>
        <p:spPr>
          <a:xfrm rot="18900000" flipV="1">
            <a:off x="6916261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13716" y="6479504"/>
                </a:moveTo>
                <a:lnTo>
                  <a:pt x="13716" y="0"/>
                </a:lnTo>
                <a:lnTo>
                  <a:pt x="0" y="13717"/>
                </a:lnTo>
                <a:lnTo>
                  <a:pt x="0" y="6493219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8" name="Rectangle 377"/>
          <p:cNvSpPr/>
          <p:nvPr/>
        </p:nvSpPr>
        <p:spPr>
          <a:xfrm rot="18900000" flipV="1">
            <a:off x="7759447" y="-965458"/>
            <a:ext cx="13717" cy="6493219"/>
          </a:xfrm>
          <a:custGeom>
            <a:avLst/>
            <a:gdLst/>
            <a:ahLst/>
            <a:cxnLst/>
            <a:rect l="l" t="t" r="r" b="b"/>
            <a:pathLst>
              <a:path w="13717" h="6493219">
                <a:moveTo>
                  <a:pt x="0" y="6493219"/>
                </a:moveTo>
                <a:lnTo>
                  <a:pt x="13716" y="6479502"/>
                </a:lnTo>
                <a:lnTo>
                  <a:pt x="13717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9" name="Rectangle 378"/>
          <p:cNvSpPr/>
          <p:nvPr/>
        </p:nvSpPr>
        <p:spPr>
          <a:xfrm rot="18900000" flipV="1">
            <a:off x="8602633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13716" y="6479504"/>
                </a:moveTo>
                <a:lnTo>
                  <a:pt x="13716" y="0"/>
                </a:lnTo>
                <a:lnTo>
                  <a:pt x="0" y="13716"/>
                </a:lnTo>
                <a:lnTo>
                  <a:pt x="0" y="6493219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0" name="Rectangle 138"/>
          <p:cNvSpPr/>
          <p:nvPr/>
        </p:nvSpPr>
        <p:spPr>
          <a:xfrm rot="18900000" flipV="1">
            <a:off x="10088968" y="-882602"/>
            <a:ext cx="13716" cy="5927431"/>
          </a:xfrm>
          <a:custGeom>
            <a:avLst/>
            <a:gdLst/>
            <a:ahLst/>
            <a:cxnLst/>
            <a:rect l="l" t="t" r="r" b="b"/>
            <a:pathLst>
              <a:path w="13716" h="5927431">
                <a:moveTo>
                  <a:pt x="0" y="5927431"/>
                </a:moveTo>
                <a:lnTo>
                  <a:pt x="13715" y="5913716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1" name="Rectangle 139"/>
          <p:cNvSpPr/>
          <p:nvPr/>
        </p:nvSpPr>
        <p:spPr>
          <a:xfrm rot="18900000" flipV="1">
            <a:off x="10510562" y="-707971"/>
            <a:ext cx="13716" cy="4734985"/>
          </a:xfrm>
          <a:custGeom>
            <a:avLst/>
            <a:gdLst/>
            <a:ahLst/>
            <a:cxnLst/>
            <a:rect l="l" t="t" r="r" b="b"/>
            <a:pathLst>
              <a:path w="13716" h="4734985">
                <a:moveTo>
                  <a:pt x="0" y="4734985"/>
                </a:moveTo>
                <a:lnTo>
                  <a:pt x="13715" y="4721270"/>
                </a:lnTo>
                <a:lnTo>
                  <a:pt x="13716" y="1371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2" name="Rectangle 140"/>
          <p:cNvSpPr/>
          <p:nvPr/>
        </p:nvSpPr>
        <p:spPr>
          <a:xfrm rot="18900000" flipV="1">
            <a:off x="10932155" y="-533342"/>
            <a:ext cx="13716" cy="3542540"/>
          </a:xfrm>
          <a:custGeom>
            <a:avLst/>
            <a:gdLst/>
            <a:ahLst/>
            <a:cxnLst/>
            <a:rect l="l" t="t" r="r" b="b"/>
            <a:pathLst>
              <a:path w="13716" h="3542540">
                <a:moveTo>
                  <a:pt x="0" y="3542540"/>
                </a:moveTo>
                <a:lnTo>
                  <a:pt x="13715" y="3528825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3" name="Rectangle 141"/>
          <p:cNvSpPr/>
          <p:nvPr/>
        </p:nvSpPr>
        <p:spPr>
          <a:xfrm rot="18900000" flipV="1">
            <a:off x="11353748" y="-358712"/>
            <a:ext cx="13716" cy="2350095"/>
          </a:xfrm>
          <a:custGeom>
            <a:avLst/>
            <a:gdLst/>
            <a:ahLst/>
            <a:cxnLst/>
            <a:rect l="l" t="t" r="r" b="b"/>
            <a:pathLst>
              <a:path w="13716" h="2350095">
                <a:moveTo>
                  <a:pt x="0" y="2350095"/>
                </a:moveTo>
                <a:lnTo>
                  <a:pt x="13715" y="2336380"/>
                </a:lnTo>
                <a:lnTo>
                  <a:pt x="13716" y="1371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4" name="Rectangle 142"/>
          <p:cNvSpPr/>
          <p:nvPr/>
        </p:nvSpPr>
        <p:spPr>
          <a:xfrm rot="18900000" flipV="1">
            <a:off x="11775341" y="-184083"/>
            <a:ext cx="13716" cy="1157650"/>
          </a:xfrm>
          <a:custGeom>
            <a:avLst/>
            <a:gdLst/>
            <a:ahLst/>
            <a:cxnLst/>
            <a:rect l="l" t="t" r="r" b="b"/>
            <a:pathLst>
              <a:path w="13716" h="1157650">
                <a:moveTo>
                  <a:pt x="0" y="1157650"/>
                </a:moveTo>
                <a:lnTo>
                  <a:pt x="13716" y="1143934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5" name="Rectangle 372"/>
          <p:cNvSpPr/>
          <p:nvPr/>
        </p:nvSpPr>
        <p:spPr>
          <a:xfrm rot="18900000" flipV="1">
            <a:off x="3543517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0" y="6493219"/>
                </a:moveTo>
                <a:lnTo>
                  <a:pt x="13716" y="6479503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6" name="Rectangle 374"/>
          <p:cNvSpPr/>
          <p:nvPr/>
        </p:nvSpPr>
        <p:spPr>
          <a:xfrm rot="18900000" flipV="1">
            <a:off x="5229889" y="-965458"/>
            <a:ext cx="13716" cy="6493220"/>
          </a:xfrm>
          <a:custGeom>
            <a:avLst/>
            <a:gdLst/>
            <a:ahLst/>
            <a:cxnLst/>
            <a:rect l="l" t="t" r="r" b="b"/>
            <a:pathLst>
              <a:path w="13716" h="6493220">
                <a:moveTo>
                  <a:pt x="0" y="6493220"/>
                </a:moveTo>
                <a:lnTo>
                  <a:pt x="13716" y="647950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7" name="Teardrop 3"/>
          <p:cNvSpPr/>
          <p:nvPr/>
        </p:nvSpPr>
        <p:spPr>
          <a:xfrm rot="5400000" flipH="1" flipV="1">
            <a:off x="64427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8" name="Teardrop 3"/>
          <p:cNvSpPr/>
          <p:nvPr/>
        </p:nvSpPr>
        <p:spPr>
          <a:xfrm rot="5400000" flipH="1" flipV="1">
            <a:off x="-148774" y="258315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1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6" y="223846"/>
                </a:cubicBezTo>
                <a:lnTo>
                  <a:pt x="221347" y="232509"/>
                </a:lnTo>
                <a:cubicBezTo>
                  <a:pt x="224389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0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1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4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8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1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9" name="Teardrop 3"/>
          <p:cNvSpPr/>
          <p:nvPr/>
        </p:nvSpPr>
        <p:spPr>
          <a:xfrm rot="5400000" flipH="1" flipV="1">
            <a:off x="13875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0" name="Teardrop 3"/>
          <p:cNvSpPr/>
          <p:nvPr/>
        </p:nvSpPr>
        <p:spPr>
          <a:xfrm rot="5400000" flipH="1" flipV="1">
            <a:off x="22300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1" name="Teardrop 3"/>
          <p:cNvSpPr/>
          <p:nvPr/>
        </p:nvSpPr>
        <p:spPr>
          <a:xfrm rot="5400000" flipH="1" flipV="1">
            <a:off x="30726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2" name="Teardrop 3"/>
          <p:cNvSpPr/>
          <p:nvPr/>
        </p:nvSpPr>
        <p:spPr>
          <a:xfrm rot="5400000" flipH="1" flipV="1">
            <a:off x="39151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3" name="Teardrop 3"/>
          <p:cNvSpPr/>
          <p:nvPr/>
        </p:nvSpPr>
        <p:spPr>
          <a:xfrm rot="5400000" flipH="1" flipV="1">
            <a:off x="47576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4" name="Teardrop 3"/>
          <p:cNvSpPr/>
          <p:nvPr/>
        </p:nvSpPr>
        <p:spPr>
          <a:xfrm rot="5400000" flipH="1" flipV="1">
            <a:off x="56002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5" name="Teardrop 3"/>
          <p:cNvSpPr/>
          <p:nvPr/>
        </p:nvSpPr>
        <p:spPr>
          <a:xfrm rot="5400000" flipH="1" flipV="1">
            <a:off x="81278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6" name="Teardrop 3"/>
          <p:cNvSpPr/>
          <p:nvPr/>
        </p:nvSpPr>
        <p:spPr>
          <a:xfrm rot="5400000" flipH="1" flipV="1">
            <a:off x="72853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7" name="Teardrop 3"/>
          <p:cNvSpPr/>
          <p:nvPr/>
        </p:nvSpPr>
        <p:spPr>
          <a:xfrm rot="5400000" flipH="1" flipV="1">
            <a:off x="98129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8" name="Teardrop 3"/>
          <p:cNvSpPr/>
          <p:nvPr/>
        </p:nvSpPr>
        <p:spPr>
          <a:xfrm rot="5400000" flipH="1" flipV="1">
            <a:off x="89703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9" name="Teardrop 3"/>
          <p:cNvSpPr/>
          <p:nvPr/>
        </p:nvSpPr>
        <p:spPr>
          <a:xfrm rot="5400000" flipH="1" flipV="1">
            <a:off x="11498011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0" name="Teardrop 3"/>
          <p:cNvSpPr/>
          <p:nvPr/>
        </p:nvSpPr>
        <p:spPr>
          <a:xfrm rot="5400000" flipH="1" flipV="1">
            <a:off x="106554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1" name="Teardrop 3"/>
          <p:cNvSpPr/>
          <p:nvPr/>
        </p:nvSpPr>
        <p:spPr>
          <a:xfrm rot="5400000" flipH="1" flipV="1">
            <a:off x="5449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2" name="Oval 591"/>
          <p:cNvSpPr/>
          <p:nvPr/>
        </p:nvSpPr>
        <p:spPr>
          <a:xfrm>
            <a:off x="66645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3" name="Oval 167"/>
          <p:cNvSpPr/>
          <p:nvPr/>
        </p:nvSpPr>
        <p:spPr>
          <a:xfrm>
            <a:off x="0" y="331699"/>
            <a:ext cx="93942" cy="4240302"/>
          </a:xfrm>
          <a:custGeom>
            <a:avLst/>
            <a:gdLst/>
            <a:ahLst/>
            <a:cxnLst/>
            <a:rect l="l" t="t" r="r" b="b"/>
            <a:pathLst>
              <a:path w="93942" h="4240302">
                <a:moveTo>
                  <a:pt x="9066" y="4229620"/>
                </a:moveTo>
                <a:cubicBezTo>
                  <a:pt x="23324" y="4229620"/>
                  <a:pt x="36761" y="4233136"/>
                  <a:pt x="48054" y="4240302"/>
                </a:cubicBezTo>
                <a:lnTo>
                  <a:pt x="0" y="4240302"/>
                </a:lnTo>
                <a:lnTo>
                  <a:pt x="0" y="4231451"/>
                </a:lnTo>
                <a:cubicBezTo>
                  <a:pt x="2881" y="4229788"/>
                  <a:pt x="5954" y="4229620"/>
                  <a:pt x="9066" y="4229620"/>
                </a:cubicBezTo>
                <a:close/>
                <a:moveTo>
                  <a:pt x="9066" y="3380947"/>
                </a:moveTo>
                <a:cubicBezTo>
                  <a:pt x="55942" y="3380947"/>
                  <a:pt x="93942" y="3418947"/>
                  <a:pt x="93942" y="3465822"/>
                </a:cubicBezTo>
                <a:cubicBezTo>
                  <a:pt x="93942" y="3512697"/>
                  <a:pt x="55942" y="3550697"/>
                  <a:pt x="9066" y="3550697"/>
                </a:cubicBezTo>
                <a:lnTo>
                  <a:pt x="0" y="3548867"/>
                </a:lnTo>
                <a:lnTo>
                  <a:pt x="0" y="3382777"/>
                </a:lnTo>
                <a:cubicBezTo>
                  <a:pt x="2881" y="3381115"/>
                  <a:pt x="5954" y="3380947"/>
                  <a:pt x="9066" y="3380947"/>
                </a:cubicBezTo>
                <a:close/>
                <a:moveTo>
                  <a:pt x="9066" y="2536768"/>
                </a:moveTo>
                <a:cubicBezTo>
                  <a:pt x="55942" y="2536768"/>
                  <a:pt x="93942" y="2574768"/>
                  <a:pt x="93942" y="2621643"/>
                </a:cubicBezTo>
                <a:cubicBezTo>
                  <a:pt x="93942" y="2668518"/>
                  <a:pt x="55942" y="2706518"/>
                  <a:pt x="9066" y="2706518"/>
                </a:cubicBezTo>
                <a:lnTo>
                  <a:pt x="0" y="2704688"/>
                </a:lnTo>
                <a:lnTo>
                  <a:pt x="0" y="2538598"/>
                </a:lnTo>
                <a:cubicBezTo>
                  <a:pt x="2881" y="2536936"/>
                  <a:pt x="5954" y="2536768"/>
                  <a:pt x="9066" y="2536768"/>
                </a:cubicBezTo>
                <a:close/>
                <a:moveTo>
                  <a:pt x="9066" y="1688095"/>
                </a:moveTo>
                <a:cubicBezTo>
                  <a:pt x="55942" y="1688095"/>
                  <a:pt x="93942" y="1726095"/>
                  <a:pt x="93942" y="1772970"/>
                </a:cubicBezTo>
                <a:cubicBezTo>
                  <a:pt x="93942" y="1819845"/>
                  <a:pt x="55942" y="1857845"/>
                  <a:pt x="9066" y="1857845"/>
                </a:cubicBezTo>
                <a:lnTo>
                  <a:pt x="0" y="1856015"/>
                </a:lnTo>
                <a:lnTo>
                  <a:pt x="0" y="1689925"/>
                </a:lnTo>
                <a:cubicBezTo>
                  <a:pt x="2881" y="1688263"/>
                  <a:pt x="5954" y="1688095"/>
                  <a:pt x="9066" y="1688095"/>
                </a:cubicBezTo>
                <a:close/>
                <a:moveTo>
                  <a:pt x="9066" y="845498"/>
                </a:moveTo>
                <a:cubicBezTo>
                  <a:pt x="55942" y="845498"/>
                  <a:pt x="93942" y="883498"/>
                  <a:pt x="93942" y="930373"/>
                </a:cubicBezTo>
                <a:cubicBezTo>
                  <a:pt x="93942" y="977248"/>
                  <a:pt x="55942" y="1015248"/>
                  <a:pt x="9066" y="1015248"/>
                </a:cubicBezTo>
                <a:lnTo>
                  <a:pt x="0" y="1013418"/>
                </a:lnTo>
                <a:lnTo>
                  <a:pt x="0" y="847328"/>
                </a:lnTo>
                <a:cubicBezTo>
                  <a:pt x="2881" y="845666"/>
                  <a:pt x="5954" y="845498"/>
                  <a:pt x="9066" y="845498"/>
                </a:cubicBezTo>
                <a:close/>
                <a:moveTo>
                  <a:pt x="9066" y="0"/>
                </a:moveTo>
                <a:cubicBezTo>
                  <a:pt x="55942" y="0"/>
                  <a:pt x="93942" y="38000"/>
                  <a:pt x="93942" y="84875"/>
                </a:cubicBezTo>
                <a:cubicBezTo>
                  <a:pt x="93942" y="131750"/>
                  <a:pt x="55942" y="169750"/>
                  <a:pt x="9066" y="169750"/>
                </a:cubicBezTo>
                <a:lnTo>
                  <a:pt x="0" y="167920"/>
                </a:lnTo>
                <a:lnTo>
                  <a:pt x="0" y="1830"/>
                </a:lnTo>
                <a:cubicBezTo>
                  <a:pt x="2881" y="167"/>
                  <a:pt x="5954" y="0"/>
                  <a:pt x="906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4" name="Oval 593"/>
          <p:cNvSpPr/>
          <p:nvPr/>
        </p:nvSpPr>
        <p:spPr>
          <a:xfrm>
            <a:off x="7667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5" name="Oval 594"/>
          <p:cNvSpPr/>
          <p:nvPr/>
        </p:nvSpPr>
        <p:spPr>
          <a:xfrm>
            <a:off x="16092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6" name="Oval 595"/>
          <p:cNvSpPr/>
          <p:nvPr/>
        </p:nvSpPr>
        <p:spPr>
          <a:xfrm>
            <a:off x="24518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7" name="Oval 596"/>
          <p:cNvSpPr/>
          <p:nvPr/>
        </p:nvSpPr>
        <p:spPr>
          <a:xfrm>
            <a:off x="32943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8" name="Oval 597"/>
          <p:cNvSpPr/>
          <p:nvPr/>
        </p:nvSpPr>
        <p:spPr>
          <a:xfrm>
            <a:off x="41368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9" name="Oval 598"/>
          <p:cNvSpPr/>
          <p:nvPr/>
        </p:nvSpPr>
        <p:spPr>
          <a:xfrm>
            <a:off x="49794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0" name="Oval 599"/>
          <p:cNvSpPr/>
          <p:nvPr/>
        </p:nvSpPr>
        <p:spPr>
          <a:xfrm>
            <a:off x="58219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1" name="Oval 600"/>
          <p:cNvSpPr/>
          <p:nvPr/>
        </p:nvSpPr>
        <p:spPr>
          <a:xfrm>
            <a:off x="83495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2" name="Oval 601"/>
          <p:cNvSpPr/>
          <p:nvPr/>
        </p:nvSpPr>
        <p:spPr>
          <a:xfrm>
            <a:off x="75070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3" name="Oval 602"/>
          <p:cNvSpPr/>
          <p:nvPr/>
        </p:nvSpPr>
        <p:spPr>
          <a:xfrm>
            <a:off x="100346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4" name="Oval 603"/>
          <p:cNvSpPr/>
          <p:nvPr/>
        </p:nvSpPr>
        <p:spPr>
          <a:xfrm>
            <a:off x="91921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5" name="Oval 604"/>
          <p:cNvSpPr/>
          <p:nvPr/>
        </p:nvSpPr>
        <p:spPr>
          <a:xfrm>
            <a:off x="11719750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6" name="Oval 605"/>
          <p:cNvSpPr/>
          <p:nvPr/>
        </p:nvSpPr>
        <p:spPr>
          <a:xfrm>
            <a:off x="108772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7" name="Teardrop 3"/>
          <p:cNvSpPr/>
          <p:nvPr/>
        </p:nvSpPr>
        <p:spPr>
          <a:xfrm rot="5400000" flipH="1" flipV="1">
            <a:off x="60211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8" name="Teardrop 3"/>
          <p:cNvSpPr/>
          <p:nvPr/>
        </p:nvSpPr>
        <p:spPr>
          <a:xfrm rot="5400000" flipH="1" flipV="1">
            <a:off x="9659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9" name="Teardrop 3"/>
          <p:cNvSpPr/>
          <p:nvPr/>
        </p:nvSpPr>
        <p:spPr>
          <a:xfrm rot="5400000" flipH="1" flipV="1">
            <a:off x="18084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0" name="Teardrop 3"/>
          <p:cNvSpPr/>
          <p:nvPr/>
        </p:nvSpPr>
        <p:spPr>
          <a:xfrm rot="5400000" flipH="1" flipV="1">
            <a:off x="26510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1" name="Teardrop 3"/>
          <p:cNvSpPr/>
          <p:nvPr/>
        </p:nvSpPr>
        <p:spPr>
          <a:xfrm rot="5400000" flipH="1" flipV="1">
            <a:off x="34935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2" name="Teardrop 3"/>
          <p:cNvSpPr/>
          <p:nvPr/>
        </p:nvSpPr>
        <p:spPr>
          <a:xfrm rot="5400000" flipH="1" flipV="1">
            <a:off x="43361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3" name="Teardrop 3"/>
          <p:cNvSpPr/>
          <p:nvPr/>
        </p:nvSpPr>
        <p:spPr>
          <a:xfrm rot="5400000" flipH="1" flipV="1">
            <a:off x="51786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4" name="Teardrop 3"/>
          <p:cNvSpPr/>
          <p:nvPr/>
        </p:nvSpPr>
        <p:spPr>
          <a:xfrm rot="5400000" flipH="1" flipV="1">
            <a:off x="77062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5" name="Teardrop 3"/>
          <p:cNvSpPr/>
          <p:nvPr/>
        </p:nvSpPr>
        <p:spPr>
          <a:xfrm rot="5400000" flipH="1" flipV="1">
            <a:off x="68637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6" name="Teardrop 3"/>
          <p:cNvSpPr/>
          <p:nvPr/>
        </p:nvSpPr>
        <p:spPr>
          <a:xfrm rot="5400000" flipH="1" flipV="1">
            <a:off x="93913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7" name="Teardrop 3"/>
          <p:cNvSpPr/>
          <p:nvPr/>
        </p:nvSpPr>
        <p:spPr>
          <a:xfrm rot="5400000" flipH="1" flipV="1">
            <a:off x="85488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8" name="Teardrop 3"/>
          <p:cNvSpPr/>
          <p:nvPr/>
        </p:nvSpPr>
        <p:spPr>
          <a:xfrm rot="5400000" flipH="1" flipV="1">
            <a:off x="11076421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9" name="Teardrop 3"/>
          <p:cNvSpPr/>
          <p:nvPr/>
        </p:nvSpPr>
        <p:spPr>
          <a:xfrm rot="5400000" flipH="1" flipV="1">
            <a:off x="102338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0" name="Teardrop 3"/>
          <p:cNvSpPr/>
          <p:nvPr/>
        </p:nvSpPr>
        <p:spPr>
          <a:xfrm rot="5400000" flipH="1" flipV="1">
            <a:off x="1234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1" name="Teardrop 3"/>
          <p:cNvSpPr/>
          <p:nvPr/>
        </p:nvSpPr>
        <p:spPr>
          <a:xfrm rot="5400000" flipH="1" flipV="1">
            <a:off x="11760003" y="685578"/>
            <a:ext cx="595780" cy="268215"/>
          </a:xfrm>
          <a:custGeom>
            <a:avLst/>
            <a:gdLst/>
            <a:ahLst/>
            <a:cxnLst/>
            <a:rect l="l" t="t" r="r" b="b"/>
            <a:pathLst>
              <a:path w="595780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1" y="73244"/>
                  <a:pt x="354103" y="113792"/>
                  <a:pt x="354103" y="163811"/>
                </a:cubicBezTo>
                <a:cubicBezTo>
                  <a:pt x="354469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0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0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2" name="Oval 621"/>
          <p:cNvSpPr/>
          <p:nvPr/>
        </p:nvSpPr>
        <p:spPr>
          <a:xfrm>
            <a:off x="70866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3" name="Oval 622"/>
          <p:cNvSpPr/>
          <p:nvPr/>
        </p:nvSpPr>
        <p:spPr>
          <a:xfrm>
            <a:off x="3463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4" name="Oval 623"/>
          <p:cNvSpPr/>
          <p:nvPr/>
        </p:nvSpPr>
        <p:spPr>
          <a:xfrm>
            <a:off x="11888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5" name="Oval 624"/>
          <p:cNvSpPr/>
          <p:nvPr/>
        </p:nvSpPr>
        <p:spPr>
          <a:xfrm>
            <a:off x="20314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6" name="Oval 625"/>
          <p:cNvSpPr/>
          <p:nvPr/>
        </p:nvSpPr>
        <p:spPr>
          <a:xfrm>
            <a:off x="28739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7" name="Oval 626"/>
          <p:cNvSpPr/>
          <p:nvPr/>
        </p:nvSpPr>
        <p:spPr>
          <a:xfrm>
            <a:off x="37164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8" name="Oval 627"/>
          <p:cNvSpPr/>
          <p:nvPr/>
        </p:nvSpPr>
        <p:spPr>
          <a:xfrm>
            <a:off x="45590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9" name="Oval 628"/>
          <p:cNvSpPr/>
          <p:nvPr/>
        </p:nvSpPr>
        <p:spPr>
          <a:xfrm>
            <a:off x="54015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0" name="Oval 629"/>
          <p:cNvSpPr/>
          <p:nvPr/>
        </p:nvSpPr>
        <p:spPr>
          <a:xfrm>
            <a:off x="62441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1" name="Oval 630"/>
          <p:cNvSpPr/>
          <p:nvPr/>
        </p:nvSpPr>
        <p:spPr>
          <a:xfrm>
            <a:off x="87717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2" name="Oval 631"/>
          <p:cNvSpPr/>
          <p:nvPr/>
        </p:nvSpPr>
        <p:spPr>
          <a:xfrm>
            <a:off x="79291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3" name="Oval 632"/>
          <p:cNvSpPr/>
          <p:nvPr/>
        </p:nvSpPr>
        <p:spPr>
          <a:xfrm>
            <a:off x="104568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4" name="Oval 633"/>
          <p:cNvSpPr/>
          <p:nvPr/>
        </p:nvSpPr>
        <p:spPr>
          <a:xfrm>
            <a:off x="96142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5" name="Oval 860"/>
          <p:cNvSpPr/>
          <p:nvPr/>
        </p:nvSpPr>
        <p:spPr>
          <a:xfrm>
            <a:off x="12141892" y="758852"/>
            <a:ext cx="50109" cy="3538433"/>
          </a:xfrm>
          <a:custGeom>
            <a:avLst/>
            <a:gdLst/>
            <a:ahLst/>
            <a:cxnLst/>
            <a:rect l="l" t="t" r="r" b="b"/>
            <a:pathLst>
              <a:path w="50109" h="3538433">
                <a:moveTo>
                  <a:pt x="50109" y="3384355"/>
                </a:moveTo>
                <a:lnTo>
                  <a:pt x="50109" y="3538433"/>
                </a:lnTo>
                <a:cubicBezTo>
                  <a:pt x="20497" y="3525461"/>
                  <a:pt x="0" y="3495821"/>
                  <a:pt x="0" y="3461394"/>
                </a:cubicBezTo>
                <a:cubicBezTo>
                  <a:pt x="0" y="3426967"/>
                  <a:pt x="20497" y="3397327"/>
                  <a:pt x="50109" y="3384355"/>
                </a:cubicBezTo>
                <a:close/>
                <a:moveTo>
                  <a:pt x="50109" y="2538350"/>
                </a:moveTo>
                <a:lnTo>
                  <a:pt x="50109" y="2692428"/>
                </a:lnTo>
                <a:cubicBezTo>
                  <a:pt x="20497" y="2679456"/>
                  <a:pt x="0" y="2649816"/>
                  <a:pt x="0" y="2615389"/>
                </a:cubicBezTo>
                <a:cubicBezTo>
                  <a:pt x="0" y="2580962"/>
                  <a:pt x="20497" y="2551322"/>
                  <a:pt x="50109" y="2538350"/>
                </a:cubicBezTo>
                <a:close/>
                <a:moveTo>
                  <a:pt x="50109" y="1688095"/>
                </a:moveTo>
                <a:lnTo>
                  <a:pt x="50109" y="1842173"/>
                </a:lnTo>
                <a:cubicBezTo>
                  <a:pt x="20497" y="1829201"/>
                  <a:pt x="0" y="1799561"/>
                  <a:pt x="0" y="1765134"/>
                </a:cubicBezTo>
                <a:cubicBezTo>
                  <a:pt x="0" y="1730707"/>
                  <a:pt x="20497" y="1701067"/>
                  <a:pt x="50109" y="1688095"/>
                </a:cubicBezTo>
                <a:close/>
                <a:moveTo>
                  <a:pt x="50109" y="845498"/>
                </a:moveTo>
                <a:lnTo>
                  <a:pt x="50109" y="999576"/>
                </a:lnTo>
                <a:cubicBezTo>
                  <a:pt x="20497" y="986604"/>
                  <a:pt x="0" y="956964"/>
                  <a:pt x="0" y="922537"/>
                </a:cubicBezTo>
                <a:cubicBezTo>
                  <a:pt x="0" y="888110"/>
                  <a:pt x="20497" y="858470"/>
                  <a:pt x="50109" y="845498"/>
                </a:cubicBezTo>
                <a:close/>
                <a:moveTo>
                  <a:pt x="50109" y="0"/>
                </a:moveTo>
                <a:lnTo>
                  <a:pt x="50109" y="154078"/>
                </a:lnTo>
                <a:cubicBezTo>
                  <a:pt x="20497" y="141106"/>
                  <a:pt x="0" y="111466"/>
                  <a:pt x="0" y="77039"/>
                </a:cubicBezTo>
                <a:cubicBezTo>
                  <a:pt x="0" y="42612"/>
                  <a:pt x="20497" y="12972"/>
                  <a:pt x="5010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6" name="Oval 635"/>
          <p:cNvSpPr/>
          <p:nvPr/>
        </p:nvSpPr>
        <p:spPr>
          <a:xfrm>
            <a:off x="112993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7" name="Teardrop 3"/>
          <p:cNvSpPr/>
          <p:nvPr/>
        </p:nvSpPr>
        <p:spPr>
          <a:xfrm rot="5400000" flipH="1" flipV="1">
            <a:off x="61740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8" name="Teardrop 3"/>
          <p:cNvSpPr/>
          <p:nvPr/>
        </p:nvSpPr>
        <p:spPr>
          <a:xfrm rot="5400000" flipH="1" flipV="1">
            <a:off x="11187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9" name="Teardrop 3"/>
          <p:cNvSpPr/>
          <p:nvPr/>
        </p:nvSpPr>
        <p:spPr>
          <a:xfrm rot="5400000" flipH="1" flipV="1">
            <a:off x="19613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90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0" name="Teardrop 3"/>
          <p:cNvSpPr/>
          <p:nvPr/>
        </p:nvSpPr>
        <p:spPr>
          <a:xfrm rot="5400000" flipH="1" flipV="1">
            <a:off x="28038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1" name="Teardrop 3"/>
          <p:cNvSpPr/>
          <p:nvPr/>
        </p:nvSpPr>
        <p:spPr>
          <a:xfrm rot="5400000" flipH="1" flipV="1">
            <a:off x="36463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2" name="Teardrop 3"/>
          <p:cNvSpPr/>
          <p:nvPr/>
        </p:nvSpPr>
        <p:spPr>
          <a:xfrm rot="5400000" flipH="1" flipV="1">
            <a:off x="44889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3" name="Teardrop 3"/>
          <p:cNvSpPr/>
          <p:nvPr/>
        </p:nvSpPr>
        <p:spPr>
          <a:xfrm rot="5400000" flipH="1" flipV="1">
            <a:off x="53314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4" name="Teardrop 3"/>
          <p:cNvSpPr/>
          <p:nvPr/>
        </p:nvSpPr>
        <p:spPr>
          <a:xfrm rot="5400000" flipH="1" flipV="1">
            <a:off x="78590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5" name="Teardrop 3"/>
          <p:cNvSpPr/>
          <p:nvPr/>
        </p:nvSpPr>
        <p:spPr>
          <a:xfrm rot="5400000" flipH="1" flipV="1">
            <a:off x="70165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6" name="Teardrop 3"/>
          <p:cNvSpPr/>
          <p:nvPr/>
        </p:nvSpPr>
        <p:spPr>
          <a:xfrm rot="5400000" flipH="1" flipV="1">
            <a:off x="95441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90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7" name="Teardrop 3"/>
          <p:cNvSpPr/>
          <p:nvPr/>
        </p:nvSpPr>
        <p:spPr>
          <a:xfrm rot="5400000" flipH="1" flipV="1">
            <a:off x="87016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8" name="Teardrop 3"/>
          <p:cNvSpPr/>
          <p:nvPr/>
        </p:nvSpPr>
        <p:spPr>
          <a:xfrm rot="5400000" flipH="1" flipV="1">
            <a:off x="11229252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9" name="Teardrop 3"/>
          <p:cNvSpPr/>
          <p:nvPr/>
        </p:nvSpPr>
        <p:spPr>
          <a:xfrm rot="5400000" flipH="1" flipV="1">
            <a:off x="103867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0" name="Teardrop 3"/>
          <p:cNvSpPr/>
          <p:nvPr/>
        </p:nvSpPr>
        <p:spPr>
          <a:xfrm rot="5400000" flipH="1" flipV="1">
            <a:off x="2762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8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2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1" name="Teardrop 3"/>
          <p:cNvSpPr/>
          <p:nvPr/>
        </p:nvSpPr>
        <p:spPr>
          <a:xfrm rot="5400000" flipH="1" flipV="1">
            <a:off x="11908617" y="4923"/>
            <a:ext cx="298552" cy="268215"/>
          </a:xfrm>
          <a:custGeom>
            <a:avLst/>
            <a:gdLst/>
            <a:ahLst/>
            <a:cxnLst/>
            <a:rect l="l" t="t" r="r" b="b"/>
            <a:pathLst>
              <a:path w="298552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298552" y="138"/>
                </a:moveTo>
                <a:lnTo>
                  <a:pt x="298552" y="11636"/>
                </a:lnTo>
                <a:cubicBezTo>
                  <a:pt x="298344" y="11511"/>
                  <a:pt x="298133" y="11506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4" y="189232"/>
                  <a:pt x="256525" y="205210"/>
                  <a:pt x="272877" y="215167"/>
                </a:cubicBezTo>
                <a:lnTo>
                  <a:pt x="298552" y="215277"/>
                </a:lnTo>
                <a:lnTo>
                  <a:pt x="298552" y="221928"/>
                </a:lnTo>
                <a:cubicBezTo>
                  <a:pt x="276711" y="221632"/>
                  <a:pt x="254816" y="229876"/>
                  <a:pt x="238146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0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29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2" name="Oval 881"/>
          <p:cNvSpPr/>
          <p:nvPr/>
        </p:nvSpPr>
        <p:spPr>
          <a:xfrm>
            <a:off x="34633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3" name="Oval 882"/>
          <p:cNvSpPr/>
          <p:nvPr/>
        </p:nvSpPr>
        <p:spPr>
          <a:xfrm>
            <a:off x="118887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4" name="Oval 883"/>
          <p:cNvSpPr/>
          <p:nvPr/>
        </p:nvSpPr>
        <p:spPr>
          <a:xfrm>
            <a:off x="2031413" y="-10245"/>
            <a:ext cx="10160587" cy="84875"/>
          </a:xfrm>
          <a:custGeom>
            <a:avLst/>
            <a:gdLst/>
            <a:ahLst/>
            <a:cxnLst/>
            <a:rect l="l" t="t" r="r" b="b"/>
            <a:pathLst>
              <a:path w="10160587" h="84875">
                <a:moveTo>
                  <a:pt x="10110479" y="0"/>
                </a:moveTo>
                <a:lnTo>
                  <a:pt x="10160587" y="0"/>
                </a:lnTo>
                <a:lnTo>
                  <a:pt x="10160587" y="77038"/>
                </a:lnTo>
                <a:cubicBezTo>
                  <a:pt x="10130976" y="64066"/>
                  <a:pt x="10110479" y="34427"/>
                  <a:pt x="10110479" y="0"/>
                </a:cubicBezTo>
                <a:close/>
                <a:moveTo>
                  <a:pt x="9267940" y="0"/>
                </a:moveTo>
                <a:lnTo>
                  <a:pt x="9437692" y="0"/>
                </a:lnTo>
                <a:cubicBezTo>
                  <a:pt x="9437692" y="46875"/>
                  <a:pt x="9399692" y="84875"/>
                  <a:pt x="9352816" y="84875"/>
                </a:cubicBezTo>
                <a:cubicBezTo>
                  <a:pt x="9305940" y="84875"/>
                  <a:pt x="9267940" y="46875"/>
                  <a:pt x="9267940" y="0"/>
                </a:cubicBezTo>
                <a:close/>
                <a:moveTo>
                  <a:pt x="8425400" y="0"/>
                </a:moveTo>
                <a:lnTo>
                  <a:pt x="8595152" y="0"/>
                </a:lnTo>
                <a:cubicBezTo>
                  <a:pt x="8595152" y="46875"/>
                  <a:pt x="8557152" y="84875"/>
                  <a:pt x="8510276" y="84875"/>
                </a:cubicBezTo>
                <a:cubicBezTo>
                  <a:pt x="8463400" y="84875"/>
                  <a:pt x="8425400" y="46875"/>
                  <a:pt x="8425400" y="0"/>
                </a:cubicBezTo>
                <a:close/>
                <a:moveTo>
                  <a:pt x="7582860" y="0"/>
                </a:moveTo>
                <a:lnTo>
                  <a:pt x="7752612" y="0"/>
                </a:lnTo>
                <a:cubicBezTo>
                  <a:pt x="7752612" y="46875"/>
                  <a:pt x="7714612" y="84875"/>
                  <a:pt x="7667736" y="84875"/>
                </a:cubicBezTo>
                <a:cubicBezTo>
                  <a:pt x="7620860" y="84875"/>
                  <a:pt x="7582860" y="46875"/>
                  <a:pt x="7582860" y="0"/>
                </a:cubicBezTo>
                <a:close/>
                <a:moveTo>
                  <a:pt x="6740320" y="0"/>
                </a:moveTo>
                <a:lnTo>
                  <a:pt x="6910072" y="0"/>
                </a:lnTo>
                <a:cubicBezTo>
                  <a:pt x="6910072" y="46875"/>
                  <a:pt x="6872072" y="84875"/>
                  <a:pt x="6825196" y="84875"/>
                </a:cubicBezTo>
                <a:cubicBezTo>
                  <a:pt x="6778320" y="84875"/>
                  <a:pt x="6740320" y="46875"/>
                  <a:pt x="6740320" y="0"/>
                </a:cubicBezTo>
                <a:close/>
                <a:moveTo>
                  <a:pt x="5897780" y="0"/>
                </a:moveTo>
                <a:lnTo>
                  <a:pt x="6067532" y="0"/>
                </a:lnTo>
                <a:cubicBezTo>
                  <a:pt x="6067532" y="46875"/>
                  <a:pt x="6029532" y="84875"/>
                  <a:pt x="5982656" y="84875"/>
                </a:cubicBezTo>
                <a:cubicBezTo>
                  <a:pt x="5935780" y="84875"/>
                  <a:pt x="5897780" y="46875"/>
                  <a:pt x="5897780" y="0"/>
                </a:cubicBezTo>
                <a:close/>
                <a:moveTo>
                  <a:pt x="5055240" y="0"/>
                </a:moveTo>
                <a:lnTo>
                  <a:pt x="5224992" y="0"/>
                </a:lnTo>
                <a:cubicBezTo>
                  <a:pt x="5224992" y="46875"/>
                  <a:pt x="5186992" y="84875"/>
                  <a:pt x="5140116" y="84875"/>
                </a:cubicBezTo>
                <a:cubicBezTo>
                  <a:pt x="5093240" y="84875"/>
                  <a:pt x="5055240" y="46875"/>
                  <a:pt x="5055240" y="0"/>
                </a:cubicBezTo>
                <a:close/>
                <a:moveTo>
                  <a:pt x="4212700" y="0"/>
                </a:moveTo>
                <a:lnTo>
                  <a:pt x="4382452" y="0"/>
                </a:lnTo>
                <a:cubicBezTo>
                  <a:pt x="4382452" y="46875"/>
                  <a:pt x="4344452" y="84875"/>
                  <a:pt x="4297576" y="84875"/>
                </a:cubicBezTo>
                <a:cubicBezTo>
                  <a:pt x="4250700" y="84875"/>
                  <a:pt x="4212700" y="46875"/>
                  <a:pt x="4212700" y="0"/>
                </a:cubicBezTo>
                <a:close/>
                <a:moveTo>
                  <a:pt x="3370160" y="0"/>
                </a:moveTo>
                <a:lnTo>
                  <a:pt x="3539912" y="0"/>
                </a:lnTo>
                <a:cubicBezTo>
                  <a:pt x="3539912" y="46875"/>
                  <a:pt x="3501912" y="84875"/>
                  <a:pt x="3455036" y="84875"/>
                </a:cubicBezTo>
                <a:cubicBezTo>
                  <a:pt x="3408160" y="84875"/>
                  <a:pt x="3370160" y="46875"/>
                  <a:pt x="3370160" y="0"/>
                </a:cubicBezTo>
                <a:close/>
                <a:moveTo>
                  <a:pt x="2527620" y="0"/>
                </a:moveTo>
                <a:lnTo>
                  <a:pt x="2697372" y="0"/>
                </a:lnTo>
                <a:cubicBezTo>
                  <a:pt x="2697372" y="46875"/>
                  <a:pt x="2659372" y="84875"/>
                  <a:pt x="2612496" y="84875"/>
                </a:cubicBezTo>
                <a:cubicBezTo>
                  <a:pt x="2565620" y="84875"/>
                  <a:pt x="2527620" y="46875"/>
                  <a:pt x="2527620" y="0"/>
                </a:cubicBezTo>
                <a:close/>
                <a:moveTo>
                  <a:pt x="1685080" y="0"/>
                </a:moveTo>
                <a:lnTo>
                  <a:pt x="1854832" y="0"/>
                </a:lnTo>
                <a:cubicBezTo>
                  <a:pt x="1854832" y="46875"/>
                  <a:pt x="1816832" y="84875"/>
                  <a:pt x="1769956" y="84875"/>
                </a:cubicBezTo>
                <a:cubicBezTo>
                  <a:pt x="1723080" y="84875"/>
                  <a:pt x="1685080" y="46875"/>
                  <a:pt x="1685080" y="0"/>
                </a:cubicBezTo>
                <a:close/>
                <a:moveTo>
                  <a:pt x="842540" y="0"/>
                </a:moveTo>
                <a:lnTo>
                  <a:pt x="1012292" y="0"/>
                </a:lnTo>
                <a:cubicBezTo>
                  <a:pt x="1012292" y="46875"/>
                  <a:pt x="974292" y="84875"/>
                  <a:pt x="927416" y="84875"/>
                </a:cubicBezTo>
                <a:cubicBezTo>
                  <a:pt x="880540" y="84875"/>
                  <a:pt x="842540" y="46875"/>
                  <a:pt x="842540" y="0"/>
                </a:cubicBezTo>
                <a:close/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5" name="Teardrop 3"/>
          <p:cNvSpPr/>
          <p:nvPr/>
        </p:nvSpPr>
        <p:spPr>
          <a:xfrm rot="5400000" flipH="1" flipV="1">
            <a:off x="64427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6" name="Teardrop 3"/>
          <p:cNvSpPr/>
          <p:nvPr/>
        </p:nvSpPr>
        <p:spPr>
          <a:xfrm rot="5400000" flipH="1" flipV="1">
            <a:off x="-148774" y="110381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7" name="Teardrop 3"/>
          <p:cNvSpPr/>
          <p:nvPr/>
        </p:nvSpPr>
        <p:spPr>
          <a:xfrm rot="5400000" flipH="1" flipV="1">
            <a:off x="13875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8" name="Teardrop 3"/>
          <p:cNvSpPr/>
          <p:nvPr/>
        </p:nvSpPr>
        <p:spPr>
          <a:xfrm rot="5400000" flipH="1" flipV="1">
            <a:off x="22300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9" name="Teardrop 3"/>
          <p:cNvSpPr/>
          <p:nvPr/>
        </p:nvSpPr>
        <p:spPr>
          <a:xfrm rot="5400000" flipH="1" flipV="1">
            <a:off x="30726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0" name="Teardrop 3"/>
          <p:cNvSpPr/>
          <p:nvPr/>
        </p:nvSpPr>
        <p:spPr>
          <a:xfrm rot="5400000" flipH="1" flipV="1">
            <a:off x="39151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1" name="Teardrop 3"/>
          <p:cNvSpPr/>
          <p:nvPr/>
        </p:nvSpPr>
        <p:spPr>
          <a:xfrm rot="5400000" flipH="1" flipV="1">
            <a:off x="47576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2" name="Teardrop 3"/>
          <p:cNvSpPr/>
          <p:nvPr/>
        </p:nvSpPr>
        <p:spPr>
          <a:xfrm rot="5400000" flipH="1" flipV="1">
            <a:off x="56002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3" name="Teardrop 3"/>
          <p:cNvSpPr/>
          <p:nvPr/>
        </p:nvSpPr>
        <p:spPr>
          <a:xfrm rot="5400000" flipH="1" flipV="1">
            <a:off x="81278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4" name="Teardrop 3"/>
          <p:cNvSpPr/>
          <p:nvPr/>
        </p:nvSpPr>
        <p:spPr>
          <a:xfrm rot="5400000" flipH="1" flipV="1">
            <a:off x="72853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5" name="Teardrop 3"/>
          <p:cNvSpPr/>
          <p:nvPr/>
        </p:nvSpPr>
        <p:spPr>
          <a:xfrm rot="5400000" flipH="1" flipV="1">
            <a:off x="98129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6" name="Teardrop 3"/>
          <p:cNvSpPr/>
          <p:nvPr/>
        </p:nvSpPr>
        <p:spPr>
          <a:xfrm rot="5400000" flipH="1" flipV="1">
            <a:off x="89703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7" name="Teardrop 3"/>
          <p:cNvSpPr/>
          <p:nvPr/>
        </p:nvSpPr>
        <p:spPr>
          <a:xfrm rot="5400000" flipH="1" flipV="1">
            <a:off x="11498011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8" name="Teardrop 3"/>
          <p:cNvSpPr/>
          <p:nvPr/>
        </p:nvSpPr>
        <p:spPr>
          <a:xfrm rot="5400000" flipH="1" flipV="1">
            <a:off x="106554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9" name="Teardrop 3"/>
          <p:cNvSpPr/>
          <p:nvPr/>
        </p:nvSpPr>
        <p:spPr>
          <a:xfrm rot="5400000" flipH="1" flipV="1">
            <a:off x="5449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0" name="Oval 669"/>
          <p:cNvSpPr/>
          <p:nvPr/>
        </p:nvSpPr>
        <p:spPr>
          <a:xfrm>
            <a:off x="66645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1" name="Oval 670"/>
          <p:cNvSpPr/>
          <p:nvPr/>
        </p:nvSpPr>
        <p:spPr>
          <a:xfrm>
            <a:off x="7667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2" name="Oval 671"/>
          <p:cNvSpPr/>
          <p:nvPr/>
        </p:nvSpPr>
        <p:spPr>
          <a:xfrm>
            <a:off x="16092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3" name="Oval 672"/>
          <p:cNvSpPr/>
          <p:nvPr/>
        </p:nvSpPr>
        <p:spPr>
          <a:xfrm>
            <a:off x="24518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4" name="Oval 673"/>
          <p:cNvSpPr/>
          <p:nvPr/>
        </p:nvSpPr>
        <p:spPr>
          <a:xfrm>
            <a:off x="32943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5" name="Oval 674"/>
          <p:cNvSpPr/>
          <p:nvPr/>
        </p:nvSpPr>
        <p:spPr>
          <a:xfrm>
            <a:off x="41368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6" name="Oval 675"/>
          <p:cNvSpPr/>
          <p:nvPr/>
        </p:nvSpPr>
        <p:spPr>
          <a:xfrm>
            <a:off x="49794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7" name="Oval 676"/>
          <p:cNvSpPr/>
          <p:nvPr/>
        </p:nvSpPr>
        <p:spPr>
          <a:xfrm>
            <a:off x="58219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8" name="Oval 677"/>
          <p:cNvSpPr/>
          <p:nvPr/>
        </p:nvSpPr>
        <p:spPr>
          <a:xfrm>
            <a:off x="83495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9" name="Oval 678"/>
          <p:cNvSpPr/>
          <p:nvPr/>
        </p:nvSpPr>
        <p:spPr>
          <a:xfrm>
            <a:off x="75070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0" name="Oval 679"/>
          <p:cNvSpPr/>
          <p:nvPr/>
        </p:nvSpPr>
        <p:spPr>
          <a:xfrm>
            <a:off x="100346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1" name="Oval 680"/>
          <p:cNvSpPr/>
          <p:nvPr/>
        </p:nvSpPr>
        <p:spPr>
          <a:xfrm>
            <a:off x="91921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2" name="Oval 681"/>
          <p:cNvSpPr/>
          <p:nvPr/>
        </p:nvSpPr>
        <p:spPr>
          <a:xfrm>
            <a:off x="11719750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3" name="Oval 682"/>
          <p:cNvSpPr/>
          <p:nvPr/>
        </p:nvSpPr>
        <p:spPr>
          <a:xfrm>
            <a:off x="108772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4" name="Teardrop 3"/>
          <p:cNvSpPr/>
          <p:nvPr/>
        </p:nvSpPr>
        <p:spPr>
          <a:xfrm rot="5400000" flipH="1" flipV="1">
            <a:off x="60211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5" name="Teardrop 3"/>
          <p:cNvSpPr/>
          <p:nvPr/>
        </p:nvSpPr>
        <p:spPr>
          <a:xfrm rot="5400000" flipH="1" flipV="1">
            <a:off x="9659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6" name="Teardrop 3"/>
          <p:cNvSpPr/>
          <p:nvPr/>
        </p:nvSpPr>
        <p:spPr>
          <a:xfrm rot="5400000" flipH="1" flipV="1">
            <a:off x="18084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7" name="Teardrop 3"/>
          <p:cNvSpPr/>
          <p:nvPr/>
        </p:nvSpPr>
        <p:spPr>
          <a:xfrm rot="5400000" flipH="1" flipV="1">
            <a:off x="26510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8" name="Teardrop 3"/>
          <p:cNvSpPr/>
          <p:nvPr/>
        </p:nvSpPr>
        <p:spPr>
          <a:xfrm rot="5400000" flipH="1" flipV="1">
            <a:off x="34935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9" name="Teardrop 3"/>
          <p:cNvSpPr/>
          <p:nvPr/>
        </p:nvSpPr>
        <p:spPr>
          <a:xfrm rot="5400000" flipH="1" flipV="1">
            <a:off x="43361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0" name="Teardrop 3"/>
          <p:cNvSpPr/>
          <p:nvPr/>
        </p:nvSpPr>
        <p:spPr>
          <a:xfrm rot="5400000" flipH="1" flipV="1">
            <a:off x="51786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1" name="Teardrop 3"/>
          <p:cNvSpPr/>
          <p:nvPr/>
        </p:nvSpPr>
        <p:spPr>
          <a:xfrm rot="5400000" flipH="1" flipV="1">
            <a:off x="77062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2" name="Teardrop 3"/>
          <p:cNvSpPr/>
          <p:nvPr/>
        </p:nvSpPr>
        <p:spPr>
          <a:xfrm rot="5400000" flipH="1" flipV="1">
            <a:off x="68637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3" name="Teardrop 3"/>
          <p:cNvSpPr/>
          <p:nvPr/>
        </p:nvSpPr>
        <p:spPr>
          <a:xfrm rot="5400000" flipH="1" flipV="1">
            <a:off x="93913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4" name="Teardrop 3"/>
          <p:cNvSpPr/>
          <p:nvPr/>
        </p:nvSpPr>
        <p:spPr>
          <a:xfrm rot="5400000" flipH="1" flipV="1">
            <a:off x="85488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5" name="Teardrop 3"/>
          <p:cNvSpPr/>
          <p:nvPr/>
        </p:nvSpPr>
        <p:spPr>
          <a:xfrm rot="5400000" flipH="1" flipV="1">
            <a:off x="11076421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6" name="Teardrop 3"/>
          <p:cNvSpPr/>
          <p:nvPr/>
        </p:nvSpPr>
        <p:spPr>
          <a:xfrm rot="5400000" flipH="1" flipV="1">
            <a:off x="102338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7" name="Teardrop 3"/>
          <p:cNvSpPr/>
          <p:nvPr/>
        </p:nvSpPr>
        <p:spPr>
          <a:xfrm rot="5400000" flipH="1" flipV="1">
            <a:off x="1234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8" name="Teardrop 3"/>
          <p:cNvSpPr/>
          <p:nvPr/>
        </p:nvSpPr>
        <p:spPr>
          <a:xfrm rot="5400000" flipH="1" flipV="1">
            <a:off x="11760002" y="1531078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1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6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0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9" name="Oval 698"/>
          <p:cNvSpPr/>
          <p:nvPr/>
        </p:nvSpPr>
        <p:spPr>
          <a:xfrm>
            <a:off x="70866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0" name="Oval 699"/>
          <p:cNvSpPr/>
          <p:nvPr/>
        </p:nvSpPr>
        <p:spPr>
          <a:xfrm>
            <a:off x="3463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1" name="Oval 700"/>
          <p:cNvSpPr/>
          <p:nvPr/>
        </p:nvSpPr>
        <p:spPr>
          <a:xfrm>
            <a:off x="11888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2" name="Oval 701"/>
          <p:cNvSpPr/>
          <p:nvPr/>
        </p:nvSpPr>
        <p:spPr>
          <a:xfrm>
            <a:off x="20314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3" name="Oval 702"/>
          <p:cNvSpPr/>
          <p:nvPr/>
        </p:nvSpPr>
        <p:spPr>
          <a:xfrm>
            <a:off x="28739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4" name="Oval 703"/>
          <p:cNvSpPr/>
          <p:nvPr/>
        </p:nvSpPr>
        <p:spPr>
          <a:xfrm>
            <a:off x="37164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5" name="Oval 704"/>
          <p:cNvSpPr/>
          <p:nvPr/>
        </p:nvSpPr>
        <p:spPr>
          <a:xfrm>
            <a:off x="45590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6" name="Oval 705"/>
          <p:cNvSpPr/>
          <p:nvPr/>
        </p:nvSpPr>
        <p:spPr>
          <a:xfrm>
            <a:off x="54015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7" name="Oval 706"/>
          <p:cNvSpPr/>
          <p:nvPr/>
        </p:nvSpPr>
        <p:spPr>
          <a:xfrm>
            <a:off x="62441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8" name="Oval 707"/>
          <p:cNvSpPr/>
          <p:nvPr/>
        </p:nvSpPr>
        <p:spPr>
          <a:xfrm>
            <a:off x="87717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9" name="Oval 708"/>
          <p:cNvSpPr/>
          <p:nvPr/>
        </p:nvSpPr>
        <p:spPr>
          <a:xfrm>
            <a:off x="79291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0" name="Oval 709"/>
          <p:cNvSpPr/>
          <p:nvPr/>
        </p:nvSpPr>
        <p:spPr>
          <a:xfrm>
            <a:off x="104568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1" name="Oval 710"/>
          <p:cNvSpPr/>
          <p:nvPr/>
        </p:nvSpPr>
        <p:spPr>
          <a:xfrm>
            <a:off x="96142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2" name="Oval 711"/>
          <p:cNvSpPr/>
          <p:nvPr/>
        </p:nvSpPr>
        <p:spPr>
          <a:xfrm>
            <a:off x="112993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3" name="Teardrop 3"/>
          <p:cNvSpPr/>
          <p:nvPr/>
        </p:nvSpPr>
        <p:spPr>
          <a:xfrm rot="5400000" flipH="1" flipV="1">
            <a:off x="64427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4" name="Teardrop 3"/>
          <p:cNvSpPr/>
          <p:nvPr/>
        </p:nvSpPr>
        <p:spPr>
          <a:xfrm rot="5400000" flipH="1" flipV="1">
            <a:off x="-148774" y="1946410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5" name="Teardrop 3"/>
          <p:cNvSpPr/>
          <p:nvPr/>
        </p:nvSpPr>
        <p:spPr>
          <a:xfrm rot="5400000" flipH="1" flipV="1">
            <a:off x="13875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6" name="Teardrop 3"/>
          <p:cNvSpPr/>
          <p:nvPr/>
        </p:nvSpPr>
        <p:spPr>
          <a:xfrm rot="5400000" flipH="1" flipV="1">
            <a:off x="22300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7" name="Teardrop 3"/>
          <p:cNvSpPr/>
          <p:nvPr/>
        </p:nvSpPr>
        <p:spPr>
          <a:xfrm rot="5400000" flipH="1" flipV="1">
            <a:off x="30726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8" name="Teardrop 3"/>
          <p:cNvSpPr/>
          <p:nvPr/>
        </p:nvSpPr>
        <p:spPr>
          <a:xfrm rot="5400000" flipH="1" flipV="1">
            <a:off x="39151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9" name="Teardrop 3"/>
          <p:cNvSpPr/>
          <p:nvPr/>
        </p:nvSpPr>
        <p:spPr>
          <a:xfrm rot="5400000" flipH="1" flipV="1">
            <a:off x="47576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0" name="Teardrop 3"/>
          <p:cNvSpPr/>
          <p:nvPr/>
        </p:nvSpPr>
        <p:spPr>
          <a:xfrm rot="5400000" flipH="1" flipV="1">
            <a:off x="56002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1" name="Teardrop 3"/>
          <p:cNvSpPr/>
          <p:nvPr/>
        </p:nvSpPr>
        <p:spPr>
          <a:xfrm rot="5400000" flipH="1" flipV="1">
            <a:off x="81278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2" name="Teardrop 3"/>
          <p:cNvSpPr/>
          <p:nvPr/>
        </p:nvSpPr>
        <p:spPr>
          <a:xfrm rot="5400000" flipH="1" flipV="1">
            <a:off x="72853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3" name="Teardrop 3"/>
          <p:cNvSpPr/>
          <p:nvPr/>
        </p:nvSpPr>
        <p:spPr>
          <a:xfrm rot="5400000" flipH="1" flipV="1">
            <a:off x="98129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4" name="Teardrop 3"/>
          <p:cNvSpPr/>
          <p:nvPr/>
        </p:nvSpPr>
        <p:spPr>
          <a:xfrm rot="5400000" flipH="1" flipV="1">
            <a:off x="89703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5" name="Teardrop 3"/>
          <p:cNvSpPr/>
          <p:nvPr/>
        </p:nvSpPr>
        <p:spPr>
          <a:xfrm rot="5400000" flipH="1" flipV="1">
            <a:off x="11498011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6" name="Teardrop 3"/>
          <p:cNvSpPr/>
          <p:nvPr/>
        </p:nvSpPr>
        <p:spPr>
          <a:xfrm rot="5400000" flipH="1" flipV="1">
            <a:off x="106554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7" name="Teardrop 3"/>
          <p:cNvSpPr/>
          <p:nvPr/>
        </p:nvSpPr>
        <p:spPr>
          <a:xfrm rot="5400000" flipH="1" flipV="1">
            <a:off x="5449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8" name="Oval 727"/>
          <p:cNvSpPr/>
          <p:nvPr/>
        </p:nvSpPr>
        <p:spPr>
          <a:xfrm>
            <a:off x="66645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9" name="Oval 728"/>
          <p:cNvSpPr/>
          <p:nvPr/>
        </p:nvSpPr>
        <p:spPr>
          <a:xfrm>
            <a:off x="7667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0" name="Oval 729"/>
          <p:cNvSpPr/>
          <p:nvPr/>
        </p:nvSpPr>
        <p:spPr>
          <a:xfrm>
            <a:off x="16092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1" name="Oval 730"/>
          <p:cNvSpPr/>
          <p:nvPr/>
        </p:nvSpPr>
        <p:spPr>
          <a:xfrm>
            <a:off x="24518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2" name="Oval 731"/>
          <p:cNvSpPr/>
          <p:nvPr/>
        </p:nvSpPr>
        <p:spPr>
          <a:xfrm>
            <a:off x="32943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3" name="Oval 732"/>
          <p:cNvSpPr/>
          <p:nvPr/>
        </p:nvSpPr>
        <p:spPr>
          <a:xfrm>
            <a:off x="41368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4" name="Oval 733"/>
          <p:cNvSpPr/>
          <p:nvPr/>
        </p:nvSpPr>
        <p:spPr>
          <a:xfrm>
            <a:off x="49794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5" name="Oval 734"/>
          <p:cNvSpPr/>
          <p:nvPr/>
        </p:nvSpPr>
        <p:spPr>
          <a:xfrm>
            <a:off x="58219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6" name="Oval 735"/>
          <p:cNvSpPr/>
          <p:nvPr/>
        </p:nvSpPr>
        <p:spPr>
          <a:xfrm>
            <a:off x="83495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7" name="Oval 736"/>
          <p:cNvSpPr/>
          <p:nvPr/>
        </p:nvSpPr>
        <p:spPr>
          <a:xfrm>
            <a:off x="75070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8" name="Oval 737"/>
          <p:cNvSpPr/>
          <p:nvPr/>
        </p:nvSpPr>
        <p:spPr>
          <a:xfrm>
            <a:off x="100346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9" name="Oval 738"/>
          <p:cNvSpPr/>
          <p:nvPr/>
        </p:nvSpPr>
        <p:spPr>
          <a:xfrm>
            <a:off x="91921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0" name="Oval 739"/>
          <p:cNvSpPr/>
          <p:nvPr/>
        </p:nvSpPr>
        <p:spPr>
          <a:xfrm>
            <a:off x="11719750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1" name="Oval 740"/>
          <p:cNvSpPr/>
          <p:nvPr/>
        </p:nvSpPr>
        <p:spPr>
          <a:xfrm>
            <a:off x="108772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2" name="Teardrop 3"/>
          <p:cNvSpPr/>
          <p:nvPr/>
        </p:nvSpPr>
        <p:spPr>
          <a:xfrm rot="5400000" flipH="1" flipV="1">
            <a:off x="60211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3" name="Teardrop 3"/>
          <p:cNvSpPr/>
          <p:nvPr/>
        </p:nvSpPr>
        <p:spPr>
          <a:xfrm rot="5400000" flipH="1" flipV="1">
            <a:off x="9659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4" name="Teardrop 3"/>
          <p:cNvSpPr/>
          <p:nvPr/>
        </p:nvSpPr>
        <p:spPr>
          <a:xfrm rot="5400000" flipH="1" flipV="1">
            <a:off x="18084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5" name="Teardrop 3"/>
          <p:cNvSpPr/>
          <p:nvPr/>
        </p:nvSpPr>
        <p:spPr>
          <a:xfrm rot="5400000" flipH="1" flipV="1">
            <a:off x="26510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6" name="Teardrop 3"/>
          <p:cNvSpPr/>
          <p:nvPr/>
        </p:nvSpPr>
        <p:spPr>
          <a:xfrm rot="5400000" flipH="1" flipV="1">
            <a:off x="34935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7" name="Teardrop 3"/>
          <p:cNvSpPr/>
          <p:nvPr/>
        </p:nvSpPr>
        <p:spPr>
          <a:xfrm rot="5400000" flipH="1" flipV="1">
            <a:off x="43361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8" name="Teardrop 3"/>
          <p:cNvSpPr/>
          <p:nvPr/>
        </p:nvSpPr>
        <p:spPr>
          <a:xfrm rot="5400000" flipH="1" flipV="1">
            <a:off x="51786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9" name="Teardrop 3"/>
          <p:cNvSpPr/>
          <p:nvPr/>
        </p:nvSpPr>
        <p:spPr>
          <a:xfrm rot="5400000" flipH="1" flipV="1">
            <a:off x="77062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0" name="Teardrop 3"/>
          <p:cNvSpPr/>
          <p:nvPr/>
        </p:nvSpPr>
        <p:spPr>
          <a:xfrm rot="5400000" flipH="1" flipV="1">
            <a:off x="68637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1" name="Teardrop 3"/>
          <p:cNvSpPr/>
          <p:nvPr/>
        </p:nvSpPr>
        <p:spPr>
          <a:xfrm rot="5400000" flipH="1" flipV="1">
            <a:off x="93913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2" name="Teardrop 3"/>
          <p:cNvSpPr/>
          <p:nvPr/>
        </p:nvSpPr>
        <p:spPr>
          <a:xfrm rot="5400000" flipH="1" flipV="1">
            <a:off x="85488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3" name="Teardrop 3"/>
          <p:cNvSpPr/>
          <p:nvPr/>
        </p:nvSpPr>
        <p:spPr>
          <a:xfrm rot="5400000" flipH="1" flipV="1">
            <a:off x="11076421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4" name="Teardrop 3"/>
          <p:cNvSpPr/>
          <p:nvPr/>
        </p:nvSpPr>
        <p:spPr>
          <a:xfrm rot="5400000" flipH="1" flipV="1">
            <a:off x="102338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5" name="Teardrop 3"/>
          <p:cNvSpPr/>
          <p:nvPr/>
        </p:nvSpPr>
        <p:spPr>
          <a:xfrm rot="5400000" flipH="1" flipV="1">
            <a:off x="1234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6" name="Teardrop 3"/>
          <p:cNvSpPr/>
          <p:nvPr/>
        </p:nvSpPr>
        <p:spPr>
          <a:xfrm rot="5400000" flipH="1" flipV="1">
            <a:off x="11760003" y="2373673"/>
            <a:ext cx="595780" cy="268215"/>
          </a:xfrm>
          <a:custGeom>
            <a:avLst/>
            <a:gdLst/>
            <a:ahLst/>
            <a:cxnLst/>
            <a:rect l="l" t="t" r="r" b="b"/>
            <a:pathLst>
              <a:path w="595780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0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70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7" name="Oval 756"/>
          <p:cNvSpPr/>
          <p:nvPr/>
        </p:nvSpPr>
        <p:spPr>
          <a:xfrm>
            <a:off x="70866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8" name="Oval 757"/>
          <p:cNvSpPr/>
          <p:nvPr/>
        </p:nvSpPr>
        <p:spPr>
          <a:xfrm>
            <a:off x="3463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9" name="Oval 758"/>
          <p:cNvSpPr/>
          <p:nvPr/>
        </p:nvSpPr>
        <p:spPr>
          <a:xfrm>
            <a:off x="11888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0" name="Oval 759"/>
          <p:cNvSpPr/>
          <p:nvPr/>
        </p:nvSpPr>
        <p:spPr>
          <a:xfrm>
            <a:off x="20314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1" name="Oval 760"/>
          <p:cNvSpPr/>
          <p:nvPr/>
        </p:nvSpPr>
        <p:spPr>
          <a:xfrm>
            <a:off x="28739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2" name="Oval 761"/>
          <p:cNvSpPr/>
          <p:nvPr/>
        </p:nvSpPr>
        <p:spPr>
          <a:xfrm>
            <a:off x="37164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3" name="Oval 762"/>
          <p:cNvSpPr/>
          <p:nvPr/>
        </p:nvSpPr>
        <p:spPr>
          <a:xfrm>
            <a:off x="45590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4" name="Oval 763"/>
          <p:cNvSpPr/>
          <p:nvPr/>
        </p:nvSpPr>
        <p:spPr>
          <a:xfrm>
            <a:off x="54015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5" name="Oval 764"/>
          <p:cNvSpPr/>
          <p:nvPr/>
        </p:nvSpPr>
        <p:spPr>
          <a:xfrm>
            <a:off x="62441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6" name="Oval 765"/>
          <p:cNvSpPr/>
          <p:nvPr/>
        </p:nvSpPr>
        <p:spPr>
          <a:xfrm>
            <a:off x="87717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7" name="Oval 766"/>
          <p:cNvSpPr/>
          <p:nvPr/>
        </p:nvSpPr>
        <p:spPr>
          <a:xfrm>
            <a:off x="79291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8" name="Oval 767"/>
          <p:cNvSpPr/>
          <p:nvPr/>
        </p:nvSpPr>
        <p:spPr>
          <a:xfrm>
            <a:off x="104568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9" name="Oval 768"/>
          <p:cNvSpPr/>
          <p:nvPr/>
        </p:nvSpPr>
        <p:spPr>
          <a:xfrm>
            <a:off x="96142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0" name="Oval 769"/>
          <p:cNvSpPr/>
          <p:nvPr/>
        </p:nvSpPr>
        <p:spPr>
          <a:xfrm>
            <a:off x="112993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1" name="Teardrop 3"/>
          <p:cNvSpPr/>
          <p:nvPr/>
        </p:nvSpPr>
        <p:spPr>
          <a:xfrm rot="5400000" flipH="1" flipV="1">
            <a:off x="64427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2" name="Teardrop 3"/>
          <p:cNvSpPr/>
          <p:nvPr/>
        </p:nvSpPr>
        <p:spPr>
          <a:xfrm rot="5400000" flipH="1" flipV="1">
            <a:off x="-148774" y="279508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3" name="Teardrop 3"/>
          <p:cNvSpPr/>
          <p:nvPr/>
        </p:nvSpPr>
        <p:spPr>
          <a:xfrm rot="5400000" flipH="1" flipV="1">
            <a:off x="13875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4" name="Teardrop 3"/>
          <p:cNvSpPr/>
          <p:nvPr/>
        </p:nvSpPr>
        <p:spPr>
          <a:xfrm rot="5400000" flipH="1" flipV="1">
            <a:off x="22300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5" name="Teardrop 3"/>
          <p:cNvSpPr/>
          <p:nvPr/>
        </p:nvSpPr>
        <p:spPr>
          <a:xfrm rot="5400000" flipH="1" flipV="1">
            <a:off x="30726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6" name="Teardrop 3"/>
          <p:cNvSpPr/>
          <p:nvPr/>
        </p:nvSpPr>
        <p:spPr>
          <a:xfrm rot="5400000" flipH="1" flipV="1">
            <a:off x="39151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7" name="Teardrop 3"/>
          <p:cNvSpPr/>
          <p:nvPr/>
        </p:nvSpPr>
        <p:spPr>
          <a:xfrm rot="5400000" flipH="1" flipV="1">
            <a:off x="47576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8" name="Teardrop 3"/>
          <p:cNvSpPr/>
          <p:nvPr/>
        </p:nvSpPr>
        <p:spPr>
          <a:xfrm rot="5400000" flipH="1" flipV="1">
            <a:off x="56002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9" name="Teardrop 3"/>
          <p:cNvSpPr/>
          <p:nvPr/>
        </p:nvSpPr>
        <p:spPr>
          <a:xfrm rot="5400000" flipH="1" flipV="1">
            <a:off x="81278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0" name="Teardrop 3"/>
          <p:cNvSpPr/>
          <p:nvPr/>
        </p:nvSpPr>
        <p:spPr>
          <a:xfrm rot="5400000" flipH="1" flipV="1">
            <a:off x="72853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1" name="Teardrop 3"/>
          <p:cNvSpPr/>
          <p:nvPr/>
        </p:nvSpPr>
        <p:spPr>
          <a:xfrm rot="5400000" flipH="1" flipV="1">
            <a:off x="98129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2" name="Teardrop 3"/>
          <p:cNvSpPr/>
          <p:nvPr/>
        </p:nvSpPr>
        <p:spPr>
          <a:xfrm rot="5400000" flipH="1" flipV="1">
            <a:off x="89703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3" name="Teardrop 3"/>
          <p:cNvSpPr/>
          <p:nvPr/>
        </p:nvSpPr>
        <p:spPr>
          <a:xfrm rot="5400000" flipH="1" flipV="1">
            <a:off x="11498011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4" name="Teardrop 3"/>
          <p:cNvSpPr/>
          <p:nvPr/>
        </p:nvSpPr>
        <p:spPr>
          <a:xfrm rot="5400000" flipH="1" flipV="1">
            <a:off x="106554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5" name="Teardrop 3"/>
          <p:cNvSpPr/>
          <p:nvPr/>
        </p:nvSpPr>
        <p:spPr>
          <a:xfrm rot="5400000" flipH="1" flipV="1">
            <a:off x="5449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6" name="Oval 785"/>
          <p:cNvSpPr/>
          <p:nvPr/>
        </p:nvSpPr>
        <p:spPr>
          <a:xfrm>
            <a:off x="66645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7" name="Oval 786"/>
          <p:cNvSpPr/>
          <p:nvPr/>
        </p:nvSpPr>
        <p:spPr>
          <a:xfrm>
            <a:off x="7667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8" name="Oval 787"/>
          <p:cNvSpPr/>
          <p:nvPr/>
        </p:nvSpPr>
        <p:spPr>
          <a:xfrm>
            <a:off x="16092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9" name="Oval 788"/>
          <p:cNvSpPr/>
          <p:nvPr/>
        </p:nvSpPr>
        <p:spPr>
          <a:xfrm>
            <a:off x="24518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0" name="Oval 789"/>
          <p:cNvSpPr/>
          <p:nvPr/>
        </p:nvSpPr>
        <p:spPr>
          <a:xfrm>
            <a:off x="32943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1" name="Oval 790"/>
          <p:cNvSpPr/>
          <p:nvPr/>
        </p:nvSpPr>
        <p:spPr>
          <a:xfrm>
            <a:off x="41368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2" name="Oval 791"/>
          <p:cNvSpPr/>
          <p:nvPr/>
        </p:nvSpPr>
        <p:spPr>
          <a:xfrm>
            <a:off x="49794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3" name="Oval 792"/>
          <p:cNvSpPr/>
          <p:nvPr/>
        </p:nvSpPr>
        <p:spPr>
          <a:xfrm>
            <a:off x="58219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4" name="Oval 793"/>
          <p:cNvSpPr/>
          <p:nvPr/>
        </p:nvSpPr>
        <p:spPr>
          <a:xfrm>
            <a:off x="83495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5" name="Oval 794"/>
          <p:cNvSpPr/>
          <p:nvPr/>
        </p:nvSpPr>
        <p:spPr>
          <a:xfrm>
            <a:off x="75070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6" name="Oval 795"/>
          <p:cNvSpPr/>
          <p:nvPr/>
        </p:nvSpPr>
        <p:spPr>
          <a:xfrm>
            <a:off x="100346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7" name="Oval 796"/>
          <p:cNvSpPr/>
          <p:nvPr/>
        </p:nvSpPr>
        <p:spPr>
          <a:xfrm>
            <a:off x="91921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8" name="Oval 797"/>
          <p:cNvSpPr/>
          <p:nvPr/>
        </p:nvSpPr>
        <p:spPr>
          <a:xfrm>
            <a:off x="11719750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9" name="Oval 798"/>
          <p:cNvSpPr/>
          <p:nvPr/>
        </p:nvSpPr>
        <p:spPr>
          <a:xfrm>
            <a:off x="108772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0" name="Teardrop 3"/>
          <p:cNvSpPr/>
          <p:nvPr/>
        </p:nvSpPr>
        <p:spPr>
          <a:xfrm rot="5400000" flipH="1" flipV="1">
            <a:off x="60211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1" name="Teardrop 3"/>
          <p:cNvSpPr/>
          <p:nvPr/>
        </p:nvSpPr>
        <p:spPr>
          <a:xfrm rot="5400000" flipH="1" flipV="1">
            <a:off x="9659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2" name="Teardrop 3"/>
          <p:cNvSpPr/>
          <p:nvPr/>
        </p:nvSpPr>
        <p:spPr>
          <a:xfrm rot="5400000" flipH="1" flipV="1">
            <a:off x="18084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3" name="Teardrop 3"/>
          <p:cNvSpPr/>
          <p:nvPr/>
        </p:nvSpPr>
        <p:spPr>
          <a:xfrm rot="5400000" flipH="1" flipV="1">
            <a:off x="26510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4" name="Teardrop 3"/>
          <p:cNvSpPr/>
          <p:nvPr/>
        </p:nvSpPr>
        <p:spPr>
          <a:xfrm rot="5400000" flipH="1" flipV="1">
            <a:off x="34935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5" name="Teardrop 3"/>
          <p:cNvSpPr/>
          <p:nvPr/>
        </p:nvSpPr>
        <p:spPr>
          <a:xfrm rot="5400000" flipH="1" flipV="1">
            <a:off x="43361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6" name="Teardrop 3"/>
          <p:cNvSpPr/>
          <p:nvPr/>
        </p:nvSpPr>
        <p:spPr>
          <a:xfrm rot="5400000" flipH="1" flipV="1">
            <a:off x="51786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7" name="Teardrop 3"/>
          <p:cNvSpPr/>
          <p:nvPr/>
        </p:nvSpPr>
        <p:spPr>
          <a:xfrm rot="5400000" flipH="1" flipV="1">
            <a:off x="77062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8" name="Teardrop 3"/>
          <p:cNvSpPr/>
          <p:nvPr/>
        </p:nvSpPr>
        <p:spPr>
          <a:xfrm rot="5400000" flipH="1" flipV="1">
            <a:off x="68637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9" name="Teardrop 3"/>
          <p:cNvSpPr/>
          <p:nvPr/>
        </p:nvSpPr>
        <p:spPr>
          <a:xfrm rot="5400000" flipH="1" flipV="1">
            <a:off x="93913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0" name="Teardrop 3"/>
          <p:cNvSpPr/>
          <p:nvPr/>
        </p:nvSpPr>
        <p:spPr>
          <a:xfrm rot="5400000" flipH="1" flipV="1">
            <a:off x="85488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1" name="Teardrop 3"/>
          <p:cNvSpPr/>
          <p:nvPr/>
        </p:nvSpPr>
        <p:spPr>
          <a:xfrm rot="5400000" flipH="1" flipV="1">
            <a:off x="11076421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2" name="Teardrop 3"/>
          <p:cNvSpPr/>
          <p:nvPr/>
        </p:nvSpPr>
        <p:spPr>
          <a:xfrm rot="5400000" flipH="1" flipV="1">
            <a:off x="102338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3" name="Teardrop 3"/>
          <p:cNvSpPr/>
          <p:nvPr/>
        </p:nvSpPr>
        <p:spPr>
          <a:xfrm rot="5400000" flipH="1" flipV="1">
            <a:off x="1234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4" name="Teardrop 3"/>
          <p:cNvSpPr/>
          <p:nvPr/>
        </p:nvSpPr>
        <p:spPr>
          <a:xfrm rot="5400000" flipH="1" flipV="1">
            <a:off x="11760002" y="3223930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5" name="Oval 814"/>
          <p:cNvSpPr/>
          <p:nvPr/>
        </p:nvSpPr>
        <p:spPr>
          <a:xfrm>
            <a:off x="70866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6" name="Oval 815"/>
          <p:cNvSpPr/>
          <p:nvPr/>
        </p:nvSpPr>
        <p:spPr>
          <a:xfrm>
            <a:off x="3463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7" name="Oval 816"/>
          <p:cNvSpPr/>
          <p:nvPr/>
        </p:nvSpPr>
        <p:spPr>
          <a:xfrm>
            <a:off x="11888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8" name="Oval 817"/>
          <p:cNvSpPr/>
          <p:nvPr/>
        </p:nvSpPr>
        <p:spPr>
          <a:xfrm>
            <a:off x="20314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9" name="Oval 818"/>
          <p:cNvSpPr/>
          <p:nvPr/>
        </p:nvSpPr>
        <p:spPr>
          <a:xfrm>
            <a:off x="28739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0" name="Oval 819"/>
          <p:cNvSpPr/>
          <p:nvPr/>
        </p:nvSpPr>
        <p:spPr>
          <a:xfrm>
            <a:off x="37164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1" name="Oval 820"/>
          <p:cNvSpPr/>
          <p:nvPr/>
        </p:nvSpPr>
        <p:spPr>
          <a:xfrm>
            <a:off x="45590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2" name="Oval 821"/>
          <p:cNvSpPr/>
          <p:nvPr/>
        </p:nvSpPr>
        <p:spPr>
          <a:xfrm>
            <a:off x="54015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3" name="Oval 822"/>
          <p:cNvSpPr/>
          <p:nvPr/>
        </p:nvSpPr>
        <p:spPr>
          <a:xfrm>
            <a:off x="62441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4" name="Oval 823"/>
          <p:cNvSpPr/>
          <p:nvPr/>
        </p:nvSpPr>
        <p:spPr>
          <a:xfrm>
            <a:off x="87717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5" name="Oval 824"/>
          <p:cNvSpPr/>
          <p:nvPr/>
        </p:nvSpPr>
        <p:spPr>
          <a:xfrm>
            <a:off x="79291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6" name="Oval 825"/>
          <p:cNvSpPr/>
          <p:nvPr/>
        </p:nvSpPr>
        <p:spPr>
          <a:xfrm>
            <a:off x="104568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7" name="Oval 826"/>
          <p:cNvSpPr/>
          <p:nvPr/>
        </p:nvSpPr>
        <p:spPr>
          <a:xfrm>
            <a:off x="96142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8" name="Oval 827"/>
          <p:cNvSpPr/>
          <p:nvPr/>
        </p:nvSpPr>
        <p:spPr>
          <a:xfrm>
            <a:off x="112993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9" name="Teardrop 3"/>
          <p:cNvSpPr/>
          <p:nvPr/>
        </p:nvSpPr>
        <p:spPr>
          <a:xfrm rot="5400000" flipH="1" flipV="1">
            <a:off x="64427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0" name="Teardrop 3"/>
          <p:cNvSpPr/>
          <p:nvPr/>
        </p:nvSpPr>
        <p:spPr>
          <a:xfrm rot="5400000" flipH="1" flipV="1">
            <a:off x="-148774" y="3639262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1" name="Teardrop 3"/>
          <p:cNvSpPr/>
          <p:nvPr/>
        </p:nvSpPr>
        <p:spPr>
          <a:xfrm rot="5400000" flipH="1" flipV="1">
            <a:off x="13875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2" name="Teardrop 3"/>
          <p:cNvSpPr/>
          <p:nvPr/>
        </p:nvSpPr>
        <p:spPr>
          <a:xfrm rot="5400000" flipH="1" flipV="1">
            <a:off x="22300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3" name="Teardrop 3"/>
          <p:cNvSpPr/>
          <p:nvPr/>
        </p:nvSpPr>
        <p:spPr>
          <a:xfrm rot="5400000" flipH="1" flipV="1">
            <a:off x="30726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4" name="Teardrop 3"/>
          <p:cNvSpPr/>
          <p:nvPr/>
        </p:nvSpPr>
        <p:spPr>
          <a:xfrm rot="5400000" flipH="1" flipV="1">
            <a:off x="39151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5" name="Teardrop 3"/>
          <p:cNvSpPr/>
          <p:nvPr/>
        </p:nvSpPr>
        <p:spPr>
          <a:xfrm rot="5400000" flipH="1" flipV="1">
            <a:off x="47576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6" name="Teardrop 3"/>
          <p:cNvSpPr/>
          <p:nvPr/>
        </p:nvSpPr>
        <p:spPr>
          <a:xfrm rot="5400000" flipH="1" flipV="1">
            <a:off x="56002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7" name="Teardrop 3"/>
          <p:cNvSpPr/>
          <p:nvPr/>
        </p:nvSpPr>
        <p:spPr>
          <a:xfrm rot="5400000" flipH="1" flipV="1">
            <a:off x="81278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8" name="Teardrop 3"/>
          <p:cNvSpPr/>
          <p:nvPr/>
        </p:nvSpPr>
        <p:spPr>
          <a:xfrm rot="5400000" flipH="1" flipV="1">
            <a:off x="72853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9" name="Teardrop 3"/>
          <p:cNvSpPr/>
          <p:nvPr/>
        </p:nvSpPr>
        <p:spPr>
          <a:xfrm rot="5400000" flipH="1" flipV="1">
            <a:off x="98129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0" name="Teardrop 3"/>
          <p:cNvSpPr/>
          <p:nvPr/>
        </p:nvSpPr>
        <p:spPr>
          <a:xfrm rot="5400000" flipH="1" flipV="1">
            <a:off x="89703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1" name="Teardrop 3"/>
          <p:cNvSpPr/>
          <p:nvPr/>
        </p:nvSpPr>
        <p:spPr>
          <a:xfrm rot="5400000" flipH="1" flipV="1">
            <a:off x="11498011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2" name="Teardrop 3"/>
          <p:cNvSpPr/>
          <p:nvPr/>
        </p:nvSpPr>
        <p:spPr>
          <a:xfrm rot="5400000" flipH="1" flipV="1">
            <a:off x="106554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3" name="Teardrop 3"/>
          <p:cNvSpPr/>
          <p:nvPr/>
        </p:nvSpPr>
        <p:spPr>
          <a:xfrm rot="5400000" flipH="1" flipV="1">
            <a:off x="5449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4" name="Oval 843"/>
          <p:cNvSpPr/>
          <p:nvPr/>
        </p:nvSpPr>
        <p:spPr>
          <a:xfrm>
            <a:off x="66645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5" name="Oval 844"/>
          <p:cNvSpPr/>
          <p:nvPr/>
        </p:nvSpPr>
        <p:spPr>
          <a:xfrm>
            <a:off x="7667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6" name="Oval 845"/>
          <p:cNvSpPr/>
          <p:nvPr/>
        </p:nvSpPr>
        <p:spPr>
          <a:xfrm>
            <a:off x="16092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7" name="Oval 846"/>
          <p:cNvSpPr/>
          <p:nvPr/>
        </p:nvSpPr>
        <p:spPr>
          <a:xfrm>
            <a:off x="24518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8" name="Oval 847"/>
          <p:cNvSpPr/>
          <p:nvPr/>
        </p:nvSpPr>
        <p:spPr>
          <a:xfrm>
            <a:off x="32943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9" name="Oval 848"/>
          <p:cNvSpPr/>
          <p:nvPr/>
        </p:nvSpPr>
        <p:spPr>
          <a:xfrm>
            <a:off x="41368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0" name="Oval 849"/>
          <p:cNvSpPr/>
          <p:nvPr/>
        </p:nvSpPr>
        <p:spPr>
          <a:xfrm>
            <a:off x="49794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1" name="Oval 850"/>
          <p:cNvSpPr/>
          <p:nvPr/>
        </p:nvSpPr>
        <p:spPr>
          <a:xfrm>
            <a:off x="58219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2" name="Oval 851"/>
          <p:cNvSpPr/>
          <p:nvPr/>
        </p:nvSpPr>
        <p:spPr>
          <a:xfrm>
            <a:off x="83495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3" name="Oval 852"/>
          <p:cNvSpPr/>
          <p:nvPr/>
        </p:nvSpPr>
        <p:spPr>
          <a:xfrm>
            <a:off x="75070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4" name="Oval 853"/>
          <p:cNvSpPr/>
          <p:nvPr/>
        </p:nvSpPr>
        <p:spPr>
          <a:xfrm>
            <a:off x="100346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5" name="Oval 854"/>
          <p:cNvSpPr/>
          <p:nvPr/>
        </p:nvSpPr>
        <p:spPr>
          <a:xfrm>
            <a:off x="91921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6" name="Oval 855"/>
          <p:cNvSpPr/>
          <p:nvPr/>
        </p:nvSpPr>
        <p:spPr>
          <a:xfrm>
            <a:off x="11719750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7" name="Oval 856"/>
          <p:cNvSpPr/>
          <p:nvPr/>
        </p:nvSpPr>
        <p:spPr>
          <a:xfrm>
            <a:off x="108772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8" name="Teardrop 3"/>
          <p:cNvSpPr/>
          <p:nvPr/>
        </p:nvSpPr>
        <p:spPr>
          <a:xfrm rot="5400000" flipH="1" flipV="1">
            <a:off x="60211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9" name="Teardrop 3"/>
          <p:cNvSpPr/>
          <p:nvPr/>
        </p:nvSpPr>
        <p:spPr>
          <a:xfrm rot="5400000" flipH="1" flipV="1">
            <a:off x="9659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0" name="Teardrop 3"/>
          <p:cNvSpPr/>
          <p:nvPr/>
        </p:nvSpPr>
        <p:spPr>
          <a:xfrm rot="5400000" flipH="1" flipV="1">
            <a:off x="18084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1" name="Teardrop 3"/>
          <p:cNvSpPr/>
          <p:nvPr/>
        </p:nvSpPr>
        <p:spPr>
          <a:xfrm rot="5400000" flipH="1" flipV="1">
            <a:off x="26510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2" name="Teardrop 3"/>
          <p:cNvSpPr/>
          <p:nvPr/>
        </p:nvSpPr>
        <p:spPr>
          <a:xfrm rot="5400000" flipH="1" flipV="1">
            <a:off x="34935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3" name="Teardrop 3"/>
          <p:cNvSpPr/>
          <p:nvPr/>
        </p:nvSpPr>
        <p:spPr>
          <a:xfrm rot="5400000" flipH="1" flipV="1">
            <a:off x="43361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4" name="Teardrop 3"/>
          <p:cNvSpPr/>
          <p:nvPr/>
        </p:nvSpPr>
        <p:spPr>
          <a:xfrm rot="5400000" flipH="1" flipV="1">
            <a:off x="51786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5" name="Teardrop 3"/>
          <p:cNvSpPr/>
          <p:nvPr/>
        </p:nvSpPr>
        <p:spPr>
          <a:xfrm rot="5400000" flipH="1" flipV="1">
            <a:off x="77062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6" name="Teardrop 3"/>
          <p:cNvSpPr/>
          <p:nvPr/>
        </p:nvSpPr>
        <p:spPr>
          <a:xfrm rot="5400000" flipH="1" flipV="1">
            <a:off x="68637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7" name="Teardrop 3"/>
          <p:cNvSpPr/>
          <p:nvPr/>
        </p:nvSpPr>
        <p:spPr>
          <a:xfrm rot="5400000" flipH="1" flipV="1">
            <a:off x="93913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8" name="Teardrop 3"/>
          <p:cNvSpPr/>
          <p:nvPr/>
        </p:nvSpPr>
        <p:spPr>
          <a:xfrm rot="5400000" flipH="1" flipV="1">
            <a:off x="85488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9" name="Teardrop 3"/>
          <p:cNvSpPr/>
          <p:nvPr/>
        </p:nvSpPr>
        <p:spPr>
          <a:xfrm rot="5400000" flipH="1" flipV="1">
            <a:off x="11076421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0" name="Teardrop 3"/>
          <p:cNvSpPr/>
          <p:nvPr/>
        </p:nvSpPr>
        <p:spPr>
          <a:xfrm rot="5400000" flipH="1" flipV="1">
            <a:off x="102338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1" name="Teardrop 3"/>
          <p:cNvSpPr/>
          <p:nvPr/>
        </p:nvSpPr>
        <p:spPr>
          <a:xfrm rot="5400000" flipH="1" flipV="1">
            <a:off x="1234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2" name="Teardrop 3"/>
          <p:cNvSpPr/>
          <p:nvPr/>
        </p:nvSpPr>
        <p:spPr>
          <a:xfrm rot="5400000" flipH="1" flipV="1">
            <a:off x="11760002" y="4069935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8" y="250112"/>
                  <a:pt x="155376" y="250112"/>
                </a:cubicBezTo>
                <a:cubicBezTo>
                  <a:pt x="174455" y="249746"/>
                  <a:pt x="198601" y="254980"/>
                  <a:pt x="211458" y="268141"/>
                </a:cubicBezTo>
                <a:cubicBezTo>
                  <a:pt x="215886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7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60" y="254779"/>
                  <a:pt x="246352" y="254786"/>
                </a:cubicBezTo>
                <a:cubicBezTo>
                  <a:pt x="246345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70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9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90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3" name="Oval 872"/>
          <p:cNvSpPr/>
          <p:nvPr/>
        </p:nvSpPr>
        <p:spPr>
          <a:xfrm>
            <a:off x="70866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4" name="Oval 873"/>
          <p:cNvSpPr/>
          <p:nvPr/>
        </p:nvSpPr>
        <p:spPr>
          <a:xfrm>
            <a:off x="3463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5" name="Oval 874"/>
          <p:cNvSpPr/>
          <p:nvPr/>
        </p:nvSpPr>
        <p:spPr>
          <a:xfrm>
            <a:off x="11888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6" name="Oval 875"/>
          <p:cNvSpPr/>
          <p:nvPr/>
        </p:nvSpPr>
        <p:spPr>
          <a:xfrm>
            <a:off x="20314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7" name="Oval 876"/>
          <p:cNvSpPr/>
          <p:nvPr/>
        </p:nvSpPr>
        <p:spPr>
          <a:xfrm>
            <a:off x="28739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8" name="Oval 877"/>
          <p:cNvSpPr/>
          <p:nvPr/>
        </p:nvSpPr>
        <p:spPr>
          <a:xfrm>
            <a:off x="37164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9" name="Oval 878"/>
          <p:cNvSpPr/>
          <p:nvPr/>
        </p:nvSpPr>
        <p:spPr>
          <a:xfrm>
            <a:off x="45590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0" name="Oval 879"/>
          <p:cNvSpPr/>
          <p:nvPr/>
        </p:nvSpPr>
        <p:spPr>
          <a:xfrm>
            <a:off x="54015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1" name="Oval 880"/>
          <p:cNvSpPr/>
          <p:nvPr/>
        </p:nvSpPr>
        <p:spPr>
          <a:xfrm>
            <a:off x="62441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2" name="Oval 881"/>
          <p:cNvSpPr/>
          <p:nvPr/>
        </p:nvSpPr>
        <p:spPr>
          <a:xfrm>
            <a:off x="87717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3" name="Oval 882"/>
          <p:cNvSpPr/>
          <p:nvPr/>
        </p:nvSpPr>
        <p:spPr>
          <a:xfrm>
            <a:off x="79291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4" name="Oval 883"/>
          <p:cNvSpPr/>
          <p:nvPr/>
        </p:nvSpPr>
        <p:spPr>
          <a:xfrm>
            <a:off x="104568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5" name="Oval 884"/>
          <p:cNvSpPr/>
          <p:nvPr/>
        </p:nvSpPr>
        <p:spPr>
          <a:xfrm>
            <a:off x="96142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6" name="Oval 885"/>
          <p:cNvSpPr/>
          <p:nvPr/>
        </p:nvSpPr>
        <p:spPr>
          <a:xfrm>
            <a:off x="112993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7" name="Teardrop 3"/>
          <p:cNvSpPr/>
          <p:nvPr/>
        </p:nvSpPr>
        <p:spPr>
          <a:xfrm rot="5400000" flipH="1" flipV="1">
            <a:off x="663614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8" name="Teardrop 3"/>
          <p:cNvSpPr/>
          <p:nvPr/>
        </p:nvSpPr>
        <p:spPr>
          <a:xfrm rot="5400000" flipH="1" flipV="1">
            <a:off x="22905" y="4316257"/>
            <a:ext cx="232840" cy="278649"/>
          </a:xfrm>
          <a:custGeom>
            <a:avLst/>
            <a:gdLst/>
            <a:ahLst/>
            <a:cxnLst/>
            <a:rect l="l" t="t" r="r" b="b"/>
            <a:pathLst>
              <a:path w="232840" h="278649">
                <a:moveTo>
                  <a:pt x="232840" y="8776"/>
                </a:moveTo>
                <a:cubicBezTo>
                  <a:pt x="232449" y="34030"/>
                  <a:pt x="222519" y="59101"/>
                  <a:pt x="203250" y="78369"/>
                </a:cubicBezTo>
                <a:cubicBezTo>
                  <a:pt x="190082" y="91537"/>
                  <a:pt x="174206" y="100343"/>
                  <a:pt x="157326" y="104416"/>
                </a:cubicBezTo>
                <a:cubicBezTo>
                  <a:pt x="166417" y="119205"/>
                  <a:pt x="171406" y="136643"/>
                  <a:pt x="171406" y="155247"/>
                </a:cubicBezTo>
                <a:cubicBezTo>
                  <a:pt x="171406" y="182497"/>
                  <a:pt x="160701" y="207247"/>
                  <a:pt x="143120" y="225380"/>
                </a:cubicBezTo>
                <a:cubicBezTo>
                  <a:pt x="124986" y="242961"/>
                  <a:pt x="100237" y="253667"/>
                  <a:pt x="72986" y="253667"/>
                </a:cubicBezTo>
                <a:cubicBezTo>
                  <a:pt x="54383" y="253667"/>
                  <a:pt x="36945" y="248677"/>
                  <a:pt x="22156" y="239586"/>
                </a:cubicBezTo>
                <a:lnTo>
                  <a:pt x="0" y="278649"/>
                </a:lnTo>
                <a:lnTo>
                  <a:pt x="0" y="260595"/>
                </a:lnTo>
                <a:cubicBezTo>
                  <a:pt x="5973" y="252057"/>
                  <a:pt x="9654" y="242433"/>
                  <a:pt x="11467" y="232488"/>
                </a:cubicBezTo>
                <a:lnTo>
                  <a:pt x="0" y="218900"/>
                </a:lnTo>
                <a:lnTo>
                  <a:pt x="0" y="201603"/>
                </a:lnTo>
                <a:cubicBezTo>
                  <a:pt x="14950" y="226291"/>
                  <a:pt x="42305" y="241857"/>
                  <a:pt x="73296" y="241857"/>
                </a:cubicBezTo>
                <a:cubicBezTo>
                  <a:pt x="97207" y="241857"/>
                  <a:pt x="118953" y="232592"/>
                  <a:pt x="134965" y="217271"/>
                </a:cubicBezTo>
                <a:lnTo>
                  <a:pt x="0" y="82306"/>
                </a:lnTo>
                <a:lnTo>
                  <a:pt x="0" y="82216"/>
                </a:lnTo>
                <a:lnTo>
                  <a:pt x="135010" y="217225"/>
                </a:lnTo>
                <a:cubicBezTo>
                  <a:pt x="150331" y="201213"/>
                  <a:pt x="159597" y="179467"/>
                  <a:pt x="159597" y="155556"/>
                </a:cubicBezTo>
                <a:cubicBezTo>
                  <a:pt x="159597" y="105538"/>
                  <a:pt x="119048" y="64989"/>
                  <a:pt x="69030" y="64989"/>
                </a:cubicBezTo>
                <a:cubicBezTo>
                  <a:pt x="49952" y="65355"/>
                  <a:pt x="25806" y="60121"/>
                  <a:pt x="12948" y="46961"/>
                </a:cubicBezTo>
                <a:lnTo>
                  <a:pt x="0" y="66032"/>
                </a:lnTo>
                <a:lnTo>
                  <a:pt x="0" y="46474"/>
                </a:lnTo>
                <a:cubicBezTo>
                  <a:pt x="9193" y="32573"/>
                  <a:pt x="11853" y="16060"/>
                  <a:pt x="9334" y="0"/>
                </a:cubicBezTo>
                <a:lnTo>
                  <a:pt x="17529" y="0"/>
                </a:lnTo>
                <a:cubicBezTo>
                  <a:pt x="21671" y="11094"/>
                  <a:pt x="20740" y="22668"/>
                  <a:pt x="17673" y="33790"/>
                </a:cubicBezTo>
                <a:cubicBezTo>
                  <a:pt x="27631" y="50142"/>
                  <a:pt x="43609" y="53932"/>
                  <a:pt x="69593" y="53433"/>
                </a:cubicBezTo>
                <a:cubicBezTo>
                  <a:pt x="102600" y="53434"/>
                  <a:pt x="131938" y="69140"/>
                  <a:pt x="150227" y="93727"/>
                </a:cubicBezTo>
                <a:cubicBezTo>
                  <a:pt x="166735" y="90718"/>
                  <a:pt x="182357" y="82561"/>
                  <a:pt x="195118" y="69800"/>
                </a:cubicBezTo>
                <a:cubicBezTo>
                  <a:pt x="212026" y="52893"/>
                  <a:pt x="220851" y="30964"/>
                  <a:pt x="221339" y="8808"/>
                </a:cubicBezTo>
                <a:lnTo>
                  <a:pt x="136174" y="8808"/>
                </a:lnTo>
                <a:lnTo>
                  <a:pt x="136173" y="8744"/>
                </a:lnTo>
                <a:lnTo>
                  <a:pt x="221340" y="8744"/>
                </a:lnTo>
                <a:lnTo>
                  <a:pt x="219467" y="0"/>
                </a:lnTo>
                <a:lnTo>
                  <a:pt x="231012" y="0"/>
                </a:lnTo>
                <a:cubicBezTo>
                  <a:pt x="232616" y="2826"/>
                  <a:pt x="232794" y="5800"/>
                  <a:pt x="232840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9" name="Teardrop 3"/>
          <p:cNvSpPr/>
          <p:nvPr/>
        </p:nvSpPr>
        <p:spPr>
          <a:xfrm rot="5400000" flipH="1" flipV="1">
            <a:off x="158090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5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0" name="Teardrop 3"/>
          <p:cNvSpPr/>
          <p:nvPr/>
        </p:nvSpPr>
        <p:spPr>
          <a:xfrm rot="5400000" flipH="1" flipV="1">
            <a:off x="242344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1" name="Teardrop 3"/>
          <p:cNvSpPr/>
          <p:nvPr/>
        </p:nvSpPr>
        <p:spPr>
          <a:xfrm rot="5400000" flipH="1" flipV="1">
            <a:off x="326598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2" name="Teardrop 3"/>
          <p:cNvSpPr/>
          <p:nvPr/>
        </p:nvSpPr>
        <p:spPr>
          <a:xfrm rot="5400000" flipH="1" flipV="1">
            <a:off x="410852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3" name="Teardrop 3"/>
          <p:cNvSpPr/>
          <p:nvPr/>
        </p:nvSpPr>
        <p:spPr>
          <a:xfrm rot="5400000" flipH="1" flipV="1">
            <a:off x="495106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4" name="Teardrop 3"/>
          <p:cNvSpPr/>
          <p:nvPr/>
        </p:nvSpPr>
        <p:spPr>
          <a:xfrm rot="5400000" flipH="1" flipV="1">
            <a:off x="579360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5" name="Teardrop 3"/>
          <p:cNvSpPr/>
          <p:nvPr/>
        </p:nvSpPr>
        <p:spPr>
          <a:xfrm rot="5400000" flipH="1" flipV="1">
            <a:off x="832122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6" name="Teardrop 3"/>
          <p:cNvSpPr/>
          <p:nvPr/>
        </p:nvSpPr>
        <p:spPr>
          <a:xfrm rot="5400000" flipH="1" flipV="1">
            <a:off x="747868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7" name="Teardrop 3"/>
          <p:cNvSpPr/>
          <p:nvPr/>
        </p:nvSpPr>
        <p:spPr>
          <a:xfrm rot="5400000" flipH="1" flipV="1">
            <a:off x="1000630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8" name="Teardrop 3"/>
          <p:cNvSpPr/>
          <p:nvPr/>
        </p:nvSpPr>
        <p:spPr>
          <a:xfrm rot="5400000" flipH="1" flipV="1">
            <a:off x="916376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7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6"/>
                  <a:pt x="5972" y="26608"/>
                  <a:pt x="0" y="18073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9" name="Teardrop 3"/>
          <p:cNvSpPr/>
          <p:nvPr/>
        </p:nvSpPr>
        <p:spPr>
          <a:xfrm rot="5400000" flipH="1" flipV="1">
            <a:off x="11691380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0" name="Teardrop 3"/>
          <p:cNvSpPr/>
          <p:nvPr/>
        </p:nvSpPr>
        <p:spPr>
          <a:xfrm rot="5400000" flipH="1" flipV="1">
            <a:off x="1084884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6"/>
                  <a:pt x="5972" y="26608"/>
                  <a:pt x="0" y="18073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1" name="Teardrop 3"/>
          <p:cNvSpPr/>
          <p:nvPr/>
        </p:nvSpPr>
        <p:spPr>
          <a:xfrm rot="5400000" flipH="1" flipV="1">
            <a:off x="733383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8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2" name="Oval 1651"/>
          <p:cNvSpPr/>
          <p:nvPr/>
        </p:nvSpPr>
        <p:spPr>
          <a:xfrm>
            <a:off x="812619" y="4561319"/>
            <a:ext cx="11030995" cy="10682"/>
          </a:xfrm>
          <a:custGeom>
            <a:avLst/>
            <a:gdLst/>
            <a:ahLst/>
            <a:cxnLst/>
            <a:rect l="l" t="t" r="r" b="b"/>
            <a:pathLst>
              <a:path w="11030995" h="10682">
                <a:moveTo>
                  <a:pt x="10992007" y="0"/>
                </a:moveTo>
                <a:cubicBezTo>
                  <a:pt x="11006265" y="0"/>
                  <a:pt x="11019702" y="3516"/>
                  <a:pt x="11030995" y="10682"/>
                </a:cubicBezTo>
                <a:lnTo>
                  <a:pt x="10953019" y="10682"/>
                </a:lnTo>
                <a:cubicBezTo>
                  <a:pt x="10964312" y="3516"/>
                  <a:pt x="10977749" y="0"/>
                  <a:pt x="10992007" y="0"/>
                </a:cubicBezTo>
                <a:close/>
                <a:moveTo>
                  <a:pt x="10149468" y="0"/>
                </a:moveTo>
                <a:cubicBezTo>
                  <a:pt x="10163726" y="0"/>
                  <a:pt x="10177163" y="3516"/>
                  <a:pt x="10188456" y="10682"/>
                </a:cubicBezTo>
                <a:lnTo>
                  <a:pt x="10110480" y="10682"/>
                </a:lnTo>
                <a:cubicBezTo>
                  <a:pt x="10121773" y="3516"/>
                  <a:pt x="10135210" y="0"/>
                  <a:pt x="10149468" y="0"/>
                </a:cubicBezTo>
                <a:close/>
                <a:moveTo>
                  <a:pt x="9306928" y="0"/>
                </a:moveTo>
                <a:cubicBezTo>
                  <a:pt x="9321186" y="0"/>
                  <a:pt x="9334623" y="3516"/>
                  <a:pt x="9345916" y="10682"/>
                </a:cubicBezTo>
                <a:lnTo>
                  <a:pt x="9267940" y="10682"/>
                </a:lnTo>
                <a:cubicBezTo>
                  <a:pt x="9279233" y="3516"/>
                  <a:pt x="9292670" y="0"/>
                  <a:pt x="9306928" y="0"/>
                </a:cubicBezTo>
                <a:close/>
                <a:moveTo>
                  <a:pt x="8464388" y="0"/>
                </a:moveTo>
                <a:cubicBezTo>
                  <a:pt x="8478646" y="0"/>
                  <a:pt x="8492083" y="3516"/>
                  <a:pt x="8503376" y="10682"/>
                </a:cubicBezTo>
                <a:lnTo>
                  <a:pt x="8425400" y="10682"/>
                </a:lnTo>
                <a:cubicBezTo>
                  <a:pt x="8436693" y="3516"/>
                  <a:pt x="8450130" y="0"/>
                  <a:pt x="8464388" y="0"/>
                </a:cubicBezTo>
                <a:close/>
                <a:moveTo>
                  <a:pt x="7621848" y="0"/>
                </a:moveTo>
                <a:cubicBezTo>
                  <a:pt x="7636106" y="0"/>
                  <a:pt x="7649543" y="3516"/>
                  <a:pt x="7660836" y="10682"/>
                </a:cubicBezTo>
                <a:lnTo>
                  <a:pt x="7582860" y="10682"/>
                </a:lnTo>
                <a:cubicBezTo>
                  <a:pt x="7594153" y="3516"/>
                  <a:pt x="7607590" y="0"/>
                  <a:pt x="7621848" y="0"/>
                </a:cubicBezTo>
                <a:close/>
                <a:moveTo>
                  <a:pt x="6779308" y="0"/>
                </a:moveTo>
                <a:cubicBezTo>
                  <a:pt x="6793566" y="0"/>
                  <a:pt x="6807003" y="3516"/>
                  <a:pt x="6818296" y="10682"/>
                </a:cubicBezTo>
                <a:lnTo>
                  <a:pt x="6740320" y="10682"/>
                </a:lnTo>
                <a:cubicBezTo>
                  <a:pt x="6751613" y="3516"/>
                  <a:pt x="6765050" y="0"/>
                  <a:pt x="6779308" y="0"/>
                </a:cubicBezTo>
                <a:close/>
                <a:moveTo>
                  <a:pt x="5936768" y="0"/>
                </a:moveTo>
                <a:cubicBezTo>
                  <a:pt x="5951026" y="0"/>
                  <a:pt x="5964463" y="3516"/>
                  <a:pt x="5975757" y="10682"/>
                </a:cubicBezTo>
                <a:lnTo>
                  <a:pt x="5897780" y="10682"/>
                </a:lnTo>
                <a:cubicBezTo>
                  <a:pt x="5909073" y="3516"/>
                  <a:pt x="5922510" y="0"/>
                  <a:pt x="5936768" y="0"/>
                </a:cubicBezTo>
                <a:close/>
                <a:moveTo>
                  <a:pt x="5094228" y="0"/>
                </a:moveTo>
                <a:cubicBezTo>
                  <a:pt x="5108486" y="0"/>
                  <a:pt x="5121923" y="3516"/>
                  <a:pt x="5133217" y="10682"/>
                </a:cubicBezTo>
                <a:lnTo>
                  <a:pt x="5055240" y="10682"/>
                </a:lnTo>
                <a:cubicBezTo>
                  <a:pt x="5066533" y="3516"/>
                  <a:pt x="5079970" y="0"/>
                  <a:pt x="5094228" y="0"/>
                </a:cubicBezTo>
                <a:close/>
                <a:moveTo>
                  <a:pt x="4251688" y="0"/>
                </a:moveTo>
                <a:cubicBezTo>
                  <a:pt x="4265946" y="0"/>
                  <a:pt x="4279383" y="3516"/>
                  <a:pt x="4290676" y="10682"/>
                </a:cubicBezTo>
                <a:lnTo>
                  <a:pt x="4212700" y="10682"/>
                </a:lnTo>
                <a:cubicBezTo>
                  <a:pt x="4223993" y="3516"/>
                  <a:pt x="4237430" y="0"/>
                  <a:pt x="4251688" y="0"/>
                </a:cubicBezTo>
                <a:close/>
                <a:moveTo>
                  <a:pt x="3409148" y="0"/>
                </a:moveTo>
                <a:cubicBezTo>
                  <a:pt x="3423406" y="0"/>
                  <a:pt x="3436843" y="3516"/>
                  <a:pt x="3448136" y="10682"/>
                </a:cubicBezTo>
                <a:lnTo>
                  <a:pt x="3370160" y="10682"/>
                </a:lnTo>
                <a:cubicBezTo>
                  <a:pt x="3381453" y="3516"/>
                  <a:pt x="3394890" y="0"/>
                  <a:pt x="3409148" y="0"/>
                </a:cubicBezTo>
                <a:close/>
                <a:moveTo>
                  <a:pt x="2566608" y="0"/>
                </a:moveTo>
                <a:cubicBezTo>
                  <a:pt x="2580866" y="0"/>
                  <a:pt x="2594303" y="3516"/>
                  <a:pt x="2605596" y="10682"/>
                </a:cubicBezTo>
                <a:lnTo>
                  <a:pt x="2527620" y="10682"/>
                </a:lnTo>
                <a:cubicBezTo>
                  <a:pt x="2538913" y="3516"/>
                  <a:pt x="2552350" y="0"/>
                  <a:pt x="2566608" y="0"/>
                </a:cubicBezTo>
                <a:close/>
                <a:moveTo>
                  <a:pt x="1724068" y="0"/>
                </a:moveTo>
                <a:cubicBezTo>
                  <a:pt x="1738326" y="0"/>
                  <a:pt x="1751763" y="3516"/>
                  <a:pt x="1763056" y="10682"/>
                </a:cubicBezTo>
                <a:lnTo>
                  <a:pt x="1685080" y="10682"/>
                </a:lnTo>
                <a:cubicBezTo>
                  <a:pt x="1696373" y="3516"/>
                  <a:pt x="1709810" y="0"/>
                  <a:pt x="1724068" y="0"/>
                </a:cubicBezTo>
                <a:close/>
                <a:moveTo>
                  <a:pt x="881528" y="0"/>
                </a:moveTo>
                <a:cubicBezTo>
                  <a:pt x="895786" y="0"/>
                  <a:pt x="909223" y="3516"/>
                  <a:pt x="920516" y="10682"/>
                </a:cubicBezTo>
                <a:lnTo>
                  <a:pt x="842540" y="10682"/>
                </a:lnTo>
                <a:cubicBezTo>
                  <a:pt x="853833" y="3516"/>
                  <a:pt x="867270" y="0"/>
                  <a:pt x="881528" y="0"/>
                </a:cubicBezTo>
                <a:close/>
                <a:moveTo>
                  <a:pt x="38988" y="0"/>
                </a:moveTo>
                <a:cubicBezTo>
                  <a:pt x="53246" y="0"/>
                  <a:pt x="66683" y="3516"/>
                  <a:pt x="77976" y="10682"/>
                </a:cubicBezTo>
                <a:lnTo>
                  <a:pt x="0" y="10682"/>
                </a:lnTo>
                <a:cubicBezTo>
                  <a:pt x="11293" y="3516"/>
                  <a:pt x="24730" y="0"/>
                  <a:pt x="3898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3" name="Oval 902"/>
          <p:cNvSpPr/>
          <p:nvPr/>
        </p:nvSpPr>
        <p:spPr>
          <a:xfrm>
            <a:off x="71204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4" name="Oval 903"/>
          <p:cNvSpPr/>
          <p:nvPr/>
        </p:nvSpPr>
        <p:spPr>
          <a:xfrm>
            <a:off x="3774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5" name="Oval 904"/>
          <p:cNvSpPr/>
          <p:nvPr/>
        </p:nvSpPr>
        <p:spPr>
          <a:xfrm>
            <a:off x="12203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6" name="Oval 905"/>
          <p:cNvSpPr/>
          <p:nvPr/>
        </p:nvSpPr>
        <p:spPr>
          <a:xfrm>
            <a:off x="20632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7" name="Oval 906"/>
          <p:cNvSpPr/>
          <p:nvPr/>
        </p:nvSpPr>
        <p:spPr>
          <a:xfrm>
            <a:off x="29060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8" name="Oval 907"/>
          <p:cNvSpPr/>
          <p:nvPr/>
        </p:nvSpPr>
        <p:spPr>
          <a:xfrm>
            <a:off x="37489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9" name="Oval 908"/>
          <p:cNvSpPr/>
          <p:nvPr/>
        </p:nvSpPr>
        <p:spPr>
          <a:xfrm>
            <a:off x="45918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0" name="Oval 909"/>
          <p:cNvSpPr/>
          <p:nvPr/>
        </p:nvSpPr>
        <p:spPr>
          <a:xfrm>
            <a:off x="54347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1" name="Oval 910"/>
          <p:cNvSpPr/>
          <p:nvPr/>
        </p:nvSpPr>
        <p:spPr>
          <a:xfrm>
            <a:off x="62776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2" name="Oval 911"/>
          <p:cNvSpPr/>
          <p:nvPr/>
        </p:nvSpPr>
        <p:spPr>
          <a:xfrm>
            <a:off x="88062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3" name="Oval 912"/>
          <p:cNvSpPr/>
          <p:nvPr/>
        </p:nvSpPr>
        <p:spPr>
          <a:xfrm>
            <a:off x="79633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4" name="Oval 913"/>
          <p:cNvSpPr/>
          <p:nvPr/>
        </p:nvSpPr>
        <p:spPr>
          <a:xfrm>
            <a:off x="104920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5" name="Oval 914"/>
          <p:cNvSpPr/>
          <p:nvPr/>
        </p:nvSpPr>
        <p:spPr>
          <a:xfrm>
            <a:off x="96491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6" name="Oval 915"/>
          <p:cNvSpPr/>
          <p:nvPr/>
        </p:nvSpPr>
        <p:spPr>
          <a:xfrm>
            <a:off x="113348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7" name="Oval 916"/>
          <p:cNvSpPr/>
          <p:nvPr/>
        </p:nvSpPr>
        <p:spPr>
          <a:xfrm>
            <a:off x="71204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8" name="Oval 917"/>
          <p:cNvSpPr/>
          <p:nvPr/>
        </p:nvSpPr>
        <p:spPr>
          <a:xfrm>
            <a:off x="3774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9" name="Oval 918"/>
          <p:cNvSpPr/>
          <p:nvPr/>
        </p:nvSpPr>
        <p:spPr>
          <a:xfrm>
            <a:off x="12203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0" name="Oval 919"/>
          <p:cNvSpPr/>
          <p:nvPr/>
        </p:nvSpPr>
        <p:spPr>
          <a:xfrm>
            <a:off x="20632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1" name="Oval 920"/>
          <p:cNvSpPr/>
          <p:nvPr/>
        </p:nvSpPr>
        <p:spPr>
          <a:xfrm>
            <a:off x="29060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2" name="Oval 921"/>
          <p:cNvSpPr/>
          <p:nvPr/>
        </p:nvSpPr>
        <p:spPr>
          <a:xfrm>
            <a:off x="37489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3" name="Oval 922"/>
          <p:cNvSpPr/>
          <p:nvPr/>
        </p:nvSpPr>
        <p:spPr>
          <a:xfrm>
            <a:off x="45918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4" name="Oval 923"/>
          <p:cNvSpPr/>
          <p:nvPr/>
        </p:nvSpPr>
        <p:spPr>
          <a:xfrm>
            <a:off x="54347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5" name="Oval 924"/>
          <p:cNvSpPr/>
          <p:nvPr/>
        </p:nvSpPr>
        <p:spPr>
          <a:xfrm>
            <a:off x="62776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6" name="Oval 925"/>
          <p:cNvSpPr/>
          <p:nvPr/>
        </p:nvSpPr>
        <p:spPr>
          <a:xfrm>
            <a:off x="88062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7" name="Oval 926"/>
          <p:cNvSpPr/>
          <p:nvPr/>
        </p:nvSpPr>
        <p:spPr>
          <a:xfrm>
            <a:off x="79633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8" name="Oval 927"/>
          <p:cNvSpPr/>
          <p:nvPr/>
        </p:nvSpPr>
        <p:spPr>
          <a:xfrm>
            <a:off x="104920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9" name="Oval 928"/>
          <p:cNvSpPr/>
          <p:nvPr/>
        </p:nvSpPr>
        <p:spPr>
          <a:xfrm>
            <a:off x="96491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0" name="Oval 929"/>
          <p:cNvSpPr/>
          <p:nvPr/>
        </p:nvSpPr>
        <p:spPr>
          <a:xfrm>
            <a:off x="113348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1" name="Oval 930"/>
          <p:cNvSpPr/>
          <p:nvPr/>
        </p:nvSpPr>
        <p:spPr>
          <a:xfrm>
            <a:off x="71204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2" name="Oval 931"/>
          <p:cNvSpPr/>
          <p:nvPr/>
        </p:nvSpPr>
        <p:spPr>
          <a:xfrm>
            <a:off x="3774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3" name="Oval 932"/>
          <p:cNvSpPr/>
          <p:nvPr/>
        </p:nvSpPr>
        <p:spPr>
          <a:xfrm>
            <a:off x="12203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4" name="Oval 933"/>
          <p:cNvSpPr/>
          <p:nvPr/>
        </p:nvSpPr>
        <p:spPr>
          <a:xfrm>
            <a:off x="20632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5" name="Oval 934"/>
          <p:cNvSpPr/>
          <p:nvPr/>
        </p:nvSpPr>
        <p:spPr>
          <a:xfrm>
            <a:off x="29060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6" name="Oval 935"/>
          <p:cNvSpPr/>
          <p:nvPr/>
        </p:nvSpPr>
        <p:spPr>
          <a:xfrm>
            <a:off x="37489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7" name="Oval 936"/>
          <p:cNvSpPr/>
          <p:nvPr/>
        </p:nvSpPr>
        <p:spPr>
          <a:xfrm>
            <a:off x="45918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8" name="Oval 937"/>
          <p:cNvSpPr/>
          <p:nvPr/>
        </p:nvSpPr>
        <p:spPr>
          <a:xfrm>
            <a:off x="54347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9" name="Oval 938"/>
          <p:cNvSpPr/>
          <p:nvPr/>
        </p:nvSpPr>
        <p:spPr>
          <a:xfrm>
            <a:off x="62776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0" name="Oval 939"/>
          <p:cNvSpPr/>
          <p:nvPr/>
        </p:nvSpPr>
        <p:spPr>
          <a:xfrm>
            <a:off x="88062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1" name="Oval 940"/>
          <p:cNvSpPr/>
          <p:nvPr/>
        </p:nvSpPr>
        <p:spPr>
          <a:xfrm>
            <a:off x="79633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2" name="Oval 941"/>
          <p:cNvSpPr/>
          <p:nvPr/>
        </p:nvSpPr>
        <p:spPr>
          <a:xfrm>
            <a:off x="104920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3" name="Oval 942"/>
          <p:cNvSpPr/>
          <p:nvPr/>
        </p:nvSpPr>
        <p:spPr>
          <a:xfrm>
            <a:off x="96491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4" name="Oval 943"/>
          <p:cNvSpPr/>
          <p:nvPr/>
        </p:nvSpPr>
        <p:spPr>
          <a:xfrm>
            <a:off x="113348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5" name="Oval 944"/>
          <p:cNvSpPr/>
          <p:nvPr/>
        </p:nvSpPr>
        <p:spPr>
          <a:xfrm>
            <a:off x="71204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6" name="Oval 945"/>
          <p:cNvSpPr/>
          <p:nvPr/>
        </p:nvSpPr>
        <p:spPr>
          <a:xfrm>
            <a:off x="3774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7" name="Oval 946"/>
          <p:cNvSpPr/>
          <p:nvPr/>
        </p:nvSpPr>
        <p:spPr>
          <a:xfrm>
            <a:off x="12203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8" name="Oval 947"/>
          <p:cNvSpPr/>
          <p:nvPr/>
        </p:nvSpPr>
        <p:spPr>
          <a:xfrm>
            <a:off x="20632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9" name="Oval 948"/>
          <p:cNvSpPr/>
          <p:nvPr/>
        </p:nvSpPr>
        <p:spPr>
          <a:xfrm>
            <a:off x="29060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0" name="Oval 949"/>
          <p:cNvSpPr/>
          <p:nvPr/>
        </p:nvSpPr>
        <p:spPr>
          <a:xfrm>
            <a:off x="37489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1" name="Oval 950"/>
          <p:cNvSpPr/>
          <p:nvPr/>
        </p:nvSpPr>
        <p:spPr>
          <a:xfrm>
            <a:off x="45918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2" name="Oval 951"/>
          <p:cNvSpPr/>
          <p:nvPr/>
        </p:nvSpPr>
        <p:spPr>
          <a:xfrm>
            <a:off x="54347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3" name="Oval 952"/>
          <p:cNvSpPr/>
          <p:nvPr/>
        </p:nvSpPr>
        <p:spPr>
          <a:xfrm>
            <a:off x="62776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4" name="Oval 953"/>
          <p:cNvSpPr/>
          <p:nvPr/>
        </p:nvSpPr>
        <p:spPr>
          <a:xfrm>
            <a:off x="88062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5" name="Oval 954"/>
          <p:cNvSpPr/>
          <p:nvPr/>
        </p:nvSpPr>
        <p:spPr>
          <a:xfrm>
            <a:off x="79633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6" name="Oval 955"/>
          <p:cNvSpPr/>
          <p:nvPr/>
        </p:nvSpPr>
        <p:spPr>
          <a:xfrm>
            <a:off x="104920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7" name="Oval 956"/>
          <p:cNvSpPr/>
          <p:nvPr/>
        </p:nvSpPr>
        <p:spPr>
          <a:xfrm>
            <a:off x="96491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8" name="Oval 957"/>
          <p:cNvSpPr/>
          <p:nvPr/>
        </p:nvSpPr>
        <p:spPr>
          <a:xfrm>
            <a:off x="113348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9" name="Oval 958"/>
          <p:cNvSpPr/>
          <p:nvPr/>
        </p:nvSpPr>
        <p:spPr>
          <a:xfrm>
            <a:off x="71204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0" name="Oval 959"/>
          <p:cNvSpPr/>
          <p:nvPr/>
        </p:nvSpPr>
        <p:spPr>
          <a:xfrm>
            <a:off x="3774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1" name="Oval 960"/>
          <p:cNvSpPr/>
          <p:nvPr/>
        </p:nvSpPr>
        <p:spPr>
          <a:xfrm>
            <a:off x="12203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2" name="Oval 961"/>
          <p:cNvSpPr/>
          <p:nvPr/>
        </p:nvSpPr>
        <p:spPr>
          <a:xfrm>
            <a:off x="20632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3" name="Oval 962"/>
          <p:cNvSpPr/>
          <p:nvPr/>
        </p:nvSpPr>
        <p:spPr>
          <a:xfrm>
            <a:off x="29060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4" name="Oval 963"/>
          <p:cNvSpPr/>
          <p:nvPr/>
        </p:nvSpPr>
        <p:spPr>
          <a:xfrm>
            <a:off x="37489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5" name="Oval 964"/>
          <p:cNvSpPr/>
          <p:nvPr/>
        </p:nvSpPr>
        <p:spPr>
          <a:xfrm>
            <a:off x="45918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6" name="Oval 965"/>
          <p:cNvSpPr/>
          <p:nvPr/>
        </p:nvSpPr>
        <p:spPr>
          <a:xfrm>
            <a:off x="54347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7" name="Oval 966"/>
          <p:cNvSpPr/>
          <p:nvPr/>
        </p:nvSpPr>
        <p:spPr>
          <a:xfrm>
            <a:off x="62776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8" name="Oval 967"/>
          <p:cNvSpPr/>
          <p:nvPr/>
        </p:nvSpPr>
        <p:spPr>
          <a:xfrm>
            <a:off x="88062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9" name="Oval 968"/>
          <p:cNvSpPr/>
          <p:nvPr/>
        </p:nvSpPr>
        <p:spPr>
          <a:xfrm>
            <a:off x="79633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70" name="Oval 969"/>
          <p:cNvSpPr/>
          <p:nvPr/>
        </p:nvSpPr>
        <p:spPr>
          <a:xfrm>
            <a:off x="104920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71" name="Oval 970"/>
          <p:cNvSpPr/>
          <p:nvPr/>
        </p:nvSpPr>
        <p:spPr>
          <a:xfrm>
            <a:off x="96491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72" name="Oval 971"/>
          <p:cNvSpPr/>
          <p:nvPr/>
        </p:nvSpPr>
        <p:spPr>
          <a:xfrm>
            <a:off x="113348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tIns="45720" rIns="91440" bIns="4572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5A096-C8DB-47CD-9CC9-EDF5F1055F8C}" type="datetimeFigureOut">
              <a:rPr lang="pt-BR" smtClean="0"/>
              <a:t>29/10/2015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DE55-0198-4ED5-A746-BAF1AE88EDE7}" type="slidenum">
              <a:rPr lang="pt-BR" smtClean="0"/>
              <a:t>‹nº›</a:t>
            </a:fld>
            <a:endParaRPr lang="pt-B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8559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5A096-C8DB-47CD-9CC9-EDF5F1055F8C}" type="datetimeFigureOut">
              <a:rPr lang="pt-BR" smtClean="0"/>
              <a:t>29/10/2015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DE55-0198-4ED5-A746-BAF1AE88ED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9015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3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5A096-C8DB-47CD-9CC9-EDF5F1055F8C}" type="datetimeFigureOut">
              <a:rPr lang="pt-BR" smtClean="0"/>
              <a:t>29/10/2015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DE55-0198-4ED5-A746-BAF1AE88ED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8914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5A096-C8DB-47CD-9CC9-EDF5F1055F8C}" type="datetimeFigureOut">
              <a:rPr lang="pt-BR" smtClean="0"/>
              <a:t>29/10/2015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DE55-0198-4ED5-A746-BAF1AE88ED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3290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5A096-C8DB-47CD-9CC9-EDF5F1055F8C}" type="datetimeFigureOut">
              <a:rPr lang="pt-BR" smtClean="0"/>
              <a:t>29/10/2015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DE55-0198-4ED5-A746-BAF1AE88ED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4654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5A096-C8DB-47CD-9CC9-EDF5F1055F8C}" type="datetimeFigureOut">
              <a:rPr lang="pt-BR" smtClean="0"/>
              <a:t>29/10/2015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DE55-0198-4ED5-A746-BAF1AE88ED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5683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3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5A096-C8DB-47CD-9CC9-EDF5F1055F8C}" type="datetimeFigureOut">
              <a:rPr lang="pt-BR" smtClean="0"/>
              <a:t>29/10/2015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DE55-0198-4ED5-A746-BAF1AE88EDE7}" type="slidenum">
              <a:rPr lang="pt-BR" smtClean="0"/>
              <a:t>‹nº›</a:t>
            </a:fld>
            <a:endParaRPr lang="pt-BR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1208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4F5A096-C8DB-47CD-9CC9-EDF5F1055F8C}" type="datetimeFigureOut">
              <a:rPr lang="pt-BR" smtClean="0"/>
              <a:t>29/10/2015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F45DE55-0198-4ED5-A746-BAF1AE88EDE7}" type="slidenum">
              <a:rPr lang="pt-BR" smtClean="0"/>
              <a:t>‹nº›</a:t>
            </a:fld>
            <a:endParaRPr lang="pt-BR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3574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3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" y="204717"/>
            <a:ext cx="12064620" cy="4476466"/>
          </a:xfrm>
        </p:spPr>
        <p:txBody>
          <a:bodyPr/>
          <a:lstStyle/>
          <a:p>
            <a:r>
              <a:rPr lang="pt-BR" dirty="0" smtClean="0"/>
              <a:t>Formatação, Citação do discurso alheio e listas:</a:t>
            </a:r>
            <a:br>
              <a:rPr lang="pt-BR" dirty="0" smtClean="0"/>
            </a:br>
            <a:r>
              <a:rPr lang="pt-BR" dirty="0" smtClean="0"/>
              <a:t>especificidades do trabalho científico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Prof. Dr. Ayres Nogueira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5011800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Formatação (NBR 14.724):</a:t>
            </a:r>
            <a:br>
              <a:rPr lang="pt-BR" dirty="0"/>
            </a:br>
            <a:r>
              <a:rPr lang="pt-BR" dirty="0" smtClean="0"/>
              <a:t>cores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800" dirty="0"/>
              <a:t> </a:t>
            </a:r>
          </a:p>
          <a:p>
            <a:pPr algn="just"/>
            <a:r>
              <a:rPr lang="pt-BR" sz="2800" dirty="0"/>
              <a:t>	Conforme recomendações da NBR 10719 (1989), deve-se utilizar na impressão tinta preta sobre papel branco, contudo admite-se o uso de cores em gráficos, mapas..., pois eles teriam sua linguagem visual.</a:t>
            </a:r>
          </a:p>
          <a:p>
            <a:pPr algn="just"/>
            <a:r>
              <a:rPr lang="pt-BR" sz="2800" dirty="0"/>
              <a:t>	</a:t>
            </a:r>
            <a:br>
              <a:rPr lang="pt-BR" sz="2800" dirty="0"/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1578417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Formatação (NBR 14.724):</a:t>
            </a:r>
            <a:br>
              <a:rPr lang="pt-BR" dirty="0"/>
            </a:br>
            <a:r>
              <a:rPr lang="pt-BR" dirty="0" smtClean="0"/>
              <a:t>citações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800" dirty="0"/>
              <a:t>Uma citação é um texto retirado de outra fonte com a finalidade de explicitar ou enriquecer o que se diz. </a:t>
            </a:r>
            <a:endParaRPr lang="pt-BR" sz="2800" dirty="0" smtClean="0"/>
          </a:p>
          <a:p>
            <a:pPr algn="just"/>
            <a:r>
              <a:rPr lang="pt-BR" sz="2800" dirty="0" smtClean="0"/>
              <a:t>Há </a:t>
            </a:r>
            <a:r>
              <a:rPr lang="pt-BR" sz="2800" dirty="0"/>
              <a:t>dois tipos</a:t>
            </a:r>
            <a:r>
              <a:rPr lang="pt-BR" sz="2800" dirty="0" smtClean="0"/>
              <a:t>:</a:t>
            </a:r>
          </a:p>
          <a:p>
            <a:pPr lvl="1" algn="just"/>
            <a:r>
              <a:rPr lang="pt-BR" sz="2400" dirty="0" smtClean="0"/>
              <a:t>Direta </a:t>
            </a:r>
            <a:r>
              <a:rPr lang="pt-BR" sz="2400" dirty="0"/>
              <a:t>- quando se transcreve textualmente o conceito do autor;</a:t>
            </a:r>
          </a:p>
          <a:p>
            <a:pPr lvl="1" algn="just"/>
            <a:r>
              <a:rPr lang="pt-BR" sz="2400" dirty="0"/>
              <a:t>Indireta – quando da elaboração de um outro texto, com base no autor consultado, ou seja, faz-se uma paráfrase.</a:t>
            </a:r>
          </a:p>
          <a:p>
            <a:pPr algn="just"/>
            <a:r>
              <a:rPr lang="pt-BR" sz="2800" dirty="0"/>
              <a:t>Pode-se ainda fazer uma citação de uma citação. </a:t>
            </a:r>
          </a:p>
          <a:p>
            <a:pPr algn="just"/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3751970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Citações diretas curtas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/>
              <a:t>As citações diretas, no texto, de até três linhas devem estar entre aspas com a mesma fonte do texto (12). 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1062477"/>
              </p:ext>
            </p:extLst>
          </p:nvPr>
        </p:nvGraphicFramePr>
        <p:xfrm>
          <a:off x="1173707" y="3070746"/>
          <a:ext cx="10426889" cy="377374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0426889"/>
              </a:tblGrid>
              <a:tr h="3773749">
                <a:tc>
                  <a:txBody>
                    <a:bodyPr/>
                    <a:lstStyle/>
                    <a:p>
                      <a:pPr indent="44958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 err="1">
                          <a:solidFill>
                            <a:schemeClr val="tx1"/>
                          </a:solidFill>
                          <a:effectLst/>
                        </a:rPr>
                        <a:t>Nóvoa</a:t>
                      </a:r>
                      <a:r>
                        <a:rPr lang="pt-BR" sz="2000" dirty="0">
                          <a:solidFill>
                            <a:schemeClr val="tx1"/>
                          </a:solidFill>
                          <a:effectLst/>
                        </a:rPr>
                        <a:t> (2004, p.24) </a:t>
                      </a:r>
                      <a:r>
                        <a:rPr lang="pt-BR" sz="2000" dirty="0" smtClean="0">
                          <a:solidFill>
                            <a:schemeClr val="tx1"/>
                          </a:solidFill>
                          <a:effectLst/>
                        </a:rPr>
                        <a:t>assegura que </a:t>
                      </a:r>
                      <a:r>
                        <a:rPr lang="pt-BR" sz="2000" dirty="0">
                          <a:solidFill>
                            <a:schemeClr val="tx1"/>
                          </a:solidFill>
                          <a:effectLst/>
                        </a:rPr>
                        <a:t>“a competência </a:t>
                      </a:r>
                      <a:r>
                        <a:rPr lang="pt-BR" sz="2000" dirty="0" smtClean="0">
                          <a:solidFill>
                            <a:schemeClr val="tx1"/>
                          </a:solidFill>
                          <a:effectLst/>
                        </a:rPr>
                        <a:t>do grupo de pesquisa implica no resultado </a:t>
                      </a:r>
                      <a:r>
                        <a:rPr lang="pt-BR" sz="2000" dirty="0">
                          <a:solidFill>
                            <a:schemeClr val="tx1"/>
                          </a:solidFill>
                          <a:effectLst/>
                        </a:rPr>
                        <a:t>das competências individuais</a:t>
                      </a:r>
                      <a:r>
                        <a:rPr lang="pt-BR" sz="2000" dirty="0" smtClean="0">
                          <a:solidFill>
                            <a:schemeClr val="tx1"/>
                          </a:solidFill>
                          <a:effectLst/>
                        </a:rPr>
                        <a:t>”. Por isso, estar inserido em uma base de pesquisa concede qualificação ao processo de formação acadêmica.</a:t>
                      </a:r>
                    </a:p>
                    <a:p>
                      <a:pPr indent="44958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 smtClean="0">
                          <a:solidFill>
                            <a:schemeClr val="tx1"/>
                          </a:solidFill>
                          <a:effectLst/>
                        </a:rPr>
                        <a:t>[ou]</a:t>
                      </a:r>
                      <a:endParaRPr lang="pt-BR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indent="44958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 smtClean="0">
                          <a:solidFill>
                            <a:schemeClr val="tx1"/>
                          </a:solidFill>
                          <a:effectLst/>
                        </a:rPr>
                        <a:t>Nesse sentido, “não </a:t>
                      </a:r>
                      <a:r>
                        <a:rPr lang="pt-BR" sz="2000" dirty="0">
                          <a:solidFill>
                            <a:schemeClr val="tx1"/>
                          </a:solidFill>
                          <a:effectLst/>
                        </a:rPr>
                        <a:t>devemos nunca esquecer a dupla matriz da escola: lugar de partilha do saber e lugar de aprendizagem das regras da vida em sociedade” (NÓVOA, 2004, p. 23).</a:t>
                      </a:r>
                    </a:p>
                    <a:p>
                      <a:pPr indent="44958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 smtClean="0">
                          <a:solidFill>
                            <a:schemeClr val="tx1"/>
                          </a:solidFill>
                          <a:effectLst/>
                        </a:rPr>
                        <a:t>Para Pontes </a:t>
                      </a:r>
                      <a:r>
                        <a:rPr lang="pt-BR" sz="2000" dirty="0">
                          <a:solidFill>
                            <a:schemeClr val="tx1"/>
                          </a:solidFill>
                          <a:effectLst/>
                        </a:rPr>
                        <a:t>(1995, p. 27), “por meio da mesma ‘arte de conversação’ que abrange tão extensa e significativa parte da nossa existência cotidiana [...]”.</a:t>
                      </a:r>
                      <a:endParaRPr lang="pt-BR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70077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Citações diretas </a:t>
            </a:r>
            <a:r>
              <a:rPr lang="pt-BR" dirty="0" smtClean="0"/>
              <a:t>longas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t-BR" sz="2800" dirty="0" smtClean="0"/>
          </a:p>
          <a:p>
            <a:pPr algn="just"/>
            <a:r>
              <a:rPr lang="pt-BR" sz="2800" dirty="0" smtClean="0"/>
              <a:t>As citações diretas, no texto, com mais de 3 linhas devem ser destacadas com recuo de 4cm da margem esquerda, com letra menor (</a:t>
            </a:r>
            <a:r>
              <a:rPr lang="pt-BR" sz="2800" dirty="0"/>
              <a:t>fonte 11 - Times New Roman; ou 10 – Arial</a:t>
            </a:r>
            <a:r>
              <a:rPr lang="pt-BR" sz="2800" dirty="0" smtClean="0"/>
              <a:t>) que a do texto utilizado, </a:t>
            </a:r>
            <a:r>
              <a:rPr lang="pt-BR" sz="2800" dirty="0"/>
              <a:t>em espaço simples sem aspas, separando-se do corpo do texto com um espaço 1,5 antes e um depois</a:t>
            </a:r>
            <a:r>
              <a:rPr lang="pt-BR" sz="2800" dirty="0" smtClean="0"/>
              <a:t>.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17486154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012890" y="-566125"/>
            <a:ext cx="13204889" cy="7424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22535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Citação indireta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 smtClean="0"/>
              <a:t>Trata-se de uma paráfrase, isto é, escrever – com suas próprias palavras – o dito por um teórico. Não há aspas; apenas faz-se referência ao autor e o ao ano.</a:t>
            </a:r>
          </a:p>
          <a:p>
            <a:endParaRPr lang="pt-BR" sz="2800" dirty="0"/>
          </a:p>
          <a:p>
            <a:endParaRPr lang="pt-BR" sz="2800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2461825"/>
              </p:ext>
            </p:extLst>
          </p:nvPr>
        </p:nvGraphicFramePr>
        <p:xfrm>
          <a:off x="1228298" y="3759198"/>
          <a:ext cx="8461611" cy="28793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461611"/>
              </a:tblGrid>
              <a:tr h="15747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chemeClr val="tx1"/>
                          </a:solidFill>
                          <a:effectLst/>
                        </a:rPr>
                        <a:t>           [TEXTO </a:t>
                      </a:r>
                      <a:r>
                        <a:rPr lang="pt-BR" sz="2000" dirty="0" smtClean="0">
                          <a:solidFill>
                            <a:schemeClr val="tx1"/>
                          </a:solidFill>
                          <a:effectLst/>
                        </a:rPr>
                        <a:t>SELECIONADO]</a:t>
                      </a:r>
                      <a:endParaRPr lang="pt-BR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chemeClr val="tx1"/>
                          </a:solidFill>
                          <a:effectLst/>
                        </a:rPr>
                        <a:t>            “O exercício constante de leituras de literatura especializada e de produção de textos acadêmicos torna o pesquisador proficiente em sua área” (NOGUEIRA, 2010, p. 23)</a:t>
                      </a:r>
                      <a:endParaRPr lang="pt-BR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1765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chemeClr val="tx1"/>
                          </a:solidFill>
                          <a:effectLst/>
                        </a:rPr>
                        <a:t>           [COMO ESSE TRECHO PODE SER CITADO INDIRETAMENTE:]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chemeClr val="tx1"/>
                          </a:solidFill>
                          <a:effectLst/>
                        </a:rPr>
                        <a:t>            Em vista disso, consoante Nogueira (2010), ler e produzir textos de área de atuação, com certa frequência, possibilita, ao pesquisador, o domínio de sua área.</a:t>
                      </a:r>
                      <a:endParaRPr lang="pt-BR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21615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CITAÇÃO DE CITAÇÃO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400" dirty="0" smtClean="0"/>
              <a:t>Quando </a:t>
            </a:r>
            <a:r>
              <a:rPr lang="pt-BR" sz="2400" dirty="0"/>
              <a:t>não se teve </a:t>
            </a:r>
            <a:r>
              <a:rPr lang="pt-BR" sz="2400" dirty="0" smtClean="0"/>
              <a:t>acesso ao </a:t>
            </a:r>
            <a:r>
              <a:rPr lang="pt-BR" sz="2400" dirty="0"/>
              <a:t>documento original e se tomou conhecimento por meio de outra fonte. </a:t>
            </a:r>
            <a:endParaRPr lang="pt-BR" sz="2400" dirty="0" smtClean="0"/>
          </a:p>
          <a:p>
            <a:pPr algn="just"/>
            <a:r>
              <a:rPr lang="pt-BR" sz="2400" dirty="0" smtClean="0"/>
              <a:t>Utiliza-se </a:t>
            </a:r>
            <a:r>
              <a:rPr lang="pt-BR" sz="2400" dirty="0"/>
              <a:t>primeiro o autor do texto </a:t>
            </a:r>
            <a:r>
              <a:rPr lang="pt-BR" sz="2400" dirty="0" err="1"/>
              <a:t>originaI</a:t>
            </a:r>
            <a:r>
              <a:rPr lang="pt-BR" sz="2400" dirty="0"/>
              <a:t>, seguido da expressão latina </a:t>
            </a:r>
            <a:r>
              <a:rPr lang="pt-BR" sz="2400" i="1" dirty="0"/>
              <a:t>apud</a:t>
            </a:r>
            <a:r>
              <a:rPr lang="pt-BR" sz="2400" dirty="0"/>
              <a:t> (que significa citado por) e o autor da obra consultada; omite-se a página</a:t>
            </a:r>
            <a:r>
              <a:rPr lang="pt-BR" sz="2400" dirty="0" smtClean="0"/>
              <a:t>.</a:t>
            </a:r>
          </a:p>
          <a:p>
            <a:pPr algn="just"/>
            <a:endParaRPr lang="pt-BR" sz="2400" dirty="0"/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6290288"/>
              </p:ext>
            </p:extLst>
          </p:nvPr>
        </p:nvGraphicFramePr>
        <p:xfrm>
          <a:off x="2347415" y="4053384"/>
          <a:ext cx="8256895" cy="22559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56895"/>
              </a:tblGrid>
              <a:tr h="225597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 smtClean="0">
                          <a:solidFill>
                            <a:schemeClr val="tx1"/>
                          </a:solidFill>
                          <a:effectLst/>
                        </a:rPr>
                        <a:t>            Corroborando </a:t>
                      </a:r>
                      <a:r>
                        <a:rPr lang="pt-BR" sz="2000" dirty="0">
                          <a:solidFill>
                            <a:schemeClr val="tx1"/>
                          </a:solidFill>
                          <a:effectLst/>
                        </a:rPr>
                        <a:t>essa situação, Nogueira (2010 </a:t>
                      </a:r>
                      <a:r>
                        <a:rPr lang="pt-BR" sz="2000" i="1" dirty="0">
                          <a:solidFill>
                            <a:schemeClr val="tx1"/>
                          </a:solidFill>
                          <a:effectLst/>
                        </a:rPr>
                        <a:t>apud</a:t>
                      </a:r>
                      <a:r>
                        <a:rPr lang="pt-BR" sz="2000" dirty="0">
                          <a:solidFill>
                            <a:schemeClr val="tx1"/>
                          </a:solidFill>
                          <a:effectLst/>
                        </a:rPr>
                        <a:t> OLIVEIRA, 2013, p. 37) afirma que somente a prática da leitura e da escrita científica pode consolidar o pesquisador em sua área de atuação.</a:t>
                      </a:r>
                      <a:endParaRPr lang="pt-BR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93800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Formatação (NBR 14.724):</a:t>
            </a:r>
            <a:br>
              <a:rPr lang="pt-BR" dirty="0"/>
            </a:br>
            <a:r>
              <a:rPr lang="pt-BR" dirty="0" smtClean="0"/>
              <a:t>notas de rodapé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sz="2800" dirty="0" smtClean="0"/>
              <a:t>É </a:t>
            </a:r>
            <a:r>
              <a:rPr lang="pt-BR" sz="2800" dirty="0"/>
              <a:t>utilizada com menor ou maior frequência, dependendo do tipo de trabalho,</a:t>
            </a:r>
          </a:p>
          <a:p>
            <a:r>
              <a:rPr lang="pt-BR" sz="2800" dirty="0"/>
              <a:t>para os seguintes fins:</a:t>
            </a:r>
          </a:p>
          <a:p>
            <a:r>
              <a:rPr lang="pt-BR" sz="2800" dirty="0"/>
              <a:t> </a:t>
            </a:r>
          </a:p>
          <a:p>
            <a:pPr lvl="0"/>
            <a:r>
              <a:rPr lang="pt-BR" sz="2800" dirty="0" smtClean="0">
                <a:solidFill>
                  <a:srgbClr val="FF0000"/>
                </a:solidFill>
              </a:rPr>
              <a:t>- indicar </a:t>
            </a:r>
            <a:r>
              <a:rPr lang="pt-BR" sz="2800" dirty="0">
                <a:solidFill>
                  <a:srgbClr val="FF0000"/>
                </a:solidFill>
              </a:rPr>
              <a:t>fonte de uma citação;</a:t>
            </a:r>
          </a:p>
          <a:p>
            <a:pPr lvl="0"/>
            <a:r>
              <a:rPr lang="pt-BR" sz="2800" dirty="0" smtClean="0">
                <a:solidFill>
                  <a:srgbClr val="FF0000"/>
                </a:solidFill>
              </a:rPr>
              <a:t>- fornecer </a:t>
            </a:r>
            <a:r>
              <a:rPr lang="pt-BR" sz="2800" dirty="0">
                <a:solidFill>
                  <a:srgbClr val="FF0000"/>
                </a:solidFill>
              </a:rPr>
              <a:t>ou apontar a tradução de uma citação;</a:t>
            </a:r>
          </a:p>
          <a:p>
            <a:pPr lvl="0"/>
            <a:r>
              <a:rPr lang="pt-BR" sz="2800" dirty="0" smtClean="0">
                <a:solidFill>
                  <a:srgbClr val="FF0000"/>
                </a:solidFill>
              </a:rPr>
              <a:t>- fazer </a:t>
            </a:r>
            <a:r>
              <a:rPr lang="pt-BR" sz="2800" dirty="0">
                <a:solidFill>
                  <a:srgbClr val="FF0000"/>
                </a:solidFill>
              </a:rPr>
              <a:t>observações importantes e comentários adicionais;</a:t>
            </a:r>
          </a:p>
          <a:p>
            <a:pPr lvl="0"/>
            <a:r>
              <a:rPr lang="pt-BR" sz="2800" dirty="0" smtClean="0">
                <a:solidFill>
                  <a:srgbClr val="FF0000"/>
                </a:solidFill>
              </a:rPr>
              <a:t>- indicar </a:t>
            </a:r>
            <a:r>
              <a:rPr lang="pt-BR" sz="2800" dirty="0">
                <a:solidFill>
                  <a:srgbClr val="FF0000"/>
                </a:solidFill>
              </a:rPr>
              <a:t>dados obtidos através de contados informais;</a:t>
            </a:r>
          </a:p>
          <a:p>
            <a:pPr lvl="0"/>
            <a:r>
              <a:rPr lang="pt-BR" sz="2800" dirty="0" smtClean="0">
                <a:solidFill>
                  <a:srgbClr val="FF0000"/>
                </a:solidFill>
              </a:rPr>
              <a:t>- indicar </a:t>
            </a:r>
            <a:r>
              <a:rPr lang="pt-BR" sz="2800" dirty="0">
                <a:solidFill>
                  <a:srgbClr val="FF0000"/>
                </a:solidFill>
              </a:rPr>
              <a:t>trabalhos apresentados e não publicados.</a:t>
            </a:r>
          </a:p>
          <a:p>
            <a:r>
              <a:rPr lang="pt-BR" dirty="0"/>
              <a:t> 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631352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Referências bibliográficas [</a:t>
            </a:r>
            <a:r>
              <a:rPr lang="pt-BR" dirty="0" err="1" smtClean="0"/>
              <a:t>nbr</a:t>
            </a:r>
            <a:r>
              <a:rPr lang="pt-BR" dirty="0" smtClean="0"/>
              <a:t> 6023]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24128" y="1897039"/>
            <a:ext cx="9720071" cy="4626591"/>
          </a:xfrm>
        </p:spPr>
        <p:txBody>
          <a:bodyPr>
            <a:noAutofit/>
          </a:bodyPr>
          <a:lstStyle/>
          <a:p>
            <a:r>
              <a:rPr lang="pt-BR" sz="1600" b="1" dirty="0" smtClean="0"/>
              <a:t>Os </a:t>
            </a:r>
            <a:r>
              <a:rPr lang="pt-BR" sz="1600" b="1" dirty="0"/>
              <a:t>nomes dos autores devem ser organizados em ordem alfabética. </a:t>
            </a:r>
            <a:endParaRPr lang="pt-BR" sz="1600" b="1" dirty="0" smtClean="0"/>
          </a:p>
          <a:p>
            <a:r>
              <a:rPr lang="pt-BR" sz="1600" b="1" dirty="0" smtClean="0"/>
              <a:t>Cada </a:t>
            </a:r>
            <a:r>
              <a:rPr lang="pt-BR" sz="1600" b="1" dirty="0"/>
              <a:t>referência fica longe uma da outra por um espaço duplo, mas seu texto deve ser redigido em espaçamento simples. </a:t>
            </a:r>
          </a:p>
          <a:p>
            <a:r>
              <a:rPr lang="pt-BR" sz="1600" dirty="0">
                <a:solidFill>
                  <a:srgbClr val="0070C0"/>
                </a:solidFill>
              </a:rPr>
              <a:t>ALVES, M. </a:t>
            </a:r>
            <a:r>
              <a:rPr lang="pt-BR" sz="1600" b="1" dirty="0">
                <a:solidFill>
                  <a:srgbClr val="0070C0"/>
                </a:solidFill>
              </a:rPr>
              <a:t>Como escrever teses e monografias:</a:t>
            </a:r>
            <a:r>
              <a:rPr lang="pt-BR" sz="1600" dirty="0">
                <a:solidFill>
                  <a:srgbClr val="0070C0"/>
                </a:solidFill>
              </a:rPr>
              <a:t> um roteiro passo a passo. </a:t>
            </a:r>
            <a:r>
              <a:rPr lang="es-ES_tradnl" sz="1600" dirty="0">
                <a:solidFill>
                  <a:srgbClr val="0070C0"/>
                </a:solidFill>
              </a:rPr>
              <a:t>5.ed. ver. </a:t>
            </a:r>
            <a:r>
              <a:rPr lang="es-ES_tradnl" sz="1600" dirty="0" err="1">
                <a:solidFill>
                  <a:srgbClr val="0070C0"/>
                </a:solidFill>
              </a:rPr>
              <a:t>ampl</a:t>
            </a:r>
            <a:r>
              <a:rPr lang="es-ES_tradnl" sz="1600" dirty="0">
                <a:solidFill>
                  <a:srgbClr val="0070C0"/>
                </a:solidFill>
              </a:rPr>
              <a:t>. </a:t>
            </a:r>
            <a:r>
              <a:rPr lang="pt-BR" sz="1600" dirty="0">
                <a:solidFill>
                  <a:srgbClr val="0070C0"/>
                </a:solidFill>
              </a:rPr>
              <a:t>Rio de Janeiro: </a:t>
            </a:r>
            <a:r>
              <a:rPr lang="pt-BR" sz="1600" dirty="0" err="1">
                <a:solidFill>
                  <a:srgbClr val="0070C0"/>
                </a:solidFill>
              </a:rPr>
              <a:t>Elsevier</a:t>
            </a:r>
            <a:r>
              <a:rPr lang="pt-BR" sz="1600" dirty="0">
                <a:solidFill>
                  <a:srgbClr val="0070C0"/>
                </a:solidFill>
              </a:rPr>
              <a:t>; Campos, 2003.</a:t>
            </a:r>
          </a:p>
          <a:p>
            <a:r>
              <a:rPr lang="pt-BR" sz="1600" dirty="0">
                <a:solidFill>
                  <a:srgbClr val="0070C0"/>
                </a:solidFill>
              </a:rPr>
              <a:t> </a:t>
            </a:r>
            <a:r>
              <a:rPr lang="pt-BR" sz="1600" dirty="0" smtClean="0">
                <a:solidFill>
                  <a:srgbClr val="0070C0"/>
                </a:solidFill>
              </a:rPr>
              <a:t>ANDRADE</a:t>
            </a:r>
            <a:r>
              <a:rPr lang="pt-BR" sz="1600" dirty="0">
                <a:solidFill>
                  <a:srgbClr val="0070C0"/>
                </a:solidFill>
              </a:rPr>
              <a:t>, M. M. de. </a:t>
            </a:r>
            <a:r>
              <a:rPr lang="pt-BR" sz="1600" b="1" dirty="0">
                <a:solidFill>
                  <a:srgbClr val="0070C0"/>
                </a:solidFill>
              </a:rPr>
              <a:t>Introdução à metodologia do trabalho científico</a:t>
            </a:r>
            <a:r>
              <a:rPr lang="pt-BR" sz="1600" dirty="0">
                <a:solidFill>
                  <a:srgbClr val="0070C0"/>
                </a:solidFill>
              </a:rPr>
              <a:t>. 3.ed. São Paulo: Atlas, 1998. </a:t>
            </a:r>
          </a:p>
          <a:p>
            <a:r>
              <a:rPr lang="pt-BR" sz="1600" dirty="0">
                <a:solidFill>
                  <a:srgbClr val="0070C0"/>
                </a:solidFill>
              </a:rPr>
              <a:t> </a:t>
            </a:r>
            <a:r>
              <a:rPr lang="pt-BR" sz="1600" dirty="0" smtClean="0">
                <a:solidFill>
                  <a:srgbClr val="0070C0"/>
                </a:solidFill>
              </a:rPr>
              <a:t>ASSOCIAÇÃO </a:t>
            </a:r>
            <a:r>
              <a:rPr lang="pt-BR" sz="1600" dirty="0">
                <a:solidFill>
                  <a:srgbClr val="0070C0"/>
                </a:solidFill>
              </a:rPr>
              <a:t>BRASILEIRA DE NORMAS TÉCNICAS – ABNT. </a:t>
            </a:r>
            <a:r>
              <a:rPr lang="pt-BR" sz="1600" b="1" dirty="0">
                <a:solidFill>
                  <a:srgbClr val="0070C0"/>
                </a:solidFill>
              </a:rPr>
              <a:t>NBR 6023:</a:t>
            </a:r>
            <a:r>
              <a:rPr lang="pt-BR" sz="1600" dirty="0">
                <a:solidFill>
                  <a:srgbClr val="0070C0"/>
                </a:solidFill>
              </a:rPr>
              <a:t> informação e documentação: referências; elaboração. Rio de Janeiro, 2002. </a:t>
            </a:r>
          </a:p>
          <a:p>
            <a:r>
              <a:rPr lang="pt-BR" sz="1600" dirty="0">
                <a:solidFill>
                  <a:srgbClr val="0070C0"/>
                </a:solidFill>
              </a:rPr>
              <a:t> </a:t>
            </a:r>
            <a:r>
              <a:rPr lang="pt-BR" sz="1600" dirty="0" smtClean="0">
                <a:solidFill>
                  <a:srgbClr val="0070C0"/>
                </a:solidFill>
              </a:rPr>
              <a:t>_______. </a:t>
            </a:r>
            <a:r>
              <a:rPr lang="pt-BR" sz="1600" b="1" dirty="0">
                <a:solidFill>
                  <a:srgbClr val="0070C0"/>
                </a:solidFill>
              </a:rPr>
              <a:t>NBR 14724</a:t>
            </a:r>
            <a:r>
              <a:rPr lang="pt-BR" sz="1600" dirty="0">
                <a:solidFill>
                  <a:srgbClr val="0070C0"/>
                </a:solidFill>
              </a:rPr>
              <a:t>: informação e documentação; trabalhos acadêmicos; apresentação. Rio de Janeiro, 2006. </a:t>
            </a:r>
          </a:p>
          <a:p>
            <a:r>
              <a:rPr lang="pt-BR" sz="1600" dirty="0">
                <a:solidFill>
                  <a:srgbClr val="0070C0"/>
                </a:solidFill>
              </a:rPr>
              <a:t> </a:t>
            </a:r>
            <a:r>
              <a:rPr lang="pt-BR" sz="1600" dirty="0" smtClean="0">
                <a:solidFill>
                  <a:srgbClr val="0070C0"/>
                </a:solidFill>
              </a:rPr>
              <a:t>CARVALHO</a:t>
            </a:r>
            <a:r>
              <a:rPr lang="pt-BR" sz="1600" dirty="0">
                <a:solidFill>
                  <a:srgbClr val="0070C0"/>
                </a:solidFill>
              </a:rPr>
              <a:t>, E. T. G. de; MENEZES, M. R. de L. </a:t>
            </a:r>
            <a:r>
              <a:rPr lang="pt-BR" sz="1600" b="1" dirty="0">
                <a:solidFill>
                  <a:srgbClr val="0070C0"/>
                </a:solidFill>
              </a:rPr>
              <a:t>Referências documentárias</a:t>
            </a:r>
            <a:r>
              <a:rPr lang="pt-BR" sz="1600" dirty="0">
                <a:solidFill>
                  <a:srgbClr val="0070C0"/>
                </a:solidFill>
              </a:rPr>
              <a:t>. 4. ed. Natal: EDUFRN, 2006.   </a:t>
            </a:r>
          </a:p>
          <a:p>
            <a:r>
              <a:rPr lang="pt-BR" sz="1600" dirty="0">
                <a:solidFill>
                  <a:srgbClr val="0070C0"/>
                </a:solidFill>
              </a:rPr>
              <a:t> </a:t>
            </a:r>
            <a:r>
              <a:rPr lang="pt-BR" sz="1600" dirty="0" smtClean="0">
                <a:solidFill>
                  <a:srgbClr val="0070C0"/>
                </a:solidFill>
              </a:rPr>
              <a:t>DEMO</a:t>
            </a:r>
            <a:r>
              <a:rPr lang="pt-BR" sz="1600" dirty="0">
                <a:solidFill>
                  <a:srgbClr val="0070C0"/>
                </a:solidFill>
              </a:rPr>
              <a:t>, P. </a:t>
            </a:r>
            <a:r>
              <a:rPr lang="pt-BR" sz="1600" b="1" dirty="0">
                <a:solidFill>
                  <a:srgbClr val="0070C0"/>
                </a:solidFill>
              </a:rPr>
              <a:t>Pesquisa</a:t>
            </a:r>
            <a:r>
              <a:rPr lang="pt-BR" sz="1600" dirty="0">
                <a:solidFill>
                  <a:srgbClr val="0070C0"/>
                </a:solidFill>
              </a:rPr>
              <a:t>: princípio científico e educativo. 8 ed. São Paulo: Cortez, 2001. </a:t>
            </a:r>
          </a:p>
          <a:p>
            <a:r>
              <a:rPr lang="pt-BR" sz="1600" dirty="0">
                <a:solidFill>
                  <a:srgbClr val="0070C0"/>
                </a:solidFill>
              </a:rPr>
              <a:t> </a:t>
            </a:r>
            <a:r>
              <a:rPr lang="pt-BR" sz="1600" dirty="0" smtClean="0">
                <a:solidFill>
                  <a:srgbClr val="0070C0"/>
                </a:solidFill>
              </a:rPr>
              <a:t>MARCONE</a:t>
            </a:r>
            <a:r>
              <a:rPr lang="pt-BR" sz="1600" dirty="0">
                <a:solidFill>
                  <a:srgbClr val="0070C0"/>
                </a:solidFill>
              </a:rPr>
              <a:t>, M. A.; LAKATOS, E. M. </a:t>
            </a:r>
            <a:r>
              <a:rPr lang="pt-BR" sz="1600" b="1" dirty="0">
                <a:solidFill>
                  <a:srgbClr val="0070C0"/>
                </a:solidFill>
              </a:rPr>
              <a:t>Metodologia</a:t>
            </a:r>
            <a:r>
              <a:rPr lang="pt-BR" sz="1600" dirty="0">
                <a:solidFill>
                  <a:srgbClr val="0070C0"/>
                </a:solidFill>
              </a:rPr>
              <a:t> </a:t>
            </a:r>
            <a:r>
              <a:rPr lang="pt-BR" sz="1600" b="1" dirty="0">
                <a:solidFill>
                  <a:srgbClr val="0070C0"/>
                </a:solidFill>
              </a:rPr>
              <a:t>do trabalho científico:</a:t>
            </a:r>
            <a:r>
              <a:rPr lang="pt-BR" sz="1600" dirty="0">
                <a:solidFill>
                  <a:srgbClr val="0070C0"/>
                </a:solidFill>
              </a:rPr>
              <a:t> procedimentos básicos, pesquisa bibliográfica, projeto e relatório, publicações e trabalhos científicos. 6. ed. São Paulo: Atlas, 2001.  </a:t>
            </a:r>
          </a:p>
          <a:p>
            <a:r>
              <a:rPr lang="pt-BR" sz="1600" dirty="0"/>
              <a:t>  </a:t>
            </a:r>
          </a:p>
          <a:p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15233168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Referência dos </a:t>
            </a:r>
            <a:r>
              <a:rPr lang="pt-BR" dirty="0" err="1" smtClean="0"/>
              <a:t>pcn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t-BR" sz="2800" dirty="0" smtClean="0"/>
          </a:p>
          <a:p>
            <a:pPr algn="just"/>
            <a:r>
              <a:rPr lang="pt-BR" sz="2800" dirty="0" smtClean="0">
                <a:solidFill>
                  <a:srgbClr val="0070C0"/>
                </a:solidFill>
              </a:rPr>
              <a:t>BRASIL</a:t>
            </a:r>
            <a:r>
              <a:rPr lang="pt-BR" sz="2800" dirty="0">
                <a:solidFill>
                  <a:srgbClr val="0070C0"/>
                </a:solidFill>
              </a:rPr>
              <a:t>. Ministério da Educação. Secretaria de Educação Fundamental. </a:t>
            </a:r>
            <a:r>
              <a:rPr lang="pt-BR" sz="2800" b="1" dirty="0">
                <a:solidFill>
                  <a:srgbClr val="0070C0"/>
                </a:solidFill>
              </a:rPr>
              <a:t>Parâmetros Curriculares Nacionais: </a:t>
            </a:r>
            <a:r>
              <a:rPr lang="pt-BR" sz="2800" dirty="0">
                <a:solidFill>
                  <a:srgbClr val="0070C0"/>
                </a:solidFill>
              </a:rPr>
              <a:t>Temas transversais. Brasília/DF: MEC, SEF, 1998. </a:t>
            </a:r>
          </a:p>
          <a:p>
            <a:pPr algn="just"/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152052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Formatação (NBR 14.724):</a:t>
            </a:r>
            <a:br>
              <a:rPr lang="pt-BR" dirty="0" smtClean="0"/>
            </a:br>
            <a:r>
              <a:rPr lang="pt-BR" dirty="0" smtClean="0"/>
              <a:t>papel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pt-BR" sz="2800" dirty="0" smtClean="0"/>
          </a:p>
          <a:p>
            <a:pPr algn="just"/>
            <a:endParaRPr lang="pt-BR" sz="2800" dirty="0"/>
          </a:p>
          <a:p>
            <a:pPr algn="just"/>
            <a:r>
              <a:rPr lang="pt-BR" sz="2800" dirty="0" smtClean="0"/>
              <a:t>O </a:t>
            </a:r>
            <a:r>
              <a:rPr lang="pt-BR" sz="2800" dirty="0"/>
              <a:t>formato do papel para os trabalhos acadêmicos é de tamanho A4 (21,0cm x 29,7cm). Usa-se apenas o anverso da folha, excetuando a folha de rosto, que conterá no verso, a ficha catalográfica.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024441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Referência de capítulo de um livro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pt-BR" sz="2800" dirty="0" smtClean="0"/>
          </a:p>
          <a:p>
            <a:pPr algn="just"/>
            <a:endParaRPr lang="pt-BR" sz="2800" dirty="0"/>
          </a:p>
          <a:p>
            <a:pPr algn="just"/>
            <a:r>
              <a:rPr lang="pt-BR" sz="2800" dirty="0" smtClean="0">
                <a:solidFill>
                  <a:srgbClr val="0070C0"/>
                </a:solidFill>
              </a:rPr>
              <a:t>ULIVI</a:t>
            </a:r>
            <a:r>
              <a:rPr lang="pt-BR" sz="2800" dirty="0">
                <a:solidFill>
                  <a:srgbClr val="0070C0"/>
                </a:solidFill>
              </a:rPr>
              <a:t>, Lúcia </a:t>
            </a:r>
            <a:r>
              <a:rPr lang="pt-BR" sz="2800" dirty="0" err="1">
                <a:solidFill>
                  <a:srgbClr val="0070C0"/>
                </a:solidFill>
              </a:rPr>
              <a:t>Urbani</a:t>
            </a:r>
            <a:r>
              <a:rPr lang="pt-BR" sz="2800" dirty="0">
                <a:solidFill>
                  <a:srgbClr val="0070C0"/>
                </a:solidFill>
              </a:rPr>
              <a:t>. Bertrand Russel. In: ROVIGHI, S</a:t>
            </a:r>
            <a:r>
              <a:rPr lang="pt-BR" sz="2800" dirty="0" smtClean="0">
                <a:solidFill>
                  <a:srgbClr val="0070C0"/>
                </a:solidFill>
              </a:rPr>
              <a:t>. </a:t>
            </a:r>
            <a:r>
              <a:rPr lang="pt-BR" sz="2800" smtClean="0">
                <a:solidFill>
                  <a:srgbClr val="0070C0"/>
                </a:solidFill>
              </a:rPr>
              <a:t>(Org.). </a:t>
            </a:r>
            <a:r>
              <a:rPr lang="pt-BR" sz="2800" b="1" dirty="0">
                <a:solidFill>
                  <a:srgbClr val="0070C0"/>
                </a:solidFill>
              </a:rPr>
              <a:t>História da filosofia contemporânea</a:t>
            </a:r>
            <a:r>
              <a:rPr lang="pt-BR" sz="2800" dirty="0">
                <a:solidFill>
                  <a:srgbClr val="0070C0"/>
                </a:solidFill>
              </a:rPr>
              <a:t>. São Paulo: Loyola, 1999, p. 451-459. </a:t>
            </a:r>
          </a:p>
          <a:p>
            <a:pPr algn="just"/>
            <a:r>
              <a:rPr lang="pt-BR" sz="2800" dirty="0"/>
              <a:t> 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3364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Referência de revistas e jornais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t-BR" sz="2800" dirty="0" smtClean="0">
              <a:solidFill>
                <a:srgbClr val="0070C0"/>
              </a:solidFill>
            </a:endParaRPr>
          </a:p>
          <a:p>
            <a:pPr algn="just"/>
            <a:endParaRPr lang="pt-BR" sz="2800" dirty="0">
              <a:solidFill>
                <a:srgbClr val="0070C0"/>
              </a:solidFill>
            </a:endParaRPr>
          </a:p>
          <a:p>
            <a:pPr algn="just"/>
            <a:r>
              <a:rPr lang="pt-BR" sz="2800" dirty="0" smtClean="0">
                <a:solidFill>
                  <a:srgbClr val="0070C0"/>
                </a:solidFill>
              </a:rPr>
              <a:t>ISKANDAR</a:t>
            </a:r>
            <a:r>
              <a:rPr lang="pt-BR" sz="2800" dirty="0">
                <a:solidFill>
                  <a:srgbClr val="0070C0"/>
                </a:solidFill>
              </a:rPr>
              <a:t>, Jamil Ibrahim. A mesquita: o berço das escolas árabes. </a:t>
            </a:r>
            <a:r>
              <a:rPr lang="pt-BR" sz="2800" b="1" dirty="0">
                <a:solidFill>
                  <a:srgbClr val="0070C0"/>
                </a:solidFill>
              </a:rPr>
              <a:t>Revista Comunicações</a:t>
            </a:r>
            <a:r>
              <a:rPr lang="pt-BR" sz="2800" dirty="0">
                <a:solidFill>
                  <a:srgbClr val="0070C0"/>
                </a:solidFill>
              </a:rPr>
              <a:t>, Piracicaba, n. 1, p. 126-128, jun. 1999. </a:t>
            </a:r>
          </a:p>
          <a:p>
            <a:pPr algn="just"/>
            <a:r>
              <a:rPr lang="pt-BR" sz="2800" dirty="0">
                <a:solidFill>
                  <a:srgbClr val="0070C0"/>
                </a:solidFill>
              </a:rPr>
              <a:t> </a:t>
            </a:r>
          </a:p>
          <a:p>
            <a:pPr algn="just"/>
            <a:r>
              <a:rPr lang="pt-BR" sz="2800" dirty="0">
                <a:solidFill>
                  <a:srgbClr val="0070C0"/>
                </a:solidFill>
              </a:rPr>
              <a:t>COUTINHO, Wilson. O paço da cidade retorna ao seu brilho barroco. </a:t>
            </a:r>
            <a:r>
              <a:rPr lang="pt-BR" sz="2800" b="1" dirty="0">
                <a:solidFill>
                  <a:srgbClr val="0070C0"/>
                </a:solidFill>
              </a:rPr>
              <a:t>Jornal do Brasil</a:t>
            </a:r>
            <a:r>
              <a:rPr lang="pt-BR" sz="2800" dirty="0">
                <a:solidFill>
                  <a:srgbClr val="0070C0"/>
                </a:solidFill>
              </a:rPr>
              <a:t>, Rio de Janeiro, 6 mar., Caderno, p. 6. </a:t>
            </a:r>
          </a:p>
          <a:p>
            <a:pPr algn="just"/>
            <a:endParaRPr lang="pt-BR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158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Referência de internet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t-BR" sz="2800" dirty="0" smtClean="0"/>
          </a:p>
          <a:p>
            <a:pPr algn="just"/>
            <a:endParaRPr lang="pt-BR" sz="2800" dirty="0"/>
          </a:p>
          <a:p>
            <a:pPr algn="just"/>
            <a:r>
              <a:rPr lang="pt-BR" sz="2400" dirty="0" smtClean="0">
                <a:solidFill>
                  <a:srgbClr val="0070C0"/>
                </a:solidFill>
              </a:rPr>
              <a:t>SOUZA</a:t>
            </a:r>
            <a:r>
              <a:rPr lang="pt-BR" sz="2400" dirty="0">
                <a:solidFill>
                  <a:srgbClr val="0070C0"/>
                </a:solidFill>
              </a:rPr>
              <a:t>, H. </a:t>
            </a:r>
            <a:r>
              <a:rPr lang="pt-BR" sz="2400" b="1" dirty="0" err="1">
                <a:solidFill>
                  <a:srgbClr val="0070C0"/>
                </a:solidFill>
              </a:rPr>
              <a:t>Eticidade</a:t>
            </a:r>
            <a:r>
              <a:rPr lang="pt-BR" sz="2400" dirty="0">
                <a:solidFill>
                  <a:srgbClr val="0070C0"/>
                </a:solidFill>
              </a:rPr>
              <a:t>. Disponível em: &lt;http://www.eticidade.hpg.ig.com.br/ </a:t>
            </a:r>
            <a:r>
              <a:rPr lang="pt-BR" sz="2400" dirty="0" err="1">
                <a:solidFill>
                  <a:srgbClr val="0070C0"/>
                </a:solidFill>
              </a:rPr>
              <a:t>herbertdesouza</a:t>
            </a:r>
            <a:r>
              <a:rPr lang="pt-BR" sz="2400" dirty="0">
                <a:solidFill>
                  <a:srgbClr val="0070C0"/>
                </a:solidFill>
              </a:rPr>
              <a:t>. </a:t>
            </a:r>
            <a:r>
              <a:rPr lang="pt-BR" sz="2400" dirty="0" err="1">
                <a:solidFill>
                  <a:srgbClr val="0070C0"/>
                </a:solidFill>
              </a:rPr>
              <a:t>htm</a:t>
            </a:r>
            <a:r>
              <a:rPr lang="pt-BR" sz="2400" dirty="0">
                <a:solidFill>
                  <a:srgbClr val="0070C0"/>
                </a:solidFill>
              </a:rPr>
              <a:t>&gt;. Acesso em: 12 set. 2003</a:t>
            </a:r>
            <a:r>
              <a:rPr lang="pt-BR" sz="2400" dirty="0" smtClean="0">
                <a:solidFill>
                  <a:srgbClr val="0070C0"/>
                </a:solidFill>
              </a:rPr>
              <a:t>.</a:t>
            </a:r>
          </a:p>
          <a:p>
            <a:pPr algn="just"/>
            <a:r>
              <a:rPr lang="pt-BR" sz="2400" dirty="0">
                <a:solidFill>
                  <a:srgbClr val="0070C0"/>
                </a:solidFill>
              </a:rPr>
              <a:t>CONSTRUÇÃO DA LÍNGUA ESCRITA. Disponível em: &lt;http://wwwpsiescola.</a:t>
            </a:r>
          </a:p>
          <a:p>
            <a:pPr algn="just"/>
            <a:r>
              <a:rPr lang="pt-BR" sz="2400" dirty="0">
                <a:solidFill>
                  <a:srgbClr val="0070C0"/>
                </a:solidFill>
              </a:rPr>
              <a:t>com.br/construcaoJingua_escrita.htm&gt;. Acesso em: 05 jul. 2004.</a:t>
            </a:r>
          </a:p>
          <a:p>
            <a:pPr algn="just"/>
            <a:endParaRPr lang="pt-BR" sz="2800" dirty="0"/>
          </a:p>
          <a:p>
            <a:pPr algn="just"/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661968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Referência com 2 autores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pPr algn="just"/>
            <a:r>
              <a:rPr lang="pt-BR" sz="2800" dirty="0" smtClean="0">
                <a:solidFill>
                  <a:srgbClr val="0070C0"/>
                </a:solidFill>
              </a:rPr>
              <a:t>QUELHAS</a:t>
            </a:r>
            <a:r>
              <a:rPr lang="pt-BR" sz="2800" dirty="0">
                <a:solidFill>
                  <a:srgbClr val="0070C0"/>
                </a:solidFill>
              </a:rPr>
              <a:t>, Osvaldo; MORGADO, Cláudio. </a:t>
            </a:r>
            <a:r>
              <a:rPr lang="pt-BR" sz="2800" b="1" dirty="0">
                <a:solidFill>
                  <a:srgbClr val="0070C0"/>
                </a:solidFill>
              </a:rPr>
              <a:t>A importância da qualidade de vida no trabalho para a competitividade</a:t>
            </a:r>
            <a:r>
              <a:rPr lang="pt-BR" sz="2800" dirty="0">
                <a:solidFill>
                  <a:srgbClr val="0070C0"/>
                </a:solidFill>
              </a:rPr>
              <a:t>. São Paulo: Atlas, 1993.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60659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Referência com 3 autores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t-BR" sz="2800" dirty="0" smtClean="0">
              <a:solidFill>
                <a:srgbClr val="0070C0"/>
              </a:solidFill>
            </a:endParaRPr>
          </a:p>
          <a:p>
            <a:pPr algn="just"/>
            <a:endParaRPr lang="pt-BR" sz="2800" dirty="0">
              <a:solidFill>
                <a:srgbClr val="0070C0"/>
              </a:solidFill>
            </a:endParaRPr>
          </a:p>
          <a:p>
            <a:pPr algn="just"/>
            <a:endParaRPr lang="pt-BR" sz="2800" dirty="0" smtClean="0">
              <a:solidFill>
                <a:srgbClr val="0070C0"/>
              </a:solidFill>
            </a:endParaRPr>
          </a:p>
          <a:p>
            <a:pPr algn="just"/>
            <a:r>
              <a:rPr lang="pt-BR" sz="2800" dirty="0">
                <a:solidFill>
                  <a:srgbClr val="0070C0"/>
                </a:solidFill>
              </a:rPr>
              <a:t>HOOLEY, Graham J.; SAUNDERS, John A; PIERCY, Nigel F. </a:t>
            </a:r>
            <a:r>
              <a:rPr lang="pt-BR" sz="2800" b="1" dirty="0">
                <a:solidFill>
                  <a:srgbClr val="0070C0"/>
                </a:solidFill>
              </a:rPr>
              <a:t>Estratégia de marketing e posicionamento competitivo.</a:t>
            </a:r>
            <a:r>
              <a:rPr lang="pt-BR" sz="2800" dirty="0">
                <a:solidFill>
                  <a:srgbClr val="0070C0"/>
                </a:solidFill>
              </a:rPr>
              <a:t> 2. ed. São Paulo: Prentice Hall, 2001.</a:t>
            </a:r>
          </a:p>
          <a:p>
            <a:pPr algn="just"/>
            <a:endParaRPr lang="pt-BR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7347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Referência com mais de 3 autores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t-BR" sz="2800" dirty="0" smtClean="0">
              <a:solidFill>
                <a:srgbClr val="0070C0"/>
              </a:solidFill>
            </a:endParaRPr>
          </a:p>
          <a:p>
            <a:pPr algn="just"/>
            <a:endParaRPr lang="pt-BR" sz="2800" dirty="0">
              <a:solidFill>
                <a:srgbClr val="0070C0"/>
              </a:solidFill>
            </a:endParaRPr>
          </a:p>
          <a:p>
            <a:pPr algn="just"/>
            <a:endParaRPr lang="pt-BR" sz="2800" dirty="0" smtClean="0">
              <a:solidFill>
                <a:srgbClr val="0070C0"/>
              </a:solidFill>
            </a:endParaRPr>
          </a:p>
          <a:p>
            <a:pPr algn="just"/>
            <a:r>
              <a:rPr lang="pt-BR" sz="2800" dirty="0">
                <a:solidFill>
                  <a:srgbClr val="0070C0"/>
                </a:solidFill>
              </a:rPr>
              <a:t>BASSEDAS, E., </a:t>
            </a:r>
            <a:r>
              <a:rPr lang="pt-BR" sz="2800" i="1" dirty="0">
                <a:solidFill>
                  <a:srgbClr val="0070C0"/>
                </a:solidFill>
              </a:rPr>
              <a:t>et</a:t>
            </a:r>
            <a:r>
              <a:rPr lang="pt-BR" sz="2800" i="1" dirty="0" smtClean="0">
                <a:solidFill>
                  <a:srgbClr val="0070C0"/>
                </a:solidFill>
              </a:rPr>
              <a:t>. al</a:t>
            </a:r>
            <a:r>
              <a:rPr lang="pt-BR" sz="2800" dirty="0">
                <a:solidFill>
                  <a:srgbClr val="0070C0"/>
                </a:solidFill>
              </a:rPr>
              <a:t>. </a:t>
            </a:r>
            <a:r>
              <a:rPr lang="pt-BR" sz="2800" b="1" dirty="0">
                <a:solidFill>
                  <a:srgbClr val="0070C0"/>
                </a:solidFill>
              </a:rPr>
              <a:t>Intervenção educativa e diagnóstico psicopedagógico.</a:t>
            </a:r>
            <a:r>
              <a:rPr lang="pt-BR" sz="2800" dirty="0">
                <a:solidFill>
                  <a:srgbClr val="0070C0"/>
                </a:solidFill>
              </a:rPr>
              <a:t> Porto Alegre: Artmed, 1996.</a:t>
            </a:r>
          </a:p>
          <a:p>
            <a:pPr algn="just"/>
            <a:endParaRPr lang="pt-BR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0283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Referência sendo autor uma entidade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t-BR" sz="2800" dirty="0" smtClean="0">
              <a:solidFill>
                <a:srgbClr val="0070C0"/>
              </a:solidFill>
            </a:endParaRPr>
          </a:p>
          <a:p>
            <a:pPr algn="just"/>
            <a:endParaRPr lang="pt-BR" sz="2800" dirty="0">
              <a:solidFill>
                <a:srgbClr val="0070C0"/>
              </a:solidFill>
            </a:endParaRPr>
          </a:p>
          <a:p>
            <a:pPr algn="just"/>
            <a:endParaRPr lang="pt-BR" sz="2800" dirty="0" smtClean="0">
              <a:solidFill>
                <a:srgbClr val="0070C0"/>
              </a:solidFill>
            </a:endParaRPr>
          </a:p>
          <a:p>
            <a:pPr algn="just"/>
            <a:r>
              <a:rPr lang="pt-BR" sz="2800" dirty="0">
                <a:solidFill>
                  <a:srgbClr val="0070C0"/>
                </a:solidFill>
              </a:rPr>
              <a:t>ASSOCIAÇÃO BRASILEIRA DE NORMAS TÉCNICAS (ABNT). </a:t>
            </a:r>
            <a:r>
              <a:rPr lang="pt-BR" sz="2800" b="1" dirty="0">
                <a:solidFill>
                  <a:srgbClr val="0070C0"/>
                </a:solidFill>
              </a:rPr>
              <a:t>NBR-ISO 8402</a:t>
            </a:r>
            <a:r>
              <a:rPr lang="pt-BR" sz="2800" dirty="0">
                <a:solidFill>
                  <a:srgbClr val="0070C0"/>
                </a:solidFill>
              </a:rPr>
              <a:t>. Rio de Janeiro, 1994.</a:t>
            </a:r>
          </a:p>
          <a:p>
            <a:pPr algn="just"/>
            <a:endParaRPr lang="pt-BR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441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Referência de </a:t>
            </a:r>
            <a:r>
              <a:rPr lang="pt-BR" dirty="0" err="1" smtClean="0"/>
              <a:t>tcc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 flipV="1">
            <a:off x="1024128" y="46223575"/>
            <a:ext cx="10060273" cy="174902787"/>
          </a:xfrm>
        </p:spPr>
        <p:txBody>
          <a:bodyPr/>
          <a:lstStyle/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777922" y="-4957433"/>
            <a:ext cx="9966278" cy="103720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352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52550" algn="l"/>
              </a:tabLst>
            </a:pPr>
            <a:endParaRPr kumimoji="0" lang="pt-BR" altLang="pt-B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52550" algn="l"/>
              </a:tabLst>
            </a:pPr>
            <a:endParaRPr lang="pt-BR" altLang="pt-BR" sz="12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52550" algn="l"/>
              </a:tabLst>
            </a:pPr>
            <a:endParaRPr kumimoji="0" lang="pt-BR" altLang="pt-B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52550" algn="l"/>
              </a:tabLst>
            </a:pPr>
            <a:endParaRPr lang="pt-BR" altLang="pt-BR" sz="12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52550" algn="l"/>
              </a:tabLst>
            </a:pPr>
            <a:endParaRPr kumimoji="0" lang="pt-BR" altLang="pt-B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52550" algn="l"/>
              </a:tabLst>
            </a:pPr>
            <a:endParaRPr lang="pt-BR" altLang="pt-BR" sz="12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52550" algn="l"/>
              </a:tabLst>
            </a:pPr>
            <a:endParaRPr kumimoji="0" lang="pt-BR" altLang="pt-B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52550" algn="l"/>
              </a:tabLst>
            </a:pPr>
            <a:endParaRPr lang="pt-BR" altLang="pt-BR" sz="12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52550" algn="l"/>
              </a:tabLst>
            </a:pPr>
            <a:endParaRPr kumimoji="0" lang="pt-BR" altLang="pt-B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52550" algn="l"/>
              </a:tabLst>
            </a:pPr>
            <a:endParaRPr lang="pt-BR" altLang="pt-BR" sz="12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52550" algn="l"/>
              </a:tabLst>
            </a:pPr>
            <a:endParaRPr kumimoji="0" lang="pt-BR" altLang="pt-B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52550" algn="l"/>
              </a:tabLst>
            </a:pPr>
            <a:endParaRPr lang="pt-BR" altLang="pt-BR" sz="12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52550" algn="l"/>
              </a:tabLst>
            </a:pPr>
            <a:endParaRPr kumimoji="0" lang="pt-BR" altLang="pt-B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52550" algn="l"/>
              </a:tabLst>
            </a:pPr>
            <a:endParaRPr lang="pt-BR" altLang="pt-BR" sz="12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52550" algn="l"/>
              </a:tabLst>
            </a:pPr>
            <a:endParaRPr kumimoji="0" lang="pt-BR" altLang="pt-B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52550" algn="l"/>
              </a:tabLst>
            </a:pPr>
            <a:endParaRPr lang="pt-BR" altLang="pt-BR" sz="12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52550" algn="l"/>
              </a:tabLst>
            </a:pPr>
            <a:endParaRPr kumimoji="0" lang="pt-BR" altLang="pt-B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52550" algn="l"/>
              </a:tabLst>
            </a:pPr>
            <a:endParaRPr lang="pt-BR" altLang="pt-BR" sz="12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52550" algn="l"/>
              </a:tabLst>
            </a:pPr>
            <a:endParaRPr kumimoji="0" lang="pt-BR" altLang="pt-B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52550" algn="l"/>
              </a:tabLst>
            </a:pPr>
            <a:endParaRPr lang="pt-BR" altLang="pt-BR" sz="12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52550" algn="l"/>
              </a:tabLst>
            </a:pPr>
            <a:endParaRPr kumimoji="0" lang="pt-BR" altLang="pt-B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52550" algn="l"/>
              </a:tabLst>
            </a:pPr>
            <a:endParaRPr lang="pt-BR" altLang="pt-BR" sz="12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52550" algn="l"/>
              </a:tabLst>
            </a:pPr>
            <a:endParaRPr kumimoji="0" lang="pt-BR" altLang="pt-B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52550" algn="l"/>
              </a:tabLst>
            </a:pPr>
            <a:endParaRPr lang="pt-BR" altLang="pt-BR" sz="12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52550" algn="l"/>
              </a:tabLst>
            </a:pPr>
            <a:endParaRPr kumimoji="0" lang="pt-BR" altLang="pt-B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52550" algn="l"/>
              </a:tabLst>
            </a:pPr>
            <a:endParaRPr lang="pt-BR" altLang="pt-BR" sz="12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52550" algn="l"/>
              </a:tabLst>
            </a:pPr>
            <a:endParaRPr kumimoji="0" lang="pt-BR" altLang="pt-B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52550" algn="l"/>
              </a:tabLst>
            </a:pPr>
            <a:endParaRPr lang="pt-BR" altLang="pt-BR" sz="12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52550" algn="l"/>
              </a:tabLst>
            </a:pPr>
            <a:endParaRPr kumimoji="0" lang="pt-BR" altLang="pt-B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52550" algn="l"/>
              </a:tabLst>
            </a:pPr>
            <a:endParaRPr lang="pt-BR" altLang="pt-BR" sz="12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52550" algn="l"/>
              </a:tabLst>
            </a:pPr>
            <a:endParaRPr kumimoji="0" lang="pt-BR" altLang="pt-B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52550" algn="l"/>
              </a:tabLst>
            </a:pPr>
            <a:endParaRPr lang="pt-BR" altLang="pt-BR" sz="12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52550" algn="l"/>
              </a:tabLst>
            </a:pPr>
            <a:endParaRPr kumimoji="0" lang="pt-BR" altLang="pt-B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52550" algn="l"/>
              </a:tabLst>
            </a:pPr>
            <a:endParaRPr lang="pt-BR" altLang="pt-BR" sz="12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52550" algn="l"/>
              </a:tabLst>
            </a:pPr>
            <a:endParaRPr kumimoji="0" lang="pt-BR" altLang="pt-B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52550" algn="l"/>
              </a:tabLst>
            </a:pPr>
            <a:endParaRPr lang="pt-BR" altLang="pt-BR" sz="12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52550" algn="l"/>
              </a:tabLst>
            </a:pPr>
            <a:endParaRPr kumimoji="0" lang="pt-BR" altLang="pt-B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52550" algn="l"/>
              </a:tabLst>
            </a:pPr>
            <a:endParaRPr lang="pt-BR" altLang="pt-BR" sz="12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52550" algn="l"/>
              </a:tabLst>
            </a:pPr>
            <a:endParaRPr kumimoji="0" lang="pt-BR" altLang="pt-B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52550" algn="l"/>
              </a:tabLst>
            </a:pPr>
            <a:endParaRPr lang="pt-BR" altLang="pt-BR" sz="12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52550" algn="l"/>
              </a:tabLst>
            </a:pPr>
            <a:endParaRPr kumimoji="0" lang="pt-BR" altLang="pt-B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52550" algn="l"/>
              </a:tabLst>
            </a:pPr>
            <a:endParaRPr lang="pt-BR" altLang="pt-BR" sz="12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52550" algn="l"/>
              </a:tabLst>
            </a:pPr>
            <a:endParaRPr kumimoji="0" lang="pt-BR" altLang="pt-B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52550" algn="l"/>
              </a:tabLst>
            </a:pPr>
            <a:r>
              <a:rPr kumimoji="0" lang="pt-BR" altLang="pt-BR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PEDROSO, Denise M. W. </a:t>
            </a:r>
            <a:r>
              <a:rPr kumimoji="0" lang="pt-BR" altLang="pt-BR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Qualidade em serviços:</a:t>
            </a:r>
            <a:r>
              <a:rPr kumimoji="0" lang="pt-BR" altLang="pt-BR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uma proposta de determinação de parâmetros. 1998. Tese (Doutorado), 282f. Departamento de Engenharia de Produção e Sistemas - Universidade Federal de Santa Catarina. Florianópolis, 1998.</a:t>
            </a:r>
            <a:endParaRPr kumimoji="0" lang="pt-BR" altLang="pt-BR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52550" algn="l"/>
              </a:tabLst>
            </a:pPr>
            <a:r>
              <a:rPr kumimoji="0" lang="pt-BR" altLang="pt-B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endParaRPr kumimoji="0" lang="pt-BR" altLang="pt-B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776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Referência de trabalhos apresentados em congresso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t-BR" sz="2800" dirty="0" smtClean="0">
              <a:solidFill>
                <a:srgbClr val="0070C0"/>
              </a:solidFill>
            </a:endParaRPr>
          </a:p>
          <a:p>
            <a:pPr algn="just"/>
            <a:endParaRPr lang="pt-BR" sz="2800" dirty="0">
              <a:solidFill>
                <a:srgbClr val="0070C0"/>
              </a:solidFill>
            </a:endParaRPr>
          </a:p>
          <a:p>
            <a:pPr algn="just"/>
            <a:r>
              <a:rPr lang="pt-BR" sz="2800" dirty="0" smtClean="0">
                <a:solidFill>
                  <a:srgbClr val="0070C0"/>
                </a:solidFill>
              </a:rPr>
              <a:t>VALENTINA</a:t>
            </a:r>
            <a:r>
              <a:rPr lang="pt-BR" sz="2800" dirty="0">
                <a:solidFill>
                  <a:srgbClr val="0070C0"/>
                </a:solidFill>
              </a:rPr>
              <a:t>, L. V. O. D.; POSSAMAI, O. Modelo de gestão estratégica para organizações prestadoras de serviço. In: CONGRESSO NACIONAL DE EXCELÊNCIA EM GESTÃO, 2002, Rio de Janeiro. </a:t>
            </a:r>
            <a:r>
              <a:rPr lang="pt-BR" sz="2800" b="1" dirty="0">
                <a:solidFill>
                  <a:srgbClr val="0070C0"/>
                </a:solidFill>
              </a:rPr>
              <a:t>Anais...</a:t>
            </a:r>
            <a:r>
              <a:rPr lang="pt-BR" sz="2800" dirty="0">
                <a:solidFill>
                  <a:srgbClr val="0070C0"/>
                </a:solidFill>
              </a:rPr>
              <a:t> Rio de Janeiro: Universidade Federal Fluminense, 2002. p. 10.</a:t>
            </a:r>
          </a:p>
          <a:p>
            <a:pPr algn="just"/>
            <a:endParaRPr lang="pt-BR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3377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Referência de artigo de revista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t-BR" sz="2800" dirty="0" smtClean="0">
              <a:solidFill>
                <a:srgbClr val="0070C0"/>
              </a:solidFill>
            </a:endParaRPr>
          </a:p>
          <a:p>
            <a:pPr algn="just"/>
            <a:endParaRPr lang="pt-BR" sz="2800" dirty="0">
              <a:solidFill>
                <a:srgbClr val="0070C0"/>
              </a:solidFill>
            </a:endParaRPr>
          </a:p>
          <a:p>
            <a:pPr algn="just"/>
            <a:endParaRPr lang="pt-BR" sz="2800" dirty="0" smtClean="0">
              <a:solidFill>
                <a:srgbClr val="0070C0"/>
              </a:solidFill>
            </a:endParaRPr>
          </a:p>
          <a:p>
            <a:pPr algn="just"/>
            <a:r>
              <a:rPr lang="pt-BR" sz="2800" dirty="0">
                <a:solidFill>
                  <a:srgbClr val="0070C0"/>
                </a:solidFill>
              </a:rPr>
              <a:t>ESPOSITO, I. et </a:t>
            </a:r>
            <a:r>
              <a:rPr lang="pt-BR" sz="2800" dirty="0" err="1">
                <a:solidFill>
                  <a:srgbClr val="0070C0"/>
                </a:solidFill>
              </a:rPr>
              <a:t>aI</a:t>
            </a:r>
            <a:r>
              <a:rPr lang="pt-BR" sz="2800" dirty="0">
                <a:solidFill>
                  <a:srgbClr val="0070C0"/>
                </a:solidFill>
              </a:rPr>
              <a:t>. Repercussões da fadiga psíquica no trabalho e na empresa. </a:t>
            </a:r>
            <a:r>
              <a:rPr lang="pt-BR" sz="2800" b="1" dirty="0">
                <a:solidFill>
                  <a:srgbClr val="0070C0"/>
                </a:solidFill>
              </a:rPr>
              <a:t>Revista Brasileira de Saúde Ocupacional, </a:t>
            </a:r>
            <a:r>
              <a:rPr lang="pt-BR" sz="2800" dirty="0">
                <a:solidFill>
                  <a:srgbClr val="0070C0"/>
                </a:solidFill>
              </a:rPr>
              <a:t>São Paulo, v. 8, n. 32, p. 37-45, out./dez. 1979.</a:t>
            </a:r>
          </a:p>
          <a:p>
            <a:pPr algn="just"/>
            <a:endParaRPr lang="pt-BR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2442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Formatação (NBR 14.724):</a:t>
            </a:r>
            <a:br>
              <a:rPr lang="pt-BR" dirty="0"/>
            </a:br>
            <a:r>
              <a:rPr lang="pt-BR" dirty="0" smtClean="0"/>
              <a:t>fonte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t-BR" sz="2800" dirty="0" smtClean="0"/>
          </a:p>
          <a:p>
            <a:pPr algn="just"/>
            <a:endParaRPr lang="pt-BR" sz="2800" dirty="0"/>
          </a:p>
          <a:p>
            <a:pPr algn="just"/>
            <a:r>
              <a:rPr lang="pt-BR" sz="2800" dirty="0" smtClean="0"/>
              <a:t>Utiliza-se </a:t>
            </a:r>
            <a:r>
              <a:rPr lang="pt-BR" sz="2800" dirty="0"/>
              <a:t>a Times New Roman ou Arial, para títulos de capítulos, seções e parágrafos (</a:t>
            </a:r>
            <a:r>
              <a:rPr lang="pt-BR" sz="2800" dirty="0" err="1"/>
              <a:t>pitch</a:t>
            </a:r>
            <a:r>
              <a:rPr lang="pt-BR" sz="2800" dirty="0"/>
              <a:t> 12). Nas citações longas, notas de rodapé, numeração, epígrafe, dedicatória: </a:t>
            </a:r>
            <a:r>
              <a:rPr lang="pt-BR" sz="2800" dirty="0" err="1"/>
              <a:t>pitch</a:t>
            </a:r>
            <a:r>
              <a:rPr lang="pt-BR" sz="2800" dirty="0"/>
              <a:t> 10, se for Arial; ou 11, se for Times New Roman.</a:t>
            </a:r>
          </a:p>
          <a:p>
            <a:pPr algn="just"/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099835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Referência de artigo de jornal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sz="2800" dirty="0" smtClean="0">
              <a:solidFill>
                <a:srgbClr val="0070C0"/>
              </a:solidFill>
            </a:endParaRPr>
          </a:p>
          <a:p>
            <a:endParaRPr lang="pt-BR" sz="2800" dirty="0">
              <a:solidFill>
                <a:srgbClr val="0070C0"/>
              </a:solidFill>
            </a:endParaRPr>
          </a:p>
          <a:p>
            <a:endParaRPr lang="pt-BR" sz="2800" dirty="0" smtClean="0">
              <a:solidFill>
                <a:srgbClr val="0070C0"/>
              </a:solidFill>
            </a:endParaRPr>
          </a:p>
          <a:p>
            <a:r>
              <a:rPr lang="pt-BR" sz="2800" dirty="0" smtClean="0">
                <a:solidFill>
                  <a:srgbClr val="0070C0"/>
                </a:solidFill>
              </a:rPr>
              <a:t>SUA </a:t>
            </a:r>
            <a:r>
              <a:rPr lang="pt-BR" sz="2800" dirty="0">
                <a:solidFill>
                  <a:srgbClr val="0070C0"/>
                </a:solidFill>
              </a:rPr>
              <a:t>safra, seu dinheiro. </a:t>
            </a:r>
            <a:r>
              <a:rPr lang="pt-BR" sz="2800" b="1" dirty="0">
                <a:solidFill>
                  <a:srgbClr val="0070C0"/>
                </a:solidFill>
              </a:rPr>
              <a:t>Folha de S. Paulo, </a:t>
            </a:r>
            <a:r>
              <a:rPr lang="pt-BR" sz="2800" dirty="0">
                <a:solidFill>
                  <a:srgbClr val="0070C0"/>
                </a:solidFill>
              </a:rPr>
              <a:t>São Paulo, 17 ago. 1995. </a:t>
            </a:r>
            <a:r>
              <a:rPr lang="es-ES_tradnl" sz="2800" dirty="0">
                <a:solidFill>
                  <a:srgbClr val="0070C0"/>
                </a:solidFill>
              </a:rPr>
              <a:t>2. </a:t>
            </a:r>
            <a:r>
              <a:rPr lang="es-ES_tradnl" sz="2800" dirty="0" err="1">
                <a:solidFill>
                  <a:srgbClr val="0070C0"/>
                </a:solidFill>
              </a:rPr>
              <a:t>cad</a:t>
            </a:r>
            <a:r>
              <a:rPr lang="es-ES_tradnl" sz="2800" dirty="0">
                <a:solidFill>
                  <a:srgbClr val="0070C0"/>
                </a:solidFill>
              </a:rPr>
              <a:t>. p. 9.</a:t>
            </a:r>
            <a:endParaRPr lang="pt-BR" sz="2800" dirty="0">
              <a:solidFill>
                <a:srgbClr val="0070C0"/>
              </a:solidFill>
            </a:endParaRPr>
          </a:p>
          <a:p>
            <a:endParaRPr lang="pt-BR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0849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Referência de entrevistas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t-BR" sz="2800" dirty="0" smtClean="0">
              <a:solidFill>
                <a:srgbClr val="0070C0"/>
              </a:solidFill>
            </a:endParaRPr>
          </a:p>
          <a:p>
            <a:pPr algn="just"/>
            <a:endParaRPr lang="pt-BR" sz="2800" dirty="0">
              <a:solidFill>
                <a:srgbClr val="0070C0"/>
              </a:solidFill>
            </a:endParaRPr>
          </a:p>
          <a:p>
            <a:pPr algn="just"/>
            <a:r>
              <a:rPr lang="pt-BR" sz="2800" dirty="0">
                <a:solidFill>
                  <a:srgbClr val="0070C0"/>
                </a:solidFill>
              </a:rPr>
              <a:t>MELLO, Evaldo Cabral de. O passado no presente. </a:t>
            </a:r>
            <a:r>
              <a:rPr lang="pt-BR" sz="2800" dirty="0" smtClean="0">
                <a:solidFill>
                  <a:srgbClr val="0070C0"/>
                </a:solidFill>
              </a:rPr>
              <a:t>São Paulo, </a:t>
            </a:r>
            <a:r>
              <a:rPr lang="pt-BR" sz="2800" b="1" dirty="0" smtClean="0">
                <a:solidFill>
                  <a:srgbClr val="0070C0"/>
                </a:solidFill>
              </a:rPr>
              <a:t>Veja</a:t>
            </a:r>
            <a:r>
              <a:rPr lang="pt-BR" sz="2800" dirty="0" smtClean="0">
                <a:solidFill>
                  <a:srgbClr val="0070C0"/>
                </a:solidFill>
              </a:rPr>
              <a:t>, </a:t>
            </a:r>
            <a:r>
              <a:rPr lang="pt-BR" sz="2800" dirty="0">
                <a:solidFill>
                  <a:srgbClr val="0070C0"/>
                </a:solidFill>
              </a:rPr>
              <a:t>n. 1528, p </a:t>
            </a:r>
            <a:r>
              <a:rPr lang="pt-BR" sz="2800" dirty="0" smtClean="0">
                <a:solidFill>
                  <a:srgbClr val="0070C0"/>
                </a:solidFill>
              </a:rPr>
              <a:t>9-11, 4 </a:t>
            </a:r>
            <a:r>
              <a:rPr lang="pt-BR" sz="2800" dirty="0">
                <a:solidFill>
                  <a:srgbClr val="0070C0"/>
                </a:solidFill>
              </a:rPr>
              <a:t>set. 1998. Entrevista concedida a João Gabriel de Lima</a:t>
            </a:r>
            <a:r>
              <a:rPr lang="pt-BR" sz="2800" dirty="0" smtClean="0">
                <a:solidFill>
                  <a:srgbClr val="0070C0"/>
                </a:solidFill>
              </a:rPr>
              <a:t>.</a:t>
            </a:r>
          </a:p>
          <a:p>
            <a:pPr algn="just"/>
            <a:r>
              <a:rPr lang="pt-BR" sz="2800" dirty="0">
                <a:solidFill>
                  <a:srgbClr val="0070C0"/>
                </a:solidFill>
              </a:rPr>
              <a:t>SUSSENKIND, Arnaldo. Anteprojeto da nova CLT. Porto Alegre, </a:t>
            </a:r>
            <a:r>
              <a:rPr lang="pt-BR" sz="2800" b="1" dirty="0">
                <a:solidFill>
                  <a:srgbClr val="0070C0"/>
                </a:solidFill>
              </a:rPr>
              <a:t>Televisão Guaíba</a:t>
            </a:r>
            <a:r>
              <a:rPr lang="pt-BR" sz="2800" dirty="0">
                <a:solidFill>
                  <a:srgbClr val="0070C0"/>
                </a:solidFill>
              </a:rPr>
              <a:t>, 29 abr.1979. Entrevista a Amir Domingues.</a:t>
            </a:r>
          </a:p>
          <a:p>
            <a:pPr algn="just"/>
            <a:endParaRPr lang="pt-BR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3093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Diferença entre tabela e quadro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800" dirty="0"/>
              <a:t>A principal diferença entre ambas está relacionada ao conteúdo e a formatação. </a:t>
            </a:r>
            <a:endParaRPr lang="pt-BR" sz="2800" dirty="0" smtClean="0"/>
          </a:p>
          <a:p>
            <a:pPr algn="just"/>
            <a:r>
              <a:rPr lang="pt-BR" sz="2800" dirty="0" smtClean="0"/>
              <a:t>A </a:t>
            </a:r>
            <a:r>
              <a:rPr lang="pt-BR" sz="2800" dirty="0"/>
              <a:t>informação central de uma tabela é o dado numérico. Todos os outros elementos que a compõem têm a função de complementá-la e explicá-la. Por sua vez, </a:t>
            </a:r>
            <a:r>
              <a:rPr lang="pt-BR" sz="2800" dirty="0" smtClean="0"/>
              <a:t>a ABNT </a:t>
            </a:r>
            <a:r>
              <a:rPr lang="pt-BR" sz="2800" dirty="0"/>
              <a:t>não específica o tipo de conteúdo a ser incluído em um quadro.</a:t>
            </a:r>
          </a:p>
          <a:p>
            <a:r>
              <a:rPr lang="pt-BR" sz="2800" dirty="0"/>
              <a:t/>
            </a:r>
            <a:br>
              <a:rPr lang="pt-BR" sz="2800" dirty="0"/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1028280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Diferença entre tabela e quadro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800" dirty="0"/>
              <a:t>Com relação a formatação, a </a:t>
            </a:r>
            <a:r>
              <a:rPr lang="pt-BR" sz="2800" b="1" u="sng" dirty="0" smtClean="0"/>
              <a:t>TABELA</a:t>
            </a:r>
            <a:r>
              <a:rPr lang="pt-BR" sz="2800" dirty="0" smtClean="0"/>
              <a:t> </a:t>
            </a:r>
            <a:r>
              <a:rPr lang="pt-BR" sz="2800" dirty="0"/>
              <a:t>apresenta os seguintes elementos: título, cabeçalho, conteúdo, fonte e, se necessário, nota(s) explicativa(s) (geral e/ou específica). É dividida por o mínimo possível de </a:t>
            </a:r>
            <a:r>
              <a:rPr lang="pt-BR" sz="2800" u="sng" dirty="0"/>
              <a:t>linhas na horizontal e as bordas  laterais não podem ser fechadas</a:t>
            </a:r>
            <a:r>
              <a:rPr lang="pt-BR" sz="2800" dirty="0"/>
              <a:t>. Já o </a:t>
            </a:r>
            <a:r>
              <a:rPr lang="pt-BR" sz="2800" b="1" u="sng" dirty="0" smtClean="0"/>
              <a:t>QUADRO</a:t>
            </a:r>
            <a:r>
              <a:rPr lang="pt-BR" sz="2800" dirty="0" smtClean="0"/>
              <a:t>, </a:t>
            </a:r>
            <a:r>
              <a:rPr lang="pt-BR" sz="2800" dirty="0"/>
              <a:t>embora siga especificações semelhantes  (título, fonte, legenda, </a:t>
            </a:r>
            <a:r>
              <a:rPr lang="pt-BR" sz="2800" dirty="0" smtClean="0"/>
              <a:t>nota[s</a:t>
            </a:r>
            <a:r>
              <a:rPr lang="pt-BR" sz="2800" dirty="0"/>
              <a:t>]</a:t>
            </a:r>
            <a:r>
              <a:rPr lang="pt-BR" sz="2800" dirty="0" smtClean="0"/>
              <a:t> </a:t>
            </a:r>
            <a:r>
              <a:rPr lang="pt-BR" sz="2800" dirty="0"/>
              <a:t>e outras informações necessárias), terá suas laterais fechadas e sem limite de linhas horizontais.</a:t>
            </a:r>
          </a:p>
        </p:txBody>
      </p:sp>
    </p:spTree>
    <p:extLst>
      <p:ext uri="{BB962C8B-B14F-4D97-AF65-F5344CB8AC3E}">
        <p14:creationId xmlns:p14="http://schemas.microsoft.com/office/powerpoint/2010/main" val="35548043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475775" y="-668740"/>
            <a:ext cx="13763659" cy="7738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35909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24128" y="1241946"/>
            <a:ext cx="9720071" cy="5377218"/>
          </a:xfrm>
        </p:spPr>
        <p:txBody>
          <a:bodyPr>
            <a:normAutofit lnSpcReduction="10000"/>
          </a:bodyPr>
          <a:lstStyle/>
          <a:p>
            <a:pPr algn="ctr"/>
            <a:r>
              <a:rPr lang="pt-BR" dirty="0"/>
              <a:t>Quadro 2 – Modalidades de cursos ofertados no IFRN </a:t>
            </a:r>
          </a:p>
          <a:p>
            <a:pPr algn="ctr"/>
            <a:endParaRPr lang="pt-BR" dirty="0" smtClean="0"/>
          </a:p>
          <a:p>
            <a:pPr algn="ctr"/>
            <a:endParaRPr lang="pt-BR" dirty="0"/>
          </a:p>
          <a:p>
            <a:pPr algn="ctr"/>
            <a:endParaRPr lang="pt-BR" dirty="0" smtClean="0"/>
          </a:p>
          <a:p>
            <a:pPr algn="ctr"/>
            <a:endParaRPr lang="pt-BR" dirty="0"/>
          </a:p>
          <a:p>
            <a:pPr algn="ctr"/>
            <a:endParaRPr lang="pt-BR" dirty="0" smtClean="0"/>
          </a:p>
          <a:p>
            <a:pPr algn="ctr"/>
            <a:endParaRPr lang="pt-BR" dirty="0"/>
          </a:p>
          <a:p>
            <a:pPr algn="ctr"/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  <a:p>
            <a:r>
              <a:rPr lang="pt-BR" dirty="0" smtClean="0"/>
              <a:t>Fonte</a:t>
            </a:r>
            <a:r>
              <a:rPr lang="pt-BR" dirty="0"/>
              <a:t>: Brasil (2013)</a:t>
            </a:r>
          </a:p>
          <a:p>
            <a:endParaRPr lang="pt-BR" dirty="0"/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540635"/>
              </p:ext>
            </p:extLst>
          </p:nvPr>
        </p:nvGraphicFramePr>
        <p:xfrm>
          <a:off x="1160060" y="1828798"/>
          <a:ext cx="9157647" cy="41829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78349"/>
                <a:gridCol w="2965385"/>
                <a:gridCol w="3113913"/>
              </a:tblGrid>
              <a:tr h="2717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</a:rPr>
                        <a:t>Nível do curso</a:t>
                      </a:r>
                      <a:endParaRPr lang="pt-BR" sz="16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FF0000"/>
                          </a:solidFill>
                          <a:effectLst/>
                        </a:rPr>
                        <a:t>Modalidade </a:t>
                      </a:r>
                      <a:endParaRPr lang="pt-BR" sz="16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FF0000"/>
                          </a:solidFill>
                          <a:effectLst/>
                        </a:rPr>
                        <a:t>Quantidade </a:t>
                      </a:r>
                      <a:endParaRPr lang="pt-BR" sz="16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5753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</a:rPr>
                        <a:t>Pós-graduação </a:t>
                      </a:r>
                      <a:endParaRPr lang="pt-BR" sz="16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FF0000"/>
                          </a:solidFill>
                          <a:effectLst/>
                        </a:rPr>
                        <a:t>Lato sensu </a:t>
                      </a:r>
                      <a:endParaRPr lang="pt-BR" sz="16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FF0000"/>
                          </a:solidFill>
                          <a:effectLst/>
                        </a:rPr>
                        <a:t>11</a:t>
                      </a:r>
                      <a:endParaRPr lang="pt-BR" sz="16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5753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</a:rPr>
                        <a:t>Graduação </a:t>
                      </a:r>
                      <a:endParaRPr lang="pt-BR" sz="16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FF0000"/>
                          </a:solidFill>
                          <a:effectLst/>
                        </a:rPr>
                        <a:t>Tecnologia </a:t>
                      </a:r>
                      <a:endParaRPr lang="pt-BR" sz="16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FF0000"/>
                          </a:solidFill>
                          <a:effectLst/>
                        </a:rPr>
                        <a:t>14</a:t>
                      </a:r>
                      <a:endParaRPr lang="pt-BR" sz="16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5753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</a:rPr>
                        <a:t>Graduação</a:t>
                      </a:r>
                      <a:endParaRPr lang="pt-BR" sz="16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FF0000"/>
                          </a:solidFill>
                          <a:effectLst/>
                        </a:rPr>
                        <a:t>Licenciatura </a:t>
                      </a:r>
                      <a:endParaRPr lang="pt-BR" sz="16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FF0000"/>
                          </a:solidFill>
                          <a:effectLst/>
                        </a:rPr>
                        <a:t>09</a:t>
                      </a:r>
                      <a:endParaRPr lang="pt-BR" sz="16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5753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</a:rPr>
                        <a:t>Técnico de nível médio</a:t>
                      </a:r>
                      <a:endParaRPr lang="pt-BR" sz="16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</a:rPr>
                        <a:t>Técnico integrado</a:t>
                      </a:r>
                      <a:endParaRPr lang="pt-BR" sz="16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FF0000"/>
                          </a:solidFill>
                          <a:effectLst/>
                        </a:rPr>
                        <a:t>26</a:t>
                      </a:r>
                      <a:endParaRPr lang="pt-BR" sz="16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5753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</a:rPr>
                        <a:t>Técnico de nível médio</a:t>
                      </a:r>
                      <a:endParaRPr lang="pt-BR" sz="16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</a:rPr>
                        <a:t>Técnico integrado EJA</a:t>
                      </a:r>
                      <a:endParaRPr lang="pt-BR" sz="16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FF0000"/>
                          </a:solidFill>
                          <a:effectLst/>
                        </a:rPr>
                        <a:t>12</a:t>
                      </a:r>
                      <a:endParaRPr lang="pt-BR" sz="16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5753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</a:rPr>
                        <a:t>Técnico de nível médio</a:t>
                      </a:r>
                      <a:endParaRPr lang="pt-BR" sz="16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</a:rPr>
                        <a:t>Técnico subsequente</a:t>
                      </a:r>
                      <a:endParaRPr lang="pt-BR" sz="16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FF0000"/>
                          </a:solidFill>
                          <a:effectLst/>
                        </a:rPr>
                        <a:t>31</a:t>
                      </a:r>
                      <a:endParaRPr lang="pt-BR" sz="16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7300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FF0000"/>
                          </a:solidFill>
                          <a:effectLst/>
                        </a:rPr>
                        <a:t>Técnico de nível médio</a:t>
                      </a:r>
                      <a:endParaRPr lang="pt-BR" sz="16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</a:rPr>
                        <a:t>Técnico subsequente </a:t>
                      </a:r>
                      <a:r>
                        <a:rPr lang="pt-BR" sz="1600" dirty="0" err="1">
                          <a:solidFill>
                            <a:srgbClr val="FF0000"/>
                          </a:solidFill>
                          <a:effectLst/>
                        </a:rPr>
                        <a:t>profuncionário</a:t>
                      </a:r>
                      <a:endParaRPr lang="pt-BR" sz="16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FF0000"/>
                          </a:solidFill>
                          <a:effectLst/>
                        </a:rPr>
                        <a:t>04</a:t>
                      </a:r>
                      <a:endParaRPr lang="pt-BR" sz="16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5753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FF0000"/>
                          </a:solidFill>
                          <a:effectLst/>
                        </a:rPr>
                        <a:t>Qualificação profissional</a:t>
                      </a:r>
                      <a:endParaRPr lang="pt-BR" sz="16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err="1">
                          <a:solidFill>
                            <a:srgbClr val="FF0000"/>
                          </a:solidFill>
                          <a:effectLst/>
                        </a:rPr>
                        <a:t>Pronatec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endParaRPr lang="pt-BR" sz="16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</a:rPr>
                        <a:t>51</a:t>
                      </a:r>
                      <a:endParaRPr lang="pt-BR" sz="16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5753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solidFill>
                            <a:srgbClr val="FF0000"/>
                          </a:solidFill>
                          <a:effectLst/>
                        </a:rPr>
                        <a:t>Qualificação profissional</a:t>
                      </a:r>
                      <a:endParaRPr lang="pt-BR" sz="16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</a:rPr>
                        <a:t>Mulheres mil</a:t>
                      </a:r>
                      <a:endParaRPr lang="pt-BR" sz="16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</a:rPr>
                        <a:t>15</a:t>
                      </a:r>
                      <a:endParaRPr lang="pt-BR" sz="16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5753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</a:rPr>
                        <a:t>Qualificação profissional</a:t>
                      </a:r>
                      <a:endParaRPr lang="pt-BR" sz="16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</a:rPr>
                        <a:t>FIC</a:t>
                      </a:r>
                      <a:endParaRPr lang="pt-BR" sz="16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rgbClr val="FF0000"/>
                          </a:solidFill>
                          <a:effectLst/>
                        </a:rPr>
                        <a:t>-</a:t>
                      </a:r>
                      <a:endParaRPr lang="pt-BR" sz="16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69866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0548" y="1064526"/>
            <a:ext cx="8892074" cy="4548638"/>
          </a:xfrm>
        </p:spPr>
      </p:pic>
    </p:spTree>
    <p:extLst>
      <p:ext uri="{BB962C8B-B14F-4D97-AF65-F5344CB8AC3E}">
        <p14:creationId xmlns:p14="http://schemas.microsoft.com/office/powerpoint/2010/main" val="2683689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Formatação (NBR 14.724):</a:t>
            </a:r>
            <a:br>
              <a:rPr lang="pt-BR" dirty="0"/>
            </a:br>
            <a:r>
              <a:rPr lang="pt-BR" dirty="0" smtClean="0"/>
              <a:t>margem</a:t>
            </a:r>
            <a:endParaRPr lang="pt-BR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024128" y="3682127"/>
            <a:ext cx="10816102" cy="1231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As margens esquerda e superior devem ser de três centímetros</a:t>
            </a: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(3 cm) e a direita e inferior, de dois centímetros (2 cm).</a:t>
            </a:r>
            <a:endParaRPr kumimoji="0" lang="pt-BR" altLang="pt-B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396193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Formatação (NBR 14.724):</a:t>
            </a:r>
            <a:br>
              <a:rPr lang="pt-BR" dirty="0"/>
            </a:br>
            <a:r>
              <a:rPr lang="pt-BR" dirty="0" smtClean="0"/>
              <a:t>espaço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800" dirty="0" smtClean="0"/>
              <a:t>O espaço entre linhas é 1,5cm.</a:t>
            </a:r>
          </a:p>
          <a:p>
            <a:pPr algn="just"/>
            <a:r>
              <a:rPr lang="pt-BR" sz="2800" dirty="0" smtClean="0"/>
              <a:t>Para citações longas, capa, folha de rosto, ficha catalográfica, folha de aprovação, epígrafe, dedicatória, resumos e referências: o espaçamento será simples.</a:t>
            </a:r>
          </a:p>
          <a:p>
            <a:pPr algn="just"/>
            <a:r>
              <a:rPr lang="pt-BR" sz="2800" dirty="0" smtClean="0"/>
              <a:t>As citações curtas (com até 3 linhas) devem aparecer dentro do parágrafo em que se inserem.</a:t>
            </a:r>
          </a:p>
          <a:p>
            <a:pPr algn="just"/>
            <a:r>
              <a:rPr lang="pt-BR" sz="2800" dirty="0" smtClean="0"/>
              <a:t>Ao final do trabalho, as referências devem ser separadas entre si por um espaço duplo.</a:t>
            </a:r>
          </a:p>
          <a:p>
            <a:pPr algn="just"/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8476835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Formatação (NBR 14.724):</a:t>
            </a:r>
            <a:br>
              <a:rPr lang="pt-BR" dirty="0"/>
            </a:br>
            <a:r>
              <a:rPr lang="pt-BR" dirty="0" smtClean="0"/>
              <a:t>paginação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t-BR" sz="2800" dirty="0" smtClean="0"/>
          </a:p>
          <a:p>
            <a:pPr algn="just"/>
            <a:endParaRPr lang="pt-BR" sz="2800" dirty="0"/>
          </a:p>
          <a:p>
            <a:pPr algn="just"/>
            <a:r>
              <a:rPr lang="pt-BR" sz="2800" dirty="0"/>
              <a:t>	As folhas começam a ser contadas a partir da folha de rosto incluindo o verso</a:t>
            </a:r>
            <a:r>
              <a:rPr lang="pt-BR" sz="2800" dirty="0" smtClean="0"/>
              <a:t>, mas </a:t>
            </a:r>
            <a:r>
              <a:rPr lang="pt-BR" sz="2800" dirty="0"/>
              <a:t>não são numeradas. A numeração vem com a introdução, localizada no canto superior direito, a 2cm da borda superior; o último algarismo deve ficar a 2cm da borda direita.</a:t>
            </a:r>
          </a:p>
          <a:p>
            <a:pPr algn="just"/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40054259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Formatação (NBR 14.724):</a:t>
            </a:r>
            <a:br>
              <a:rPr lang="pt-BR" dirty="0"/>
            </a:br>
            <a:r>
              <a:rPr lang="pt-BR" dirty="0" smtClean="0"/>
              <a:t>alinhamento[1/2]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800" dirty="0" smtClean="0"/>
              <a:t>Os títulos com indicativos numéricos de capítulo e seção devem ser alinhados à esquerda.</a:t>
            </a:r>
          </a:p>
          <a:p>
            <a:pPr algn="just"/>
            <a:r>
              <a:rPr lang="pt-BR" sz="2800" dirty="0" smtClean="0"/>
              <a:t>Os títulos sem esses indicativos [agradecimentos, resumo, sumário, referências, apêndice(s), anexo(s)] devem ser centralizados.</a:t>
            </a:r>
          </a:p>
          <a:p>
            <a:pPr algn="just"/>
            <a:r>
              <a:rPr lang="pt-BR" sz="2800" dirty="0" smtClean="0"/>
              <a:t>O alinhamento das seções no sumário devem ser feitos acompanhando a margem esquerda, sem reentrâncias.</a:t>
            </a:r>
          </a:p>
        </p:txBody>
      </p:sp>
    </p:spTree>
    <p:extLst>
      <p:ext uri="{BB962C8B-B14F-4D97-AF65-F5344CB8AC3E}">
        <p14:creationId xmlns:p14="http://schemas.microsoft.com/office/powerpoint/2010/main" val="33127619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Formatação (NBR 14.724):</a:t>
            </a:r>
            <a:br>
              <a:rPr lang="pt-BR" dirty="0"/>
            </a:br>
            <a:r>
              <a:rPr lang="pt-BR" dirty="0" smtClean="0"/>
              <a:t>alinhamento[2/2</a:t>
            </a:r>
            <a:r>
              <a:rPr lang="pt-BR" dirty="0"/>
              <a:t>]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pt-BR" sz="2800" dirty="0"/>
              <a:t>Tanto na folha de rosto como na de aprovação, a natureza do trabalho, o objetivo, o nome da instituição a que é submetido, bem como a área de concentração devem ser alinhados do meio da folha para a margem direita.</a:t>
            </a:r>
          </a:p>
          <a:p>
            <a:pPr algn="just"/>
            <a:r>
              <a:rPr lang="pt-BR" sz="2800" dirty="0"/>
              <a:t>As citações longas virão a 4cm da margem esquerda.</a:t>
            </a:r>
          </a:p>
          <a:p>
            <a:pPr algn="just"/>
            <a:r>
              <a:rPr lang="pt-BR" sz="2800" dirty="0"/>
              <a:t>O parágrafo é recomendado a 5 toques da margem esquerda (1,25cm).</a:t>
            </a:r>
          </a:p>
          <a:p>
            <a:pPr algn="just"/>
            <a:r>
              <a:rPr lang="pt-BR" sz="2800" dirty="0"/>
              <a:t>A epígrafe do trabalho ou de capítulo deve ser alinhada do meio da folha para a margem direita.</a:t>
            </a:r>
          </a:p>
          <a:p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3112319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Formatação (NBR 14.724):</a:t>
            </a:r>
            <a:br>
              <a:rPr lang="pt-BR" dirty="0"/>
            </a:br>
            <a:r>
              <a:rPr lang="pt-BR" dirty="0" smtClean="0"/>
              <a:t>destaque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800" dirty="0"/>
              <a:t> </a:t>
            </a:r>
          </a:p>
          <a:p>
            <a:pPr algn="just"/>
            <a:r>
              <a:rPr lang="pt-BR" sz="2800" dirty="0"/>
              <a:t>	O itálico, o negrito e o grifo serão utilizados para dar destaque a alguma </a:t>
            </a:r>
            <a:r>
              <a:rPr lang="pt-BR" sz="2800" dirty="0" smtClean="0"/>
              <a:t>parte do </a:t>
            </a:r>
            <a:r>
              <a:rPr lang="pt-BR" sz="2800" dirty="0"/>
              <a:t>texto em que se faça necessário tal tratamento.</a:t>
            </a:r>
          </a:p>
          <a:p>
            <a:pPr algn="just"/>
            <a:r>
              <a:rPr lang="pt-BR" sz="2800" dirty="0"/>
              <a:t> </a:t>
            </a:r>
          </a:p>
          <a:p>
            <a:pPr algn="just"/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5885345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B4028482-F53A-4442-AB14-9B7A43F44F9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153</TotalTime>
  <Words>1621</Words>
  <Application>Microsoft Office PowerPoint</Application>
  <PresentationFormat>Widescreen</PresentationFormat>
  <Paragraphs>242</Paragraphs>
  <Slides>36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36</vt:i4>
      </vt:variant>
    </vt:vector>
  </HeadingPairs>
  <TitlesOfParts>
    <vt:vector size="43" baseType="lpstr">
      <vt:lpstr>Arial</vt:lpstr>
      <vt:lpstr>Calibri</vt:lpstr>
      <vt:lpstr>Times New Roman</vt:lpstr>
      <vt:lpstr>Tw Cen MT</vt:lpstr>
      <vt:lpstr>Tw Cen MT Condensed</vt:lpstr>
      <vt:lpstr>Wingdings 3</vt:lpstr>
      <vt:lpstr>Integral</vt:lpstr>
      <vt:lpstr>Formatação, Citação do discurso alheio e listas: especificidades do trabalho científico</vt:lpstr>
      <vt:lpstr>Formatação (NBR 14.724): papel</vt:lpstr>
      <vt:lpstr>Formatação (NBR 14.724): fonte</vt:lpstr>
      <vt:lpstr>Formatação (NBR 14.724): margem</vt:lpstr>
      <vt:lpstr>Formatação (NBR 14.724): espaço</vt:lpstr>
      <vt:lpstr>Formatação (NBR 14.724): paginação</vt:lpstr>
      <vt:lpstr>Formatação (NBR 14.724): alinhamento[1/2]</vt:lpstr>
      <vt:lpstr>Formatação (NBR 14.724): alinhamento[2/2]</vt:lpstr>
      <vt:lpstr>Formatação (NBR 14.724): destaque</vt:lpstr>
      <vt:lpstr>Formatação (NBR 14.724): cores</vt:lpstr>
      <vt:lpstr>Formatação (NBR 14.724): citações</vt:lpstr>
      <vt:lpstr>Citações diretas curtas</vt:lpstr>
      <vt:lpstr>Citações diretas longas</vt:lpstr>
      <vt:lpstr>Apresentação do PowerPoint</vt:lpstr>
      <vt:lpstr>Citação indireta</vt:lpstr>
      <vt:lpstr>CITAÇÃO DE CITAÇÃO</vt:lpstr>
      <vt:lpstr>Formatação (NBR 14.724): notas de rodapé</vt:lpstr>
      <vt:lpstr>Referências bibliográficas [nbr 6023]</vt:lpstr>
      <vt:lpstr>Referência dos pcn</vt:lpstr>
      <vt:lpstr>Referência de capítulo de um livro</vt:lpstr>
      <vt:lpstr>Referência de revistas e jornais</vt:lpstr>
      <vt:lpstr>Referência de internet</vt:lpstr>
      <vt:lpstr>Referência com 2 autores</vt:lpstr>
      <vt:lpstr>Referência com 3 autores</vt:lpstr>
      <vt:lpstr>Referência com mais de 3 autores</vt:lpstr>
      <vt:lpstr>Referência sendo autor uma entidade</vt:lpstr>
      <vt:lpstr>Referência de tcc</vt:lpstr>
      <vt:lpstr>Referência de trabalhos apresentados em congresso</vt:lpstr>
      <vt:lpstr>Referência de artigo de revista</vt:lpstr>
      <vt:lpstr>Referência de artigo de jornal</vt:lpstr>
      <vt:lpstr>Referência de entrevistas</vt:lpstr>
      <vt:lpstr>Diferença entre tabela e quadro</vt:lpstr>
      <vt:lpstr>Diferença entre tabela e quadro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Citação do discurso alheio</dc:title>
  <dc:creator>Ayres</dc:creator>
  <cp:lastModifiedBy>Ayres Charles de Oliveira Nogueira</cp:lastModifiedBy>
  <cp:revision>21</cp:revision>
  <dcterms:created xsi:type="dcterms:W3CDTF">2015-10-29T11:48:07Z</dcterms:created>
  <dcterms:modified xsi:type="dcterms:W3CDTF">2015-10-29T20:23:53Z</dcterms:modified>
</cp:coreProperties>
</file>