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2D4CB4D-76DC-4763-B127-7E1AC7BD7F62}" type="datetimeFigureOut">
              <a:rPr lang="pt-BR" smtClean="0"/>
              <a:t>04/12/2011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4CD9589-121B-4D81-A6FE-48C83D41945C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CONJUNCTIONS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LINKING  WORDS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CONJUNCTIONS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36519"/>
            <a:ext cx="8316416" cy="4162698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CORRELATIVE CONJUNCTIONS:</a:t>
            </a:r>
          </a:p>
          <a:p>
            <a:r>
              <a:rPr lang="pt-BR" dirty="0" smtClean="0"/>
              <a:t>Both.... And... ( Tanto quanto)/</a:t>
            </a:r>
          </a:p>
          <a:p>
            <a:r>
              <a:rPr lang="pt-BR" dirty="0" smtClean="0"/>
              <a:t>Either... Or....;</a:t>
            </a:r>
          </a:p>
          <a:p>
            <a:r>
              <a:rPr lang="pt-BR" dirty="0" smtClean="0"/>
              <a:t>Neither... Nor...;</a:t>
            </a:r>
          </a:p>
          <a:p>
            <a:r>
              <a:rPr lang="pt-BR" dirty="0" smtClean="0"/>
              <a:t>Not only....  But  also....;</a:t>
            </a:r>
          </a:p>
          <a:p>
            <a:r>
              <a:rPr lang="pt-BR" dirty="0" smtClean="0"/>
              <a:t>Whether... Or...;</a:t>
            </a:r>
          </a:p>
          <a:p>
            <a:r>
              <a:rPr lang="pt-BR" dirty="0" smtClean="0"/>
              <a:t>Ex:  Both English and Spanish are important languages.</a:t>
            </a:r>
          </a:p>
          <a:p>
            <a:r>
              <a:rPr lang="pt-BR" dirty="0" smtClean="0"/>
              <a:t>Early man could neither read nor write;</a:t>
            </a:r>
          </a:p>
          <a:p>
            <a:r>
              <a:rPr lang="pt-BR" dirty="0" smtClean="0"/>
              <a:t>That man was not only handsome but also intelligent.</a:t>
            </a:r>
          </a:p>
          <a:p>
            <a:endParaRPr lang="pt-BR" dirty="0"/>
          </a:p>
        </p:txBody>
      </p:sp>
      <p:pic>
        <p:nvPicPr>
          <p:cNvPr id="7170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4891" y="1988840"/>
            <a:ext cx="2080872" cy="17853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Subordinating conjunctions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Elas introduzem  as orações subordinadas, estabelecendo circunstâncias de tempo, causa, finalidade...</a:t>
            </a:r>
          </a:p>
          <a:p>
            <a:r>
              <a:rPr lang="pt-BR" dirty="0" smtClean="0"/>
              <a:t>ALTHOUGH/THOUGH- embora ;</a:t>
            </a:r>
          </a:p>
          <a:p>
            <a:r>
              <a:rPr lang="pt-BR" dirty="0" smtClean="0"/>
              <a:t>AS- À medida que;</a:t>
            </a:r>
          </a:p>
          <a:p>
            <a:r>
              <a:rPr lang="pt-BR" dirty="0" smtClean="0"/>
              <a:t>BECAUSE- porque;</a:t>
            </a:r>
          </a:p>
          <a:p>
            <a:r>
              <a:rPr lang="pt-BR" dirty="0" smtClean="0"/>
              <a:t>If- se:</a:t>
            </a:r>
          </a:p>
          <a:p>
            <a:r>
              <a:rPr lang="pt-BR" dirty="0" smtClean="0"/>
              <a:t>IN ORDER TO: Para, a fim de que;</a:t>
            </a:r>
          </a:p>
          <a:p>
            <a:r>
              <a:rPr lang="pt-BR" dirty="0" smtClean="0"/>
              <a:t>IN SPITE OF/ DESPITE OF- apesar de;</a:t>
            </a:r>
          </a:p>
          <a:p>
            <a:r>
              <a:rPr lang="pt-BR" smtClean="0"/>
              <a:t>SO THAT- Para que;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CONJUNCTIONS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L</a:t>
            </a:r>
            <a:r>
              <a:rPr lang="pt-BR" sz="3200" dirty="0" smtClean="0"/>
              <a:t>igam orações, palavras ou grupos de palavras, estabelecendo uma relação de coordenação ou subordinação entre eles.</a:t>
            </a:r>
          </a:p>
          <a:p>
            <a:pPr>
              <a:buNone/>
            </a:pPr>
            <a:r>
              <a:rPr lang="pt-BR" sz="3200" dirty="0" smtClean="0"/>
              <a:t>They clarify relationship between clauses.</a:t>
            </a:r>
          </a:p>
          <a:p>
            <a:pPr>
              <a:buNone/>
            </a:pPr>
            <a:r>
              <a:rPr lang="pt-BR" sz="3200" dirty="0" smtClean="0"/>
              <a:t>“ Conjoin” means to join together.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 smtClean="0">
                <a:latin typeface="Arial" pitchFamily="34" charset="0"/>
                <a:cs typeface="Arial" pitchFamily="34" charset="0"/>
              </a:rPr>
              <a:t>conjunctions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Podem ser: ADVERSATIVAS</a:t>
            </a:r>
          </a:p>
          <a:p>
            <a:r>
              <a:rPr lang="pt-BR" sz="3200" dirty="0" smtClean="0"/>
              <a:t>Apresentam ideias opostas;</a:t>
            </a:r>
          </a:p>
          <a:p>
            <a:r>
              <a:rPr lang="pt-BR" sz="3200" dirty="0" smtClean="0"/>
              <a:t>But;</a:t>
            </a:r>
          </a:p>
          <a:p>
            <a:r>
              <a:rPr lang="pt-BR" sz="3200" dirty="0" smtClean="0"/>
              <a:t>However (entretanto);</a:t>
            </a:r>
          </a:p>
          <a:p>
            <a:r>
              <a:rPr lang="pt-BR" sz="3200" dirty="0" smtClean="0"/>
              <a:t>Nevertheless (não obstante, mesmo assim)</a:t>
            </a:r>
          </a:p>
          <a:p>
            <a:r>
              <a:rPr lang="pt-BR" sz="3200" dirty="0" smtClean="0"/>
              <a:t>Ex:  He loves you, but you don’t love him.</a:t>
            </a:r>
            <a:endParaRPr lang="pt-BR" sz="3200" dirty="0"/>
          </a:p>
        </p:txBody>
      </p:sp>
      <p:pic>
        <p:nvPicPr>
          <p:cNvPr id="2050" name="Picture 2" descr="C:\Program Files\Microsoft Office\MEDIA\CAGCAT10\j023087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250480" flipH="1" flipV="1">
            <a:off x="9891992" y="-1400329"/>
            <a:ext cx="1217004" cy="5136610"/>
          </a:xfrm>
          <a:prstGeom prst="roundRect">
            <a:avLst>
              <a:gd name="adj" fmla="val 50000"/>
            </a:avLst>
          </a:prstGeom>
          <a:noFill/>
        </p:spPr>
      </p:pic>
      <p:pic>
        <p:nvPicPr>
          <p:cNvPr id="2051" name="Picture 3" descr="C:\Program Files\Microsoft Office\MEDIA\CAGCAT10\j023087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-171400"/>
            <a:ext cx="2232248" cy="3449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CONJUNCTIONS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CONSECUTIVAS /CONCLUSIVAS - EXPRESSAM CONCLUSÕES:</a:t>
            </a:r>
          </a:p>
          <a:p>
            <a:pPr>
              <a:buNone/>
            </a:pPr>
            <a:r>
              <a:rPr lang="pt-BR" dirty="0" smtClean="0"/>
              <a:t>SO/ THEREFORE ( por isso, portanto)/ THUS (assim, dessa maneira) / THEN (então)/ HENCE (Daí, por isso);</a:t>
            </a:r>
          </a:p>
          <a:p>
            <a:pPr>
              <a:buNone/>
            </a:pPr>
            <a:r>
              <a:rPr lang="pt-BR" dirty="0" smtClean="0"/>
              <a:t>Ex:  She has travelled many times to Europe, so she must be rich.		</a:t>
            </a:r>
            <a:endParaRPr lang="pt-BR" dirty="0"/>
          </a:p>
        </p:txBody>
      </p:sp>
      <p:pic>
        <p:nvPicPr>
          <p:cNvPr id="1026" name="Picture 2" descr="C:\Program Files\Microsoft Office\MEDIA\CAGCAT10\j015776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293096"/>
            <a:ext cx="1794967" cy="1811426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23307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725144"/>
            <a:ext cx="2961992" cy="1484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 smtClean="0"/>
              <a:t>conjunctions</a:t>
            </a:r>
            <a:endParaRPr lang="pt-B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CONCESSIVAS – </a:t>
            </a:r>
            <a:r>
              <a:rPr lang="pt-BR" sz="3600" dirty="0" smtClean="0"/>
              <a:t>Expressam concessões, permissões:</a:t>
            </a:r>
          </a:p>
          <a:p>
            <a:r>
              <a:rPr lang="pt-BR" sz="3600" dirty="0" smtClean="0"/>
              <a:t>Although  (embora);</a:t>
            </a:r>
          </a:p>
          <a:p>
            <a:r>
              <a:rPr lang="pt-BR" sz="3600" dirty="0" smtClean="0"/>
              <a:t>Even though (muito embora);</a:t>
            </a:r>
          </a:p>
          <a:p>
            <a:r>
              <a:rPr lang="pt-BR" sz="3600" dirty="0" smtClean="0"/>
              <a:t>In spite of (apesar de)</a:t>
            </a:r>
          </a:p>
          <a:p>
            <a:r>
              <a:rPr lang="pt-BR" sz="3600" dirty="0" smtClean="0"/>
              <a:t>Despite (apesar de);</a:t>
            </a:r>
          </a:p>
          <a:p>
            <a:r>
              <a:rPr lang="pt-BR" sz="3600" dirty="0" smtClean="0"/>
              <a:t> </a:t>
            </a:r>
            <a:r>
              <a:rPr lang="pt-BR" sz="3600" dirty="0" smtClean="0"/>
              <a:t>Although he is rich, he is verysimple.</a:t>
            </a:r>
          </a:p>
          <a:p>
            <a:endParaRPr lang="pt-BR" sz="3600" dirty="0"/>
          </a:p>
        </p:txBody>
      </p:sp>
      <p:pic>
        <p:nvPicPr>
          <p:cNvPr id="3075" name="Picture 3" descr="C:\Program Files\Microsoft Office\MEDIA\CAGCAT10\j028320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2650" y="4992688"/>
            <a:ext cx="1323975" cy="129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CONJUNCTIONS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1600200"/>
            <a:ext cx="8019741" cy="4873752"/>
          </a:xfrm>
        </p:spPr>
        <p:txBody>
          <a:bodyPr>
            <a:normAutofit/>
          </a:bodyPr>
          <a:lstStyle/>
          <a:p>
            <a:r>
              <a:rPr lang="pt-BR" sz="3200" dirty="0" smtClean="0"/>
              <a:t>DE ACRÉSCIMO OU CONTINUIDADE:</a:t>
            </a:r>
          </a:p>
          <a:p>
            <a:r>
              <a:rPr lang="pt-BR" sz="3200" dirty="0" smtClean="0"/>
              <a:t>BESIDES (além disso);</a:t>
            </a:r>
          </a:p>
          <a:p>
            <a:r>
              <a:rPr lang="pt-BR" sz="3200" dirty="0" smtClean="0"/>
              <a:t>MOREOVER (além do mais);</a:t>
            </a:r>
          </a:p>
          <a:p>
            <a:r>
              <a:rPr lang="pt-BR" sz="3200" dirty="0" smtClean="0"/>
              <a:t>FURTHERMORE (ademais, além disso)</a:t>
            </a:r>
          </a:p>
          <a:p>
            <a:r>
              <a:rPr lang="pt-BR" sz="3200" dirty="0" smtClean="0"/>
              <a:t>Ex: I don’t like that dictionary, besides it’s too expensive.</a:t>
            </a:r>
            <a:endParaRPr lang="pt-BR" sz="3200" dirty="0"/>
          </a:p>
        </p:txBody>
      </p:sp>
      <p:pic>
        <p:nvPicPr>
          <p:cNvPr id="4098" name="Picture 2" descr="C:\Program Files\Microsoft Office\MEDIA\CAGCAT10\j021769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3363" y="1781175"/>
            <a:ext cx="1877069" cy="16938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 smtClean="0">
                <a:latin typeface="Arial" pitchFamily="34" charset="0"/>
                <a:cs typeface="Arial" pitchFamily="34" charset="0"/>
              </a:rPr>
              <a:t>conjuctions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Explicativas: </a:t>
            </a:r>
          </a:p>
          <a:p>
            <a:r>
              <a:rPr lang="pt-BR" sz="3200" dirty="0" smtClean="0"/>
              <a:t>BECAUSE;</a:t>
            </a:r>
          </a:p>
          <a:p>
            <a:r>
              <a:rPr lang="pt-BR" sz="3200" dirty="0" smtClean="0"/>
              <a:t>AS ( como);</a:t>
            </a:r>
          </a:p>
          <a:p>
            <a:r>
              <a:rPr lang="pt-BR" sz="3200" dirty="0" smtClean="0"/>
              <a:t>SINCE (desde);</a:t>
            </a:r>
          </a:p>
          <a:p>
            <a:r>
              <a:rPr lang="pt-BR" sz="3200" dirty="0" smtClean="0"/>
              <a:t>FOR (visto que);</a:t>
            </a:r>
          </a:p>
          <a:p>
            <a:r>
              <a:rPr lang="pt-BR" sz="3200" dirty="0" smtClean="0"/>
              <a:t>Ex: As the subject was not difficult, we could understand it easily.</a:t>
            </a:r>
            <a:endParaRPr lang="pt-BR" sz="3200" dirty="0"/>
          </a:p>
        </p:txBody>
      </p:sp>
      <p:pic>
        <p:nvPicPr>
          <p:cNvPr id="5122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18263" y="2008188"/>
            <a:ext cx="1100137" cy="1804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conjunctions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As conjunções  se dividem em dois tipos:</a:t>
            </a:r>
          </a:p>
          <a:p>
            <a:r>
              <a:rPr lang="pt-BR" sz="3200" dirty="0" smtClean="0"/>
              <a:t> COORDINATING- Ligam orações, palavras ou grupos de palavras coordenadas entre si:</a:t>
            </a:r>
          </a:p>
          <a:p>
            <a:r>
              <a:rPr lang="pt-BR" sz="3200" dirty="0" smtClean="0"/>
              <a:t>AND;</a:t>
            </a:r>
          </a:p>
          <a:p>
            <a:r>
              <a:rPr lang="pt-BR" sz="3200" dirty="0" smtClean="0"/>
              <a:t>BUT;</a:t>
            </a:r>
          </a:p>
          <a:p>
            <a:r>
              <a:rPr lang="pt-BR" sz="3200" dirty="0" smtClean="0"/>
              <a:t>NOR...OR</a:t>
            </a:r>
          </a:p>
          <a:p>
            <a:r>
              <a:rPr lang="pt-BR" sz="3200" dirty="0" smtClean="0"/>
              <a:t>THEN</a:t>
            </a:r>
            <a:endParaRPr lang="pt-BR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CONJUNCTIONS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COORDINATING:</a:t>
            </a:r>
          </a:p>
          <a:p>
            <a:r>
              <a:rPr lang="pt-BR" dirty="0" smtClean="0"/>
              <a:t>Ex:  The test was easy, but I couldn’t pass.</a:t>
            </a:r>
          </a:p>
          <a:p>
            <a:r>
              <a:rPr lang="pt-BR" dirty="0" smtClean="0"/>
              <a:t>You can study or listen to music.</a:t>
            </a:r>
          </a:p>
          <a:p>
            <a:endParaRPr lang="pt-BR" dirty="0" smtClean="0"/>
          </a:p>
          <a:p>
            <a:r>
              <a:rPr lang="pt-BR" dirty="0" smtClean="0"/>
              <a:t>Algumas vezes a corrdenação de duas estruturas se dá também pela adição de uma palavra no começo da 1ª estrutura, a fim de enfatizar que o que é dito se aplica a ambos os grupos coordenados.  A essa estrutura denominamos CORRELATIVE COORDINATION </a:t>
            </a:r>
            <a:endParaRPr lang="pt-BR" dirty="0"/>
          </a:p>
        </p:txBody>
      </p:sp>
      <p:sp>
        <p:nvSpPr>
          <p:cNvPr id="6146" name="Music"/>
          <p:cNvSpPr>
            <a:spLocks noEditPoints="1" noChangeArrowheads="1"/>
          </p:cNvSpPr>
          <p:nvPr/>
        </p:nvSpPr>
        <p:spPr bwMode="auto">
          <a:xfrm>
            <a:off x="6216650" y="1490663"/>
            <a:ext cx="1809750" cy="1809750"/>
          </a:xfrm>
          <a:custGeom>
            <a:avLst/>
            <a:gdLst>
              <a:gd name="T0" fmla="*/ 7352 w 21600"/>
              <a:gd name="T1" fmla="*/ 46 h 21600"/>
              <a:gd name="T2" fmla="*/ 7373 w 21600"/>
              <a:gd name="T3" fmla="*/ 9900 h 21600"/>
              <a:gd name="T4" fmla="*/ 21683 w 21600"/>
              <a:gd name="T5" fmla="*/ 10061 h 21600"/>
              <a:gd name="T6" fmla="*/ 7352 w 21600"/>
              <a:gd name="T7" fmla="*/ 46 h 21600"/>
              <a:gd name="T8" fmla="*/ 21600 w 21600"/>
              <a:gd name="T9" fmla="*/ 0 h 21600"/>
              <a:gd name="T10" fmla="*/ 7975 w 21600"/>
              <a:gd name="T11" fmla="*/ 923 h 21600"/>
              <a:gd name="T12" fmla="*/ 20935 w 21600"/>
              <a:gd name="T13" fmla="*/ 535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21600" h="21600">
                <a:moveTo>
                  <a:pt x="7352" y="46"/>
                </a:moveTo>
                <a:lnTo>
                  <a:pt x="7373" y="9900"/>
                </a:lnTo>
                <a:lnTo>
                  <a:pt x="7352" y="16107"/>
                </a:lnTo>
                <a:lnTo>
                  <a:pt x="7103" y="15969"/>
                </a:lnTo>
                <a:lnTo>
                  <a:pt x="6729" y="15692"/>
                </a:lnTo>
                <a:lnTo>
                  <a:pt x="6355" y="15553"/>
                </a:lnTo>
                <a:lnTo>
                  <a:pt x="5981" y="15415"/>
                </a:lnTo>
                <a:lnTo>
                  <a:pt x="5607" y="15276"/>
                </a:lnTo>
                <a:lnTo>
                  <a:pt x="5109" y="15138"/>
                </a:lnTo>
                <a:lnTo>
                  <a:pt x="4735" y="15138"/>
                </a:lnTo>
                <a:lnTo>
                  <a:pt x="4236" y="15138"/>
                </a:lnTo>
                <a:lnTo>
                  <a:pt x="3364" y="15138"/>
                </a:lnTo>
                <a:lnTo>
                  <a:pt x="2616" y="15276"/>
                </a:lnTo>
                <a:lnTo>
                  <a:pt x="1869" y="15692"/>
                </a:lnTo>
                <a:lnTo>
                  <a:pt x="1246" y="15969"/>
                </a:lnTo>
                <a:lnTo>
                  <a:pt x="747" y="16523"/>
                </a:lnTo>
                <a:lnTo>
                  <a:pt x="373" y="17076"/>
                </a:lnTo>
                <a:lnTo>
                  <a:pt x="124" y="17630"/>
                </a:lnTo>
                <a:lnTo>
                  <a:pt x="0" y="18323"/>
                </a:lnTo>
                <a:lnTo>
                  <a:pt x="124" y="19015"/>
                </a:lnTo>
                <a:lnTo>
                  <a:pt x="373" y="19569"/>
                </a:lnTo>
                <a:lnTo>
                  <a:pt x="747" y="20123"/>
                </a:lnTo>
                <a:lnTo>
                  <a:pt x="1246" y="20676"/>
                </a:lnTo>
                <a:lnTo>
                  <a:pt x="1869" y="21092"/>
                </a:lnTo>
                <a:lnTo>
                  <a:pt x="2616" y="21369"/>
                </a:lnTo>
                <a:lnTo>
                  <a:pt x="3364" y="21507"/>
                </a:lnTo>
                <a:lnTo>
                  <a:pt x="4236" y="21646"/>
                </a:lnTo>
                <a:lnTo>
                  <a:pt x="5109" y="21507"/>
                </a:lnTo>
                <a:lnTo>
                  <a:pt x="5856" y="21369"/>
                </a:lnTo>
                <a:lnTo>
                  <a:pt x="6604" y="21092"/>
                </a:lnTo>
                <a:lnTo>
                  <a:pt x="7227" y="20676"/>
                </a:lnTo>
                <a:lnTo>
                  <a:pt x="7726" y="20123"/>
                </a:lnTo>
                <a:lnTo>
                  <a:pt x="8100" y="19569"/>
                </a:lnTo>
                <a:lnTo>
                  <a:pt x="8349" y="19015"/>
                </a:lnTo>
                <a:lnTo>
                  <a:pt x="8473" y="18323"/>
                </a:lnTo>
                <a:lnTo>
                  <a:pt x="8473" y="6276"/>
                </a:lnTo>
                <a:lnTo>
                  <a:pt x="20561" y="6276"/>
                </a:lnTo>
                <a:lnTo>
                  <a:pt x="20561" y="16107"/>
                </a:lnTo>
                <a:lnTo>
                  <a:pt x="20187" y="15830"/>
                </a:lnTo>
                <a:lnTo>
                  <a:pt x="19938" y="15692"/>
                </a:lnTo>
                <a:lnTo>
                  <a:pt x="19564" y="15553"/>
                </a:lnTo>
                <a:lnTo>
                  <a:pt x="19190" y="15415"/>
                </a:lnTo>
                <a:lnTo>
                  <a:pt x="18692" y="15276"/>
                </a:lnTo>
                <a:lnTo>
                  <a:pt x="18318" y="15138"/>
                </a:lnTo>
                <a:lnTo>
                  <a:pt x="17944" y="15138"/>
                </a:lnTo>
                <a:lnTo>
                  <a:pt x="17446" y="15138"/>
                </a:lnTo>
                <a:lnTo>
                  <a:pt x="16573" y="15138"/>
                </a:lnTo>
                <a:lnTo>
                  <a:pt x="15826" y="15276"/>
                </a:lnTo>
                <a:lnTo>
                  <a:pt x="15078" y="15692"/>
                </a:lnTo>
                <a:lnTo>
                  <a:pt x="14455" y="15969"/>
                </a:lnTo>
                <a:lnTo>
                  <a:pt x="13956" y="16523"/>
                </a:lnTo>
                <a:lnTo>
                  <a:pt x="13583" y="17076"/>
                </a:lnTo>
                <a:lnTo>
                  <a:pt x="13333" y="17630"/>
                </a:lnTo>
                <a:lnTo>
                  <a:pt x="13209" y="18323"/>
                </a:lnTo>
                <a:lnTo>
                  <a:pt x="13333" y="19015"/>
                </a:lnTo>
                <a:lnTo>
                  <a:pt x="13583" y="19569"/>
                </a:lnTo>
                <a:lnTo>
                  <a:pt x="13956" y="20123"/>
                </a:lnTo>
                <a:lnTo>
                  <a:pt x="14455" y="20676"/>
                </a:lnTo>
                <a:lnTo>
                  <a:pt x="15078" y="21092"/>
                </a:lnTo>
                <a:lnTo>
                  <a:pt x="15826" y="21369"/>
                </a:lnTo>
                <a:lnTo>
                  <a:pt x="16573" y="21507"/>
                </a:lnTo>
                <a:lnTo>
                  <a:pt x="17446" y="21646"/>
                </a:lnTo>
                <a:lnTo>
                  <a:pt x="18318" y="21507"/>
                </a:lnTo>
                <a:lnTo>
                  <a:pt x="19066" y="21369"/>
                </a:lnTo>
                <a:lnTo>
                  <a:pt x="19813" y="21092"/>
                </a:lnTo>
                <a:lnTo>
                  <a:pt x="20436" y="20676"/>
                </a:lnTo>
                <a:lnTo>
                  <a:pt x="20935" y="20123"/>
                </a:lnTo>
                <a:lnTo>
                  <a:pt x="21309" y="19569"/>
                </a:lnTo>
                <a:lnTo>
                  <a:pt x="21558" y="19015"/>
                </a:lnTo>
                <a:lnTo>
                  <a:pt x="21683" y="18323"/>
                </a:lnTo>
                <a:lnTo>
                  <a:pt x="21683" y="10061"/>
                </a:lnTo>
                <a:lnTo>
                  <a:pt x="21683" y="46"/>
                </a:lnTo>
                <a:lnTo>
                  <a:pt x="7352" y="46"/>
                </a:lnTo>
                <a:close/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61</TotalTime>
  <Words>446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CONJUNCTIONS</vt:lpstr>
      <vt:lpstr>CONJUNCTIONS</vt:lpstr>
      <vt:lpstr>conjunctions</vt:lpstr>
      <vt:lpstr>CONJUNCTIONS</vt:lpstr>
      <vt:lpstr>conjunctions</vt:lpstr>
      <vt:lpstr>CONJUNCTIONS</vt:lpstr>
      <vt:lpstr>conjuctions</vt:lpstr>
      <vt:lpstr>conjunctions</vt:lpstr>
      <vt:lpstr>CONJUNCTIONS</vt:lpstr>
      <vt:lpstr>CONJUNCTIONS</vt:lpstr>
      <vt:lpstr>Subordinating conjunctions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CONJUNCTIONS</dc:title>
  <dc:creator>beatriz</dc:creator>
  <cp:lastModifiedBy>beatriz</cp:lastModifiedBy>
  <cp:revision>7</cp:revision>
  <dcterms:created xsi:type="dcterms:W3CDTF">2011-12-04T18:58:51Z</dcterms:created>
  <dcterms:modified xsi:type="dcterms:W3CDTF">2011-12-04T20:00:27Z</dcterms:modified>
</cp:coreProperties>
</file>