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2" r:id="rId6"/>
    <p:sldId id="263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E5DD16D-255C-437B-BBD1-04B5BBB165DD}" type="datetimeFigureOut">
              <a:rPr lang="pt-BR" smtClean="0"/>
              <a:t>04/06/2016</a:t>
            </a:fld>
            <a:endParaRPr lang="pt-B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969B642-24D9-4895-A756-C92F56705C04}" type="slidenum">
              <a:rPr lang="pt-BR" smtClean="0"/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DD16D-255C-437B-BBD1-04B5BBB165DD}" type="datetimeFigureOut">
              <a:rPr lang="pt-BR" smtClean="0"/>
              <a:t>04/06/2016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9B642-24D9-4895-A756-C92F56705C04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E5DD16D-255C-437B-BBD1-04B5BBB165DD}" type="datetimeFigureOut">
              <a:rPr lang="pt-BR" smtClean="0"/>
              <a:t>04/06/2016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969B642-24D9-4895-A756-C92F56705C04}" type="slidenum">
              <a:rPr lang="pt-BR" smtClean="0"/>
              <a:t>‹#›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DD16D-255C-437B-BBD1-04B5BBB165DD}" type="datetimeFigureOut">
              <a:rPr lang="pt-BR" smtClean="0"/>
              <a:t>04/06/2016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969B642-24D9-4895-A756-C92F56705C04}" type="slidenum">
              <a:rPr lang="pt-BR" smtClean="0"/>
              <a:t>‹#›</a:t>
            </a:fld>
            <a:endParaRPr lang="pt-B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DD16D-255C-437B-BBD1-04B5BBB165DD}" type="datetimeFigureOut">
              <a:rPr lang="pt-BR" smtClean="0"/>
              <a:t>04/06/2016</a:t>
            </a:fld>
            <a:endParaRPr lang="pt-B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969B642-24D9-4895-A756-C92F56705C04}" type="slidenum">
              <a:rPr lang="pt-BR" smtClean="0"/>
              <a:t>‹#›</a:t>
            </a:fld>
            <a:endParaRPr lang="pt-B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E5DD16D-255C-437B-BBD1-04B5BBB165DD}" type="datetimeFigureOut">
              <a:rPr lang="pt-BR" smtClean="0"/>
              <a:t>04/06/2016</a:t>
            </a:fld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969B642-24D9-4895-A756-C92F56705C04}" type="slidenum">
              <a:rPr lang="pt-BR" smtClean="0"/>
              <a:t>‹#›</a:t>
            </a:fld>
            <a:endParaRPr lang="pt-B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E5DD16D-255C-437B-BBD1-04B5BBB165DD}" type="datetimeFigureOut">
              <a:rPr lang="pt-BR" smtClean="0"/>
              <a:t>04/06/2016</a:t>
            </a:fld>
            <a:endParaRPr lang="pt-B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969B642-24D9-4895-A756-C92F56705C04}" type="slidenum">
              <a:rPr lang="pt-BR" smtClean="0"/>
              <a:t>‹#›</a:t>
            </a:fld>
            <a:endParaRPr lang="pt-B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DD16D-255C-437B-BBD1-04B5BBB165DD}" type="datetimeFigureOut">
              <a:rPr lang="pt-BR" smtClean="0"/>
              <a:t>04/06/2016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969B642-24D9-4895-A756-C92F56705C04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DD16D-255C-437B-BBD1-04B5BBB165DD}" type="datetimeFigureOut">
              <a:rPr lang="pt-BR" smtClean="0"/>
              <a:t>04/06/2016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969B642-24D9-4895-A756-C92F56705C04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DD16D-255C-437B-BBD1-04B5BBB165DD}" type="datetimeFigureOut">
              <a:rPr lang="pt-BR" smtClean="0"/>
              <a:t>04/06/2016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969B642-24D9-4895-A756-C92F56705C04}" type="slidenum">
              <a:rPr lang="pt-BR" smtClean="0"/>
              <a:t>‹#›</a:t>
            </a:fld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E5DD16D-255C-437B-BBD1-04B5BBB165DD}" type="datetimeFigureOut">
              <a:rPr lang="pt-BR" smtClean="0"/>
              <a:t>04/06/2016</a:t>
            </a:fld>
            <a:endParaRPr lang="pt-B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969B642-24D9-4895-A756-C92F56705C04}" type="slidenum">
              <a:rPr lang="pt-BR" smtClean="0"/>
              <a:t>‹#›</a:t>
            </a:fld>
            <a:endParaRPr lang="pt-B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E5DD16D-255C-437B-BBD1-04B5BBB165DD}" type="datetimeFigureOut">
              <a:rPr lang="pt-BR" smtClean="0"/>
              <a:t>04/06/2016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969B642-24D9-4895-A756-C92F56705C04}" type="slidenum">
              <a:rPr lang="pt-BR" smtClean="0"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Contextual reference</a:t>
            </a:r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Understanding the texts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Contextual reference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Referência</a:t>
            </a:r>
            <a:r>
              <a:rPr lang="en-US" dirty="0" smtClean="0"/>
              <a:t> </a:t>
            </a:r>
            <a:r>
              <a:rPr lang="en-US" dirty="0" smtClean="0"/>
              <a:t>contextual é a </a:t>
            </a:r>
            <a:r>
              <a:rPr lang="en-US" dirty="0" err="1" smtClean="0"/>
              <a:t>utilização</a:t>
            </a:r>
            <a:r>
              <a:rPr lang="en-US" dirty="0" smtClean="0"/>
              <a:t> de </a:t>
            </a:r>
            <a:r>
              <a:rPr lang="en-US" dirty="0" err="1" smtClean="0"/>
              <a:t>palavras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substituir</a:t>
            </a:r>
            <a:r>
              <a:rPr lang="en-US" dirty="0" smtClean="0"/>
              <a:t> </a:t>
            </a:r>
            <a:r>
              <a:rPr lang="en-US" dirty="0" err="1" smtClean="0"/>
              <a:t>outras</a:t>
            </a:r>
            <a:r>
              <a:rPr lang="en-US" dirty="0" smtClean="0"/>
              <a:t>,  </a:t>
            </a:r>
            <a:r>
              <a:rPr lang="en-US" dirty="0" err="1" smtClean="0"/>
              <a:t>evitando</a:t>
            </a:r>
            <a:r>
              <a:rPr lang="en-US" dirty="0" smtClean="0"/>
              <a:t> </a:t>
            </a:r>
            <a:r>
              <a:rPr lang="en-US" dirty="0" err="1" smtClean="0"/>
              <a:t>repetição</a:t>
            </a:r>
            <a:r>
              <a:rPr lang="en-US" dirty="0" smtClean="0"/>
              <a:t>;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Referem</a:t>
            </a:r>
            <a:r>
              <a:rPr lang="en-US" dirty="0" smtClean="0"/>
              <a:t>-se  </a:t>
            </a:r>
            <a:r>
              <a:rPr lang="en-US" dirty="0" smtClean="0"/>
              <a:t>a </a:t>
            </a:r>
            <a:r>
              <a:rPr lang="en-US" dirty="0" err="1" smtClean="0"/>
              <a:t>palavras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foram</a:t>
            </a:r>
            <a:r>
              <a:rPr lang="en-US" dirty="0" smtClean="0"/>
              <a:t> </a:t>
            </a:r>
            <a:r>
              <a:rPr lang="en-US" dirty="0" err="1" smtClean="0"/>
              <a:t>citadas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a </a:t>
            </a:r>
            <a:r>
              <a:rPr lang="en-US" dirty="0" err="1" smtClean="0"/>
              <a:t>ideias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serão</a:t>
            </a:r>
            <a:r>
              <a:rPr lang="en-US" dirty="0" smtClean="0"/>
              <a:t> </a:t>
            </a:r>
            <a:r>
              <a:rPr lang="en-US" dirty="0" err="1" smtClean="0"/>
              <a:t>apresentadas</a:t>
            </a:r>
            <a:r>
              <a:rPr lang="en-US" dirty="0" smtClean="0"/>
              <a:t>.</a:t>
            </a:r>
          </a:p>
          <a:p>
            <a:r>
              <a:rPr lang="pt-BR" dirty="0" smtClean="0"/>
              <a:t>Os pronomes (pessoais, possessivos, relativos, etc) são muito utilizados para evitar repetições, por essa razão são os  elementos que precisamos sempre observar para compreender a que  estão se referindo.</a:t>
            </a:r>
            <a:endParaRPr lang="en-US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Contextual reference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pt-BR" dirty="0" smtClean="0"/>
              <a:t>Ex: </a:t>
            </a:r>
            <a:r>
              <a:rPr lang="en-US" dirty="0" err="1" smtClean="0"/>
              <a:t>Shangai</a:t>
            </a:r>
            <a:r>
              <a:rPr lang="en-US" dirty="0" smtClean="0"/>
              <a:t> is one of the most attractive location in China. </a:t>
            </a:r>
            <a:r>
              <a:rPr lang="en-US" u="sng" dirty="0" smtClean="0"/>
              <a:t>It</a:t>
            </a:r>
            <a:r>
              <a:rPr lang="en-US" dirty="0" smtClean="0"/>
              <a:t> is a very modern city and </a:t>
            </a:r>
            <a:r>
              <a:rPr lang="en-US" u="sng" dirty="0" smtClean="0"/>
              <a:t>its </a:t>
            </a:r>
            <a:r>
              <a:rPr lang="en-US" dirty="0" smtClean="0"/>
              <a:t>people are very busy. </a:t>
            </a:r>
            <a:endParaRPr lang="pt-BR" dirty="0" smtClean="0"/>
          </a:p>
          <a:p>
            <a:r>
              <a:rPr lang="en-US" dirty="0" smtClean="0"/>
              <a:t>A logistician is someone</a:t>
            </a:r>
            <a:r>
              <a:rPr lang="en-US" u="sng" dirty="0" smtClean="0"/>
              <a:t> who</a:t>
            </a:r>
            <a:r>
              <a:rPr lang="en-US" dirty="0" smtClean="0"/>
              <a:t> works in the field of logistics management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transport department </a:t>
            </a:r>
            <a:r>
              <a:rPr lang="en-US" u="sng" dirty="0" smtClean="0"/>
              <a:t>where</a:t>
            </a:r>
            <a:r>
              <a:rPr lang="en-US" dirty="0" smtClean="0"/>
              <a:t> I work is at the airport.</a:t>
            </a:r>
          </a:p>
          <a:p>
            <a:pPr algn="just"/>
            <a:r>
              <a:rPr lang="en-US" dirty="0" smtClean="0"/>
              <a:t>Successful supply chain operators work in partnership with their customers. </a:t>
            </a:r>
            <a:r>
              <a:rPr lang="en-US" u="sng" dirty="0" smtClean="0"/>
              <a:t>They</a:t>
            </a:r>
            <a:r>
              <a:rPr lang="en-US" dirty="0" smtClean="0"/>
              <a:t> jointly explore the opportunities for increasing efficiency of the supply chain.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err="1" smtClean="0"/>
              <a:t>Pronouns</a:t>
            </a:r>
            <a:r>
              <a:rPr lang="pt-BR" dirty="0" smtClean="0"/>
              <a:t> </a:t>
            </a:r>
            <a:r>
              <a:rPr lang="pt-BR" dirty="0" err="1" smtClean="0"/>
              <a:t>table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606521"/>
            <a:ext cx="7560840" cy="4855740"/>
          </a:xfrm>
        </p:spPr>
      </p:pic>
    </p:spTree>
    <p:extLst>
      <p:ext uri="{BB962C8B-B14F-4D97-AF65-F5344CB8AC3E}">
        <p14:creationId xmlns="" xmlns:p14="http://schemas.microsoft.com/office/powerpoint/2010/main" val="207933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331640" y="1484784"/>
            <a:ext cx="6048672" cy="72008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err="1" smtClean="0"/>
              <a:t>Relative</a:t>
            </a:r>
            <a:r>
              <a:rPr lang="pt-BR" dirty="0" smtClean="0"/>
              <a:t> </a:t>
            </a:r>
            <a:r>
              <a:rPr lang="pt-BR" dirty="0" err="1" smtClean="0"/>
              <a:t>Pronouns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628800"/>
            <a:ext cx="7836024" cy="4800600"/>
          </a:xfrm>
        </p:spPr>
        <p:txBody>
          <a:bodyPr/>
          <a:lstStyle/>
          <a:p>
            <a:pPr marL="114300" indent="0" algn="ctr">
              <a:buNone/>
            </a:pPr>
            <a:r>
              <a:rPr lang="pt-BR" dirty="0" smtClean="0"/>
              <a:t>who / which/ that/ where/ when/ </a:t>
            </a:r>
            <a:r>
              <a:rPr lang="pt-BR" dirty="0" smtClean="0"/>
              <a:t>whose</a:t>
            </a:r>
          </a:p>
          <a:p>
            <a:pPr marL="114300" indent="0" algn="just">
              <a:buNone/>
            </a:pPr>
            <a:r>
              <a:rPr lang="pt-BR" dirty="0" smtClean="0"/>
              <a:t>Os pronomes relativos (who / which/ that/ where/ when/ whose/ what) também são usados quando mencionamos alguém ou algo e queremos dar mais informações a respeito da pessoa ou coisa. Eles podem substituir um substantivo que já foi mencionado na oração anterior</a:t>
            </a:r>
            <a:r>
              <a:rPr lang="pt-BR" dirty="0" smtClean="0"/>
              <a:t>.</a:t>
            </a:r>
          </a:p>
          <a:p>
            <a:pPr marL="114300" indent="0" algn="just">
              <a:buNone/>
            </a:pPr>
            <a:r>
              <a:rPr lang="pt-BR" dirty="0" smtClean="0"/>
              <a:t>Ex: </a:t>
            </a:r>
            <a:r>
              <a:rPr lang="en-US" dirty="0" smtClean="0"/>
              <a:t>A logistician is someone</a:t>
            </a:r>
            <a:r>
              <a:rPr lang="en-US" u="sng" dirty="0" smtClean="0"/>
              <a:t> who</a:t>
            </a:r>
            <a:r>
              <a:rPr lang="en-US" dirty="0" smtClean="0"/>
              <a:t> works in the field of logistics management.</a:t>
            </a: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94024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Contextual reference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As far as manufacturers are concerned, logistics management has become a lot more complex. By now, many of </a:t>
            </a:r>
            <a:r>
              <a:rPr lang="pt-BR" u="sng" dirty="0" smtClean="0"/>
              <a:t>them</a:t>
            </a:r>
            <a:r>
              <a:rPr lang="pt-BR" dirty="0" smtClean="0"/>
              <a:t> have learned that outsorcing single segments to different providers has not really made</a:t>
            </a:r>
            <a:r>
              <a:rPr lang="pt-BR" i="1" dirty="0" smtClean="0"/>
              <a:t> their </a:t>
            </a:r>
            <a:r>
              <a:rPr lang="pt-BR" dirty="0" smtClean="0"/>
              <a:t>logistics operations more efficient.</a:t>
            </a:r>
          </a:p>
          <a:p>
            <a:pPr algn="just"/>
            <a:r>
              <a:rPr lang="pt-BR" dirty="0" smtClean="0"/>
              <a:t>Them refers to_________________________</a:t>
            </a:r>
          </a:p>
          <a:p>
            <a:pPr algn="just"/>
            <a:r>
              <a:rPr lang="pt-BR" smtClean="0"/>
              <a:t>Their refers to_________________________</a:t>
            </a:r>
            <a:endParaRPr lang="pt-B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27</TotalTime>
  <Words>278</Words>
  <Application>Microsoft Office PowerPoint</Application>
  <PresentationFormat>On-screen Show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Median</vt:lpstr>
      <vt:lpstr>Contextual reference</vt:lpstr>
      <vt:lpstr>Contextual reference</vt:lpstr>
      <vt:lpstr>Contextual reference</vt:lpstr>
      <vt:lpstr>Pronouns table</vt:lpstr>
      <vt:lpstr>Relative Pronouns</vt:lpstr>
      <vt:lpstr>Contextual reference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Contextual reference</dc:title>
  <dc:creator>beatriz</dc:creator>
  <cp:lastModifiedBy>beatriz</cp:lastModifiedBy>
  <cp:revision>3</cp:revision>
  <dcterms:created xsi:type="dcterms:W3CDTF">2016-06-04T20:40:50Z</dcterms:created>
  <dcterms:modified xsi:type="dcterms:W3CDTF">2016-06-04T21:08:49Z</dcterms:modified>
</cp:coreProperties>
</file>