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35EF-53C5-4127-8E4A-2E89A2F0587F}" type="datetimeFigureOut">
              <a:rPr lang="pt-BR" smtClean="0"/>
              <a:t>04/12/2012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F9947-31CE-4E0D-846B-EB8931333E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1682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35EF-53C5-4127-8E4A-2E89A2F0587F}" type="datetimeFigureOut">
              <a:rPr lang="pt-BR" smtClean="0"/>
              <a:t>04/12/2012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F9947-31CE-4E0D-846B-EB8931333E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4346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35EF-53C5-4127-8E4A-2E89A2F0587F}" type="datetimeFigureOut">
              <a:rPr lang="pt-BR" smtClean="0"/>
              <a:t>04/12/2012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F9947-31CE-4E0D-846B-EB8931333E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2346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35EF-53C5-4127-8E4A-2E89A2F0587F}" type="datetimeFigureOut">
              <a:rPr lang="pt-BR" smtClean="0"/>
              <a:t>04/12/2012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F9947-31CE-4E0D-846B-EB8931333E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302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35EF-53C5-4127-8E4A-2E89A2F0587F}" type="datetimeFigureOut">
              <a:rPr lang="pt-BR" smtClean="0"/>
              <a:t>04/12/2012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F9947-31CE-4E0D-846B-EB8931333E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9878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35EF-53C5-4127-8E4A-2E89A2F0587F}" type="datetimeFigureOut">
              <a:rPr lang="pt-BR" smtClean="0"/>
              <a:t>04/12/2012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F9947-31CE-4E0D-846B-EB8931333E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5791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35EF-53C5-4127-8E4A-2E89A2F0587F}" type="datetimeFigureOut">
              <a:rPr lang="pt-BR" smtClean="0"/>
              <a:t>04/12/2012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F9947-31CE-4E0D-846B-EB8931333E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2619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35EF-53C5-4127-8E4A-2E89A2F0587F}" type="datetimeFigureOut">
              <a:rPr lang="pt-BR" smtClean="0"/>
              <a:t>04/12/2012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F9947-31CE-4E0D-846B-EB8931333E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975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35EF-53C5-4127-8E4A-2E89A2F0587F}" type="datetimeFigureOut">
              <a:rPr lang="pt-BR" smtClean="0"/>
              <a:t>04/12/2012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F9947-31CE-4E0D-846B-EB8931333E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916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35EF-53C5-4127-8E4A-2E89A2F0587F}" type="datetimeFigureOut">
              <a:rPr lang="pt-BR" smtClean="0"/>
              <a:t>04/12/2012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F9947-31CE-4E0D-846B-EB8931333E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2195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35EF-53C5-4127-8E4A-2E89A2F0587F}" type="datetimeFigureOut">
              <a:rPr lang="pt-BR" smtClean="0"/>
              <a:t>04/12/2012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F9947-31CE-4E0D-846B-EB8931333E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35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235EF-53C5-4127-8E4A-2E89A2F0587F}" type="datetimeFigureOut">
              <a:rPr lang="pt-BR" smtClean="0"/>
              <a:t>04/12/2012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F9947-31CE-4E0D-846B-EB8931333E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9569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pt-BR" dirty="0" smtClean="0"/>
              <a:t>ESP – ENGLISH FOR SPECIFIC PURPOSES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pt-BR" dirty="0" err="1" smtClean="0"/>
              <a:t>After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/>
              <a:t>S</a:t>
            </a:r>
            <a:r>
              <a:rPr lang="pt-BR" dirty="0" err="1" smtClean="0"/>
              <a:t>econd</a:t>
            </a:r>
            <a:r>
              <a:rPr lang="pt-BR" dirty="0" smtClean="0"/>
              <a:t> World War,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immigrants</a:t>
            </a:r>
            <a:r>
              <a:rPr lang="pt-BR" dirty="0" smtClean="0"/>
              <a:t> </a:t>
            </a:r>
            <a:r>
              <a:rPr lang="pt-BR" dirty="0" err="1" smtClean="0"/>
              <a:t>needed</a:t>
            </a:r>
            <a:r>
              <a:rPr lang="pt-BR" dirty="0" smtClean="0"/>
              <a:t> </a:t>
            </a:r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learn</a:t>
            </a:r>
            <a:r>
              <a:rPr lang="pt-BR" dirty="0" smtClean="0"/>
              <a:t> </a:t>
            </a:r>
            <a:r>
              <a:rPr lang="pt-BR" dirty="0" err="1" smtClean="0"/>
              <a:t>English</a:t>
            </a:r>
            <a:r>
              <a:rPr lang="pt-BR" dirty="0" smtClean="0"/>
              <a:t> </a:t>
            </a:r>
            <a:r>
              <a:rPr lang="pt-BR" dirty="0" err="1" smtClean="0"/>
              <a:t>quickly</a:t>
            </a:r>
            <a:r>
              <a:rPr lang="pt-BR" dirty="0" smtClean="0"/>
              <a:t> </a:t>
            </a:r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rebuild</a:t>
            </a:r>
            <a:r>
              <a:rPr lang="pt-BR" dirty="0" smtClean="0"/>
              <a:t>  </a:t>
            </a:r>
            <a:r>
              <a:rPr lang="pt-BR" dirty="0" err="1" smtClean="0"/>
              <a:t>Europe</a:t>
            </a:r>
            <a:r>
              <a:rPr lang="pt-BR" dirty="0" smtClean="0"/>
              <a:t>;</a:t>
            </a:r>
          </a:p>
          <a:p>
            <a:pPr algn="just"/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access</a:t>
            </a:r>
            <a:r>
              <a:rPr lang="pt-BR" dirty="0" smtClean="0"/>
              <a:t> </a:t>
            </a:r>
            <a:r>
              <a:rPr lang="pt-BR" dirty="0" err="1" smtClean="0"/>
              <a:t>technology</a:t>
            </a:r>
            <a:r>
              <a:rPr lang="pt-BR" dirty="0" smtClean="0"/>
              <a:t> </a:t>
            </a:r>
            <a:r>
              <a:rPr lang="pt-BR" dirty="0" err="1" smtClean="0"/>
              <a:t>people</a:t>
            </a:r>
            <a:r>
              <a:rPr lang="pt-BR" dirty="0" smtClean="0"/>
              <a:t> </a:t>
            </a:r>
            <a:r>
              <a:rPr lang="pt-BR" dirty="0" err="1" smtClean="0"/>
              <a:t>started</a:t>
            </a:r>
            <a:r>
              <a:rPr lang="pt-BR" dirty="0" smtClean="0"/>
              <a:t> </a:t>
            </a:r>
            <a:r>
              <a:rPr lang="pt-BR" dirty="0" err="1" smtClean="0"/>
              <a:t>learning</a:t>
            </a:r>
            <a:r>
              <a:rPr lang="pt-BR" dirty="0" smtClean="0"/>
              <a:t> </a:t>
            </a:r>
            <a:r>
              <a:rPr lang="pt-BR" dirty="0" err="1" smtClean="0"/>
              <a:t>Engllish</a:t>
            </a:r>
            <a:r>
              <a:rPr lang="pt-BR" dirty="0" smtClean="0"/>
              <a:t> as </a:t>
            </a:r>
            <a:r>
              <a:rPr lang="pt-BR" dirty="0" err="1" smtClean="0"/>
              <a:t>fast</a:t>
            </a:r>
            <a:r>
              <a:rPr lang="pt-BR" dirty="0" smtClean="0"/>
              <a:t> as </a:t>
            </a:r>
            <a:r>
              <a:rPr lang="pt-BR" dirty="0" err="1" smtClean="0"/>
              <a:t>possible</a:t>
            </a:r>
            <a:r>
              <a:rPr lang="pt-BR" dirty="0" smtClean="0"/>
              <a:t>;</a:t>
            </a:r>
          </a:p>
          <a:p>
            <a:pPr algn="just"/>
            <a:r>
              <a:rPr lang="pt-BR" dirty="0" err="1" smtClean="0"/>
              <a:t>After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oil</a:t>
            </a:r>
            <a:r>
              <a:rPr lang="pt-BR" dirty="0" smtClean="0"/>
              <a:t> </a:t>
            </a:r>
            <a:r>
              <a:rPr lang="pt-BR" dirty="0" err="1" smtClean="0"/>
              <a:t>crisis</a:t>
            </a:r>
            <a:r>
              <a:rPr lang="pt-BR" dirty="0" smtClean="0"/>
              <a:t>, it </a:t>
            </a:r>
            <a:r>
              <a:rPr lang="pt-BR" dirty="0" err="1" smtClean="0"/>
              <a:t>was</a:t>
            </a:r>
            <a:r>
              <a:rPr lang="pt-BR" dirty="0" smtClean="0"/>
              <a:t> </a:t>
            </a:r>
            <a:r>
              <a:rPr lang="pt-BR" dirty="0" err="1" smtClean="0"/>
              <a:t>necessary</a:t>
            </a:r>
            <a:r>
              <a:rPr lang="pt-BR" dirty="0" smtClean="0"/>
              <a:t> </a:t>
            </a:r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learn</a:t>
            </a:r>
            <a:r>
              <a:rPr lang="pt-BR" dirty="0" smtClean="0"/>
              <a:t> a </a:t>
            </a:r>
            <a:r>
              <a:rPr lang="pt-BR" dirty="0" err="1" smtClean="0"/>
              <a:t>language</a:t>
            </a:r>
            <a:r>
              <a:rPr lang="pt-BR" dirty="0" smtClean="0"/>
              <a:t> </a:t>
            </a:r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negociate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price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oil</a:t>
            </a:r>
            <a:r>
              <a:rPr lang="pt-BR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232347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dirty="0" smtClean="0"/>
              <a:t>ESP – ENGLISH FOR SPECIFIC PURPOSES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pt-BR" dirty="0" err="1" smtClean="0"/>
              <a:t>Pedagogical</a:t>
            </a:r>
            <a:r>
              <a:rPr lang="pt-BR" dirty="0" smtClean="0"/>
              <a:t> </a:t>
            </a:r>
            <a:r>
              <a:rPr lang="pt-BR" dirty="0" err="1" smtClean="0"/>
              <a:t>changes</a:t>
            </a:r>
            <a:r>
              <a:rPr lang="pt-BR" dirty="0" smtClean="0"/>
              <a:t> in </a:t>
            </a:r>
            <a:r>
              <a:rPr lang="pt-BR" dirty="0" err="1" smtClean="0"/>
              <a:t>classroom</a:t>
            </a:r>
            <a:r>
              <a:rPr lang="pt-BR" dirty="0" smtClean="0"/>
              <a:t>: </a:t>
            </a:r>
            <a:r>
              <a:rPr lang="pt-BR" dirty="0" err="1" smtClean="0"/>
              <a:t>Foccus</a:t>
            </a:r>
            <a:r>
              <a:rPr lang="pt-BR" dirty="0" smtClean="0"/>
              <a:t> </a:t>
            </a:r>
            <a:r>
              <a:rPr lang="pt-BR" dirty="0" err="1" smtClean="0"/>
              <a:t>on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learner</a:t>
            </a:r>
            <a:r>
              <a:rPr lang="pt-BR" dirty="0" smtClean="0"/>
              <a:t>, </a:t>
            </a:r>
            <a:r>
              <a:rPr lang="pt-BR" dirty="0" err="1" smtClean="0"/>
              <a:t>not</a:t>
            </a:r>
            <a:r>
              <a:rPr lang="pt-BR" dirty="0" smtClean="0"/>
              <a:t> </a:t>
            </a:r>
            <a:r>
              <a:rPr lang="pt-BR" dirty="0" err="1" smtClean="0"/>
              <a:t>on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teacher</a:t>
            </a:r>
            <a:r>
              <a:rPr lang="pt-BR" dirty="0" smtClean="0"/>
              <a:t>;</a:t>
            </a:r>
          </a:p>
          <a:p>
            <a:r>
              <a:rPr lang="pt-BR" dirty="0" err="1" smtClean="0"/>
              <a:t>Teacher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students</a:t>
            </a:r>
            <a:r>
              <a:rPr lang="pt-BR" dirty="0" smtClean="0"/>
              <a:t> are </a:t>
            </a:r>
            <a:r>
              <a:rPr lang="pt-BR" dirty="0" err="1" smtClean="0"/>
              <a:t>researchers</a:t>
            </a:r>
            <a:r>
              <a:rPr lang="pt-BR" dirty="0" smtClean="0"/>
              <a:t>;</a:t>
            </a:r>
          </a:p>
          <a:p>
            <a:r>
              <a:rPr lang="pt-BR" dirty="0" err="1" smtClean="0"/>
              <a:t>Need</a:t>
            </a:r>
            <a:r>
              <a:rPr lang="pt-BR" dirty="0" smtClean="0"/>
              <a:t> </a:t>
            </a:r>
            <a:r>
              <a:rPr lang="pt-BR" dirty="0" err="1" smtClean="0"/>
              <a:t>analysis</a:t>
            </a:r>
            <a:r>
              <a:rPr lang="pt-BR" dirty="0" smtClean="0"/>
              <a:t> </a:t>
            </a:r>
            <a:r>
              <a:rPr lang="pt-BR" dirty="0" err="1" smtClean="0"/>
              <a:t>among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students</a:t>
            </a:r>
            <a:r>
              <a:rPr lang="pt-BR" dirty="0" smtClean="0"/>
              <a:t> </a:t>
            </a:r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know</a:t>
            </a:r>
            <a:r>
              <a:rPr lang="pt-BR" dirty="0" smtClean="0"/>
              <a:t> </a:t>
            </a:r>
            <a:r>
              <a:rPr lang="pt-BR" dirty="0" err="1" smtClean="0"/>
              <a:t>what</a:t>
            </a:r>
            <a:r>
              <a:rPr lang="pt-BR" dirty="0" smtClean="0"/>
              <a:t> </a:t>
            </a:r>
            <a:r>
              <a:rPr lang="pt-BR" dirty="0" err="1" smtClean="0"/>
              <a:t>they</a:t>
            </a:r>
            <a:r>
              <a:rPr lang="pt-BR" dirty="0" smtClean="0"/>
              <a:t> </a:t>
            </a:r>
            <a:r>
              <a:rPr lang="pt-BR" dirty="0" err="1" smtClean="0"/>
              <a:t>really</a:t>
            </a:r>
            <a:r>
              <a:rPr lang="pt-BR" dirty="0" smtClean="0"/>
              <a:t> </a:t>
            </a:r>
            <a:r>
              <a:rPr lang="pt-BR" dirty="0" err="1" smtClean="0"/>
              <a:t>need</a:t>
            </a:r>
            <a:r>
              <a:rPr lang="pt-BR" dirty="0" smtClean="0"/>
              <a:t> </a:t>
            </a:r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study</a:t>
            </a:r>
            <a:r>
              <a:rPr lang="pt-BR" dirty="0" smtClean="0"/>
              <a:t>;</a:t>
            </a:r>
          </a:p>
          <a:p>
            <a:r>
              <a:rPr lang="pt-BR" dirty="0" err="1" smtClean="0"/>
              <a:t>Students</a:t>
            </a:r>
            <a:r>
              <a:rPr lang="pt-BR" dirty="0" smtClean="0"/>
              <a:t> </a:t>
            </a:r>
            <a:r>
              <a:rPr lang="pt-BR" dirty="0" err="1" smtClean="0"/>
              <a:t>don’t</a:t>
            </a:r>
            <a:r>
              <a:rPr lang="pt-BR" dirty="0" smtClean="0"/>
              <a:t> </a:t>
            </a:r>
            <a:r>
              <a:rPr lang="pt-BR" dirty="0" err="1" smtClean="0"/>
              <a:t>have</a:t>
            </a:r>
            <a:r>
              <a:rPr lang="pt-BR" dirty="0" smtClean="0"/>
              <a:t> </a:t>
            </a:r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study</a:t>
            </a:r>
            <a:r>
              <a:rPr lang="pt-BR" dirty="0" smtClean="0"/>
              <a:t> </a:t>
            </a:r>
            <a:r>
              <a:rPr lang="pt-BR" dirty="0" err="1" smtClean="0"/>
              <a:t>all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abililties</a:t>
            </a:r>
            <a:r>
              <a:rPr lang="pt-BR" dirty="0" smtClean="0"/>
              <a:t>: </a:t>
            </a:r>
            <a:r>
              <a:rPr lang="pt-BR" dirty="0" err="1" smtClean="0"/>
              <a:t>Listening</a:t>
            </a:r>
            <a:r>
              <a:rPr lang="pt-BR" dirty="0" smtClean="0"/>
              <a:t>/</a:t>
            </a:r>
            <a:r>
              <a:rPr lang="pt-BR" dirty="0" err="1" smtClean="0"/>
              <a:t>writing</a:t>
            </a:r>
            <a:r>
              <a:rPr lang="pt-BR" dirty="0" smtClean="0"/>
              <a:t>/Reading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speaking</a:t>
            </a:r>
            <a:r>
              <a:rPr lang="pt-BR" dirty="0" smtClean="0"/>
              <a:t>;</a:t>
            </a:r>
          </a:p>
          <a:p>
            <a:r>
              <a:rPr lang="pt-BR" dirty="0" smtClean="0"/>
              <a:t>Classes </a:t>
            </a:r>
            <a:r>
              <a:rPr lang="pt-BR" dirty="0" err="1" smtClean="0"/>
              <a:t>may</a:t>
            </a:r>
            <a:r>
              <a:rPr lang="pt-BR" dirty="0" smtClean="0"/>
              <a:t> </a:t>
            </a:r>
            <a:r>
              <a:rPr lang="pt-BR" dirty="0" err="1" smtClean="0"/>
              <a:t>be</a:t>
            </a:r>
            <a:r>
              <a:rPr lang="pt-BR" dirty="0" smtClean="0"/>
              <a:t> in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mother</a:t>
            </a:r>
            <a:r>
              <a:rPr lang="pt-BR" dirty="0" smtClean="0"/>
              <a:t> </a:t>
            </a:r>
            <a:r>
              <a:rPr lang="pt-BR" dirty="0" err="1" smtClean="0"/>
              <a:t>tongue</a:t>
            </a:r>
            <a:r>
              <a:rPr lang="pt-BR" dirty="0" smtClean="0"/>
              <a:t> (</a:t>
            </a:r>
            <a:r>
              <a:rPr lang="pt-BR" dirty="0" err="1" smtClean="0"/>
              <a:t>Portuguese</a:t>
            </a:r>
            <a:r>
              <a:rPr lang="pt-BR" dirty="0" smtClean="0"/>
              <a:t>);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72270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dirty="0" smtClean="0"/>
              <a:t>ESP- ENGLISH FOR SPECIFIC PURPOSES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pt-BR" dirty="0" smtClean="0"/>
              <a:t>“</a:t>
            </a:r>
            <a:r>
              <a:rPr lang="pt-BR" dirty="0" err="1" smtClean="0"/>
              <a:t>Tell</a:t>
            </a:r>
            <a:r>
              <a:rPr lang="pt-BR" dirty="0" smtClean="0"/>
              <a:t> me </a:t>
            </a:r>
            <a:r>
              <a:rPr lang="pt-BR" dirty="0" err="1" smtClean="0"/>
              <a:t>your</a:t>
            </a:r>
            <a:r>
              <a:rPr lang="pt-BR" dirty="0" smtClean="0"/>
              <a:t> </a:t>
            </a:r>
            <a:r>
              <a:rPr lang="pt-BR" dirty="0" err="1" smtClean="0"/>
              <a:t>needs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I </a:t>
            </a:r>
            <a:r>
              <a:rPr lang="pt-BR" dirty="0" err="1" smtClean="0"/>
              <a:t>tell</a:t>
            </a:r>
            <a:r>
              <a:rPr lang="pt-BR" dirty="0" smtClean="0"/>
              <a:t> </a:t>
            </a:r>
            <a:r>
              <a:rPr lang="pt-BR" dirty="0" err="1" smtClean="0"/>
              <a:t>you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English</a:t>
            </a:r>
            <a:r>
              <a:rPr lang="pt-BR" dirty="0" smtClean="0"/>
              <a:t> </a:t>
            </a:r>
            <a:r>
              <a:rPr lang="pt-BR" dirty="0" err="1" smtClean="0"/>
              <a:t>you</a:t>
            </a:r>
            <a:r>
              <a:rPr lang="pt-BR" dirty="0" smtClean="0"/>
              <a:t> </a:t>
            </a:r>
            <a:r>
              <a:rPr lang="pt-BR" dirty="0" err="1" smtClean="0"/>
              <a:t>need</a:t>
            </a:r>
            <a:r>
              <a:rPr lang="pt-BR" dirty="0" smtClean="0"/>
              <a:t> </a:t>
            </a:r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know</a:t>
            </a:r>
            <a:r>
              <a:rPr lang="pt-BR" dirty="0" smtClean="0"/>
              <a:t>”</a:t>
            </a:r>
          </a:p>
          <a:p>
            <a:pPr algn="just"/>
            <a:r>
              <a:rPr lang="pt-BR" dirty="0" smtClean="0"/>
              <a:t>Use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texts</a:t>
            </a:r>
            <a:r>
              <a:rPr lang="pt-BR" dirty="0" smtClean="0"/>
              <a:t> </a:t>
            </a:r>
            <a:r>
              <a:rPr lang="pt-BR" dirty="0" err="1" smtClean="0"/>
              <a:t>taken</a:t>
            </a:r>
            <a:r>
              <a:rPr lang="pt-BR" dirty="0" smtClean="0"/>
              <a:t> </a:t>
            </a:r>
            <a:r>
              <a:rPr lang="pt-BR" dirty="0" err="1" smtClean="0"/>
              <a:t>from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area</a:t>
            </a:r>
            <a:r>
              <a:rPr lang="pt-BR" dirty="0" smtClean="0"/>
              <a:t>  – Use </a:t>
            </a:r>
            <a:r>
              <a:rPr lang="pt-BR" dirty="0" err="1" smtClean="0"/>
              <a:t>of</a:t>
            </a:r>
            <a:r>
              <a:rPr lang="pt-BR" dirty="0"/>
              <a:t> </a:t>
            </a:r>
            <a:r>
              <a:rPr lang="pt-BR" dirty="0" err="1" smtClean="0"/>
              <a:t>Authentic</a:t>
            </a:r>
            <a:r>
              <a:rPr lang="pt-BR" dirty="0" smtClean="0"/>
              <a:t> </a:t>
            </a:r>
            <a:r>
              <a:rPr lang="pt-BR" dirty="0" err="1" smtClean="0"/>
              <a:t>texts</a:t>
            </a:r>
            <a:r>
              <a:rPr lang="pt-BR" dirty="0" smtClean="0"/>
              <a:t>;</a:t>
            </a:r>
          </a:p>
          <a:p>
            <a:r>
              <a:rPr lang="pt-BR" dirty="0" err="1" smtClean="0"/>
              <a:t>Emphasis</a:t>
            </a:r>
            <a:r>
              <a:rPr lang="pt-BR" dirty="0" smtClean="0"/>
              <a:t> </a:t>
            </a:r>
            <a:r>
              <a:rPr lang="pt-BR" dirty="0" err="1" smtClean="0"/>
              <a:t>on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reading</a:t>
            </a:r>
            <a:r>
              <a:rPr lang="pt-BR" dirty="0" smtClean="0"/>
              <a:t> </a:t>
            </a:r>
            <a:r>
              <a:rPr lang="pt-BR" dirty="0" err="1" smtClean="0"/>
              <a:t>comprehension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not</a:t>
            </a:r>
            <a:r>
              <a:rPr lang="pt-BR" dirty="0" smtClean="0"/>
              <a:t> </a:t>
            </a:r>
            <a:r>
              <a:rPr lang="pt-BR" dirty="0" err="1" smtClean="0"/>
              <a:t>on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grammar</a:t>
            </a:r>
            <a:r>
              <a:rPr lang="pt-BR" dirty="0" smtClean="0"/>
              <a:t>, </a:t>
            </a:r>
            <a:r>
              <a:rPr lang="pt-BR" dirty="0" err="1" smtClean="0"/>
              <a:t>depending</a:t>
            </a:r>
            <a:r>
              <a:rPr lang="pt-BR" dirty="0" smtClean="0"/>
              <a:t> </a:t>
            </a:r>
            <a:r>
              <a:rPr lang="pt-BR" dirty="0" err="1" smtClean="0"/>
              <a:t>on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need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group</a:t>
            </a:r>
            <a:r>
              <a:rPr lang="pt-BR" dirty="0" smtClean="0"/>
              <a:t>;</a:t>
            </a:r>
          </a:p>
          <a:p>
            <a:r>
              <a:rPr lang="en-US" dirty="0"/>
              <a:t>"ESP is an approach to language teaching in which all decisions as to content and method are based on the learner's reason for learning".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9990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dirty="0" smtClean="0"/>
              <a:t>ESP- ENGLISH FOR SPECIFIC PURPOSES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pt-BR" dirty="0" err="1" smtClean="0"/>
              <a:t>What</a:t>
            </a:r>
            <a:r>
              <a:rPr lang="pt-BR" dirty="0" smtClean="0"/>
              <a:t> are </a:t>
            </a:r>
            <a:r>
              <a:rPr lang="pt-BR" dirty="0" err="1" smtClean="0"/>
              <a:t>your</a:t>
            </a:r>
            <a:r>
              <a:rPr lang="pt-BR" dirty="0" smtClean="0"/>
              <a:t> </a:t>
            </a:r>
            <a:r>
              <a:rPr lang="pt-BR" dirty="0" err="1" smtClean="0"/>
              <a:t>needs</a:t>
            </a:r>
            <a:r>
              <a:rPr lang="pt-BR" dirty="0" smtClean="0"/>
              <a:t>?</a:t>
            </a:r>
          </a:p>
          <a:p>
            <a:r>
              <a:rPr lang="pt-BR" dirty="0" err="1" smtClean="0"/>
              <a:t>Glossary</a:t>
            </a:r>
            <a:r>
              <a:rPr lang="pt-BR" dirty="0" smtClean="0"/>
              <a:t> for </a:t>
            </a:r>
            <a:r>
              <a:rPr lang="pt-BR" dirty="0" err="1" smtClean="0"/>
              <a:t>vocabulary</a:t>
            </a:r>
            <a:r>
              <a:rPr lang="pt-BR" dirty="0" smtClean="0"/>
              <a:t> in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specific</a:t>
            </a:r>
            <a:r>
              <a:rPr lang="pt-BR" dirty="0" smtClean="0"/>
              <a:t> </a:t>
            </a:r>
            <a:r>
              <a:rPr lang="pt-BR" dirty="0" err="1" smtClean="0"/>
              <a:t>area</a:t>
            </a:r>
            <a:r>
              <a:rPr lang="pt-BR" dirty="0" smtClean="0"/>
              <a:t>;</a:t>
            </a:r>
          </a:p>
          <a:p>
            <a:r>
              <a:rPr lang="pt-BR" dirty="0" smtClean="0"/>
              <a:t>Reading </a:t>
            </a:r>
            <a:r>
              <a:rPr lang="pt-BR" dirty="0" err="1" smtClean="0"/>
              <a:t>Strategies</a:t>
            </a:r>
            <a:r>
              <a:rPr lang="pt-BR" dirty="0" smtClean="0"/>
              <a:t>;</a:t>
            </a:r>
          </a:p>
          <a:p>
            <a:r>
              <a:rPr lang="pt-BR" dirty="0" smtClean="0"/>
              <a:t>LSF – </a:t>
            </a:r>
            <a:r>
              <a:rPr lang="pt-BR" dirty="0" err="1" smtClean="0"/>
              <a:t>Systemic</a:t>
            </a:r>
            <a:r>
              <a:rPr lang="pt-BR" dirty="0" smtClean="0"/>
              <a:t> </a:t>
            </a:r>
            <a:r>
              <a:rPr lang="pt-BR" dirty="0" err="1" smtClean="0"/>
              <a:t>Functional</a:t>
            </a:r>
            <a:r>
              <a:rPr lang="pt-BR" dirty="0" smtClean="0"/>
              <a:t> </a:t>
            </a:r>
            <a:r>
              <a:rPr lang="pt-BR" dirty="0" err="1" smtClean="0"/>
              <a:t>Linguistics</a:t>
            </a:r>
            <a:r>
              <a:rPr lang="pt-BR" dirty="0" smtClean="0"/>
              <a:t>- </a:t>
            </a:r>
            <a:r>
              <a:rPr lang="en-US" dirty="0" smtClean="0">
                <a:effectLst/>
              </a:rPr>
              <a:t>For </a:t>
            </a:r>
            <a:r>
              <a:rPr lang="en-US" dirty="0" err="1" smtClean="0">
                <a:effectLst/>
              </a:rPr>
              <a:t>Halliday</a:t>
            </a:r>
            <a:r>
              <a:rPr lang="en-US" dirty="0" smtClean="0">
                <a:effectLst/>
              </a:rPr>
              <a:t> a central theoretical principle is that any act of communication involves choices to create meaning;</a:t>
            </a:r>
          </a:p>
          <a:p>
            <a:r>
              <a:rPr lang="en-US" dirty="0" smtClean="0"/>
              <a:t>Why are those terms chosen? What’s </a:t>
            </a:r>
            <a:r>
              <a:rPr lang="en-US" smtClean="0"/>
              <a:t>the intention?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86423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252</Words>
  <Application>Microsoft Office PowerPoint</Application>
  <PresentationFormat>Apresentação na tela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ESP – ENGLISH FOR SPECIFIC PURPOSES</vt:lpstr>
      <vt:lpstr>ESP – ENGLISH FOR SPECIFIC PURPOSES</vt:lpstr>
      <vt:lpstr>ESP- ENGLISH FOR SPECIFIC PURPOSES</vt:lpstr>
      <vt:lpstr>ESP- ENGLISH FOR SPECIFIC PURPOSES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 – ENGLISH FOR SPECIFIC PURPOSES</dc:title>
  <dc:creator>Beatriz Alves Paulo Cavalcanti</dc:creator>
  <cp:lastModifiedBy>Beatriz Alves Paulo Cavalcanti</cp:lastModifiedBy>
  <cp:revision>5</cp:revision>
  <dcterms:created xsi:type="dcterms:W3CDTF">2012-12-04T14:08:47Z</dcterms:created>
  <dcterms:modified xsi:type="dcterms:W3CDTF">2012-12-04T14:55:06Z</dcterms:modified>
</cp:coreProperties>
</file>