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AEF20B3-0D58-45CB-BE31-F0AA6520CB98}" type="datetimeFigureOut">
              <a:rPr lang="pt-BR" smtClean="0"/>
              <a:t>03/11/2013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0C64E9-243D-485E-8378-C181DDAC90AA}" type="slidenum">
              <a:rPr lang="pt-BR" smtClean="0"/>
              <a:t>‹#›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INGLÊS PARA FINS ESPECÍFICOS - IFE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INGLÊS PARA FINS ESPECÍFICOS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Depois da 2ª Guerra Mundial, os imigrantes precisavam aprender inglês rapidamente para reconstruir a Europa;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Para ter acesso à tecnologia, as pessoas precisavam aprender inglês o mais rápido possível;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Depois da crise do petróleo, era necessário dominar uma língua ( inglês) para negociar o preço do petróleo;</a:t>
            </a:r>
          </a:p>
          <a:p>
            <a:pPr algn="just"/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INGLÊS PARA FINS ESPECÍFICOS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3600" dirty="0" smtClean="0">
                <a:latin typeface="Arial" pitchFamily="34" charset="0"/>
                <a:cs typeface="Arial" pitchFamily="34" charset="0"/>
              </a:rPr>
              <a:t>“Diga-me a sua necessidade, e eu direi o inglês que você precisa saber”</a:t>
            </a:r>
          </a:p>
          <a:p>
            <a:r>
              <a:rPr lang="pt-BR" sz="3600" dirty="0" smtClean="0">
                <a:latin typeface="Arial" pitchFamily="34" charset="0"/>
                <a:cs typeface="Arial" pitchFamily="34" charset="0"/>
              </a:rPr>
              <a:t>Uso de textos autênticos da área.</a:t>
            </a:r>
          </a:p>
          <a:p>
            <a:r>
              <a:rPr lang="pt-BR" sz="3600" dirty="0" smtClean="0">
                <a:latin typeface="Arial" pitchFamily="34" charset="0"/>
                <a:cs typeface="Arial" pitchFamily="34" charset="0"/>
              </a:rPr>
              <a:t>Ênfase na compreensão do texto, e não na gramática;</a:t>
            </a:r>
          </a:p>
          <a:p>
            <a:r>
              <a:rPr lang="pt-BR" sz="3600" dirty="0" smtClean="0">
                <a:latin typeface="Arial" pitchFamily="34" charset="0"/>
                <a:cs typeface="Arial" pitchFamily="34" charset="0"/>
              </a:rPr>
              <a:t>“IFE é uma abordagem de ensino de inglês na qual todas as decisões, do conteúdo ao método se baseiam na razão pela qual o aprendiz estuda o idioma”.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INGLÊS PARA FINS ESPECÍFICOS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QUAIS SÃO AS SUAS NECESSIDADES?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GLOSSÁRIO DE VOCABULÁRIO ESPECÍFICO NA ÁREA;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ESTRATÉGIAS DE LEITURA;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GRAMÁTICA SISTÊMICO FUNCIONAL DE HALLIDAY (1994)- A  Língua é uma rede de escolhas: Por que aqueles termos foram escolhidos? Qual é a intenção?</a:t>
            </a:r>
          </a:p>
          <a:p>
            <a:pPr algn="just"/>
            <a:r>
              <a:rPr lang="pt-BR" sz="3200" smtClean="0">
                <a:latin typeface="Arial" pitchFamily="34" charset="0"/>
                <a:cs typeface="Arial" pitchFamily="34" charset="0"/>
              </a:rPr>
              <a:t>Pedagogia de gêneros (HALLIDAY; HASAN 1989)</a:t>
            </a:r>
          </a:p>
          <a:p>
            <a:pPr algn="just"/>
            <a:endParaRPr lang="pt-BR" sz="3200" dirty="0" smtClean="0">
              <a:latin typeface="Arial" pitchFamily="34" charset="0"/>
              <a:cs typeface="Arial" pitchFamily="34" charset="0"/>
            </a:endParaRPr>
          </a:p>
          <a:p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</TotalTime>
  <Words>191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INGLÊS PARA FINS ESPECÍFICOS - IFE</vt:lpstr>
      <vt:lpstr>INGLÊS PARA FINS ESPECÍFICOS</vt:lpstr>
      <vt:lpstr>INGLÊS PARA FINS ESPECÍFICOS</vt:lpstr>
      <vt:lpstr>INGLÊS PARA FINS ESPECÍFICOS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INGLÊS PARA FINS ESPECÍFICOS - IFE</dc:title>
  <dc:creator>beatriz</dc:creator>
  <cp:lastModifiedBy>beatriz</cp:lastModifiedBy>
  <cp:revision>2</cp:revision>
  <dcterms:created xsi:type="dcterms:W3CDTF">2013-11-03T18:30:58Z</dcterms:created>
  <dcterms:modified xsi:type="dcterms:W3CDTF">2013-11-03T18:48:13Z</dcterms:modified>
</cp:coreProperties>
</file>