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8A14C-B378-4EE8-8C93-FAA0F2D830AD}" type="datetimeFigureOut">
              <a:rPr lang="pt-BR" smtClean="0"/>
              <a:t>17/05/2013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6DBF9-BA98-4F58-B098-0561E1150E98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Learning to read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>
                <a:latin typeface="Arial" pitchFamily="34" charset="0"/>
                <a:cs typeface="Arial" pitchFamily="34" charset="0"/>
              </a:rPr>
              <a:t>Installing a wired modem router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Installing a wired modem router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pt-BR" dirty="0" smtClean="0"/>
              <a:t>	A modem router is a device that connects your com puter or home LAN to the Internet.</a:t>
            </a:r>
          </a:p>
          <a:p>
            <a:pPr>
              <a:buFontTx/>
              <a:buChar char="-"/>
            </a:pPr>
            <a:r>
              <a:rPr lang="pt-BR" dirty="0" smtClean="0"/>
              <a:t>First , plug one end  of the phone  cord directly into a phone jack, and the other  end to the ADSL port on the touter.</a:t>
            </a:r>
          </a:p>
          <a:p>
            <a:pPr>
              <a:buFontTx/>
              <a:buChar char="-"/>
            </a:pPr>
            <a:r>
              <a:rPr lang="pt-BR" dirty="0" smtClean="0"/>
              <a:t>Then,   plug one end of the  Ethernet cable into your computer’s network port and the other end into na Ethernet  port on the router.</a:t>
            </a:r>
          </a:p>
          <a:p>
            <a:pPr>
              <a:buFontTx/>
              <a:buChar char="-"/>
            </a:pPr>
            <a:r>
              <a:rPr lang="pt-BR" dirty="0" smtClean="0"/>
              <a:t>Finally,  turn on your computer. To set up, or configure the router, you’ll need to put in some parameters, for example your ISP’s name and phone number.</a:t>
            </a:r>
          </a:p>
          <a:p>
            <a:pPr>
              <a:buFontTx/>
              <a:buChar char="-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Preparing to read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What kind of text is it?</a:t>
            </a:r>
          </a:p>
          <a:p>
            <a:r>
              <a:rPr lang="pt-BR" dirty="0" smtClean="0"/>
              <a:t>Where could we find it?</a:t>
            </a:r>
          </a:p>
          <a:p>
            <a:r>
              <a:rPr lang="pt-BR" dirty="0" smtClean="0"/>
              <a:t>What’s the purpose of the text?</a:t>
            </a:r>
          </a:p>
          <a:p>
            <a:r>
              <a:rPr lang="pt-BR" dirty="0" smtClean="0"/>
              <a:t>Based on this purpose,  which processes do you expec to find in the text?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Deconstructing the text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Let’s take a look at the processes highlighted in the text:</a:t>
            </a:r>
          </a:p>
          <a:p>
            <a:r>
              <a:rPr lang="pt-BR" dirty="0" smtClean="0"/>
              <a:t>-What do they express?</a:t>
            </a:r>
          </a:p>
          <a:p>
            <a:r>
              <a:rPr lang="pt-BR" dirty="0" smtClean="0"/>
              <a:t>The first paragraph is different from the others. Why?</a:t>
            </a:r>
          </a:p>
          <a:p>
            <a:r>
              <a:rPr lang="pt-BR" dirty="0" smtClean="0"/>
              <a:t>Is there a sequence of actions? How is it expressed in the text?</a:t>
            </a:r>
          </a:p>
          <a:p>
            <a:r>
              <a:rPr lang="pt-BR" dirty="0" smtClean="0"/>
              <a:t>Which verb tense is most used in the text? Why? </a:t>
            </a:r>
            <a:r>
              <a:rPr lang="pt-BR" smtClean="0"/>
              <a:t>How is it formed in English?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GUIDED READING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Let’s highlight the main ideas in the text:</a:t>
            </a:r>
          </a:p>
          <a:p>
            <a:r>
              <a:rPr lang="pt-BR" dirty="0" smtClean="0"/>
              <a:t>First paragraph: router connects PC to the Internet;</a:t>
            </a:r>
          </a:p>
          <a:p>
            <a:r>
              <a:rPr lang="pt-BR" dirty="0" smtClean="0"/>
              <a:t>Second Paragraph: Plug Ethernet Cable/ phone jack/ the other end/ Ethernet port;</a:t>
            </a:r>
          </a:p>
          <a:p>
            <a:r>
              <a:rPr lang="pt-BR" dirty="0" smtClean="0"/>
              <a:t>Third Paragraph: Turn on the PC/ Configure.</a:t>
            </a:r>
          </a:p>
          <a:p>
            <a:r>
              <a:rPr lang="pt-BR" dirty="0" smtClean="0"/>
              <a:t>Writing: Write a  short text with the information given. Add some new information, if possible.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185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Learning to read</vt:lpstr>
      <vt:lpstr>Installing a wired modem router</vt:lpstr>
      <vt:lpstr>Preparing to read</vt:lpstr>
      <vt:lpstr>Deconstructing the text</vt:lpstr>
      <vt:lpstr>GUIDED READING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to read</dc:title>
  <dc:creator>beatriz</dc:creator>
  <cp:lastModifiedBy>beatriz</cp:lastModifiedBy>
  <cp:revision>6</cp:revision>
  <dcterms:created xsi:type="dcterms:W3CDTF">2013-05-17T17:34:11Z</dcterms:created>
  <dcterms:modified xsi:type="dcterms:W3CDTF">2013-05-17T18:16:30Z</dcterms:modified>
</cp:coreProperties>
</file>