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8" name="Footer Placeholder 7"/>
          <p:cNvSpPr>
            <a:spLocks noGrp="1"/>
          </p:cNvSpPr>
          <p:nvPr>
            <p:ph type="ftr" sz="quarter" idx="11"/>
          </p:nvPr>
        </p:nvSpPr>
        <p:spPr/>
        <p:txBody>
          <a:bodyPr/>
          <a:lstStyle>
            <a:extLst/>
          </a:lstStyle>
          <a:p>
            <a:endParaRPr lang="pt-BR"/>
          </a:p>
        </p:txBody>
      </p:sp>
      <p:sp>
        <p:nvSpPr>
          <p:cNvPr id="11" name="Slide Number Placeholder 10"/>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5" name="Footer Placeholder 4"/>
          <p:cNvSpPr>
            <a:spLocks noGrp="1"/>
          </p:cNvSpPr>
          <p:nvPr>
            <p:ph type="ftr" sz="quarter" idx="11"/>
          </p:nvPr>
        </p:nvSpPr>
        <p:spPr/>
        <p:txBody>
          <a:bodyPr/>
          <a:lstStyle>
            <a:extLst/>
          </a:lstStyle>
          <a:p>
            <a:endParaRPr lang="pt-BR"/>
          </a:p>
        </p:txBody>
      </p:sp>
      <p:sp>
        <p:nvSpPr>
          <p:cNvPr id="6" name="Slide Number Placeholder 5"/>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5" name="Footer Placeholder 4"/>
          <p:cNvSpPr>
            <a:spLocks noGrp="1"/>
          </p:cNvSpPr>
          <p:nvPr>
            <p:ph type="ftr" sz="quarter" idx="11"/>
          </p:nvPr>
        </p:nvSpPr>
        <p:spPr/>
        <p:txBody>
          <a:bodyPr/>
          <a:lstStyle>
            <a:extLst/>
          </a:lstStyle>
          <a:p>
            <a:endParaRPr lang="pt-BR"/>
          </a:p>
        </p:txBody>
      </p:sp>
      <p:sp>
        <p:nvSpPr>
          <p:cNvPr id="6" name="Slide Number Placeholder 5"/>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5" name="Footer Placeholder 4"/>
          <p:cNvSpPr>
            <a:spLocks noGrp="1"/>
          </p:cNvSpPr>
          <p:nvPr>
            <p:ph type="ftr" sz="quarter" idx="11"/>
          </p:nvPr>
        </p:nvSpPr>
        <p:spPr/>
        <p:txBody>
          <a:bodyPr/>
          <a:lstStyle>
            <a:extLst/>
          </a:lstStyle>
          <a:p>
            <a:endParaRPr lang="pt-BR"/>
          </a:p>
        </p:txBody>
      </p:sp>
      <p:sp>
        <p:nvSpPr>
          <p:cNvPr id="6" name="Slide Number Placeholder 5"/>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5" name="Footer Placeholder 4"/>
          <p:cNvSpPr>
            <a:spLocks noGrp="1"/>
          </p:cNvSpPr>
          <p:nvPr>
            <p:ph type="ftr" sz="quarter" idx="11"/>
          </p:nvPr>
        </p:nvSpPr>
        <p:spPr/>
        <p:txBody>
          <a:bodyPr/>
          <a:lstStyle>
            <a:extLst/>
          </a:lstStyle>
          <a:p>
            <a:endParaRPr lang="pt-BR"/>
          </a:p>
        </p:txBody>
      </p:sp>
      <p:sp>
        <p:nvSpPr>
          <p:cNvPr id="6" name="Slide Number Placeholder 5"/>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6" name="Footer Placeholder 5"/>
          <p:cNvSpPr>
            <a:spLocks noGrp="1"/>
          </p:cNvSpPr>
          <p:nvPr>
            <p:ph type="ftr" sz="quarter" idx="11"/>
          </p:nvPr>
        </p:nvSpPr>
        <p:spPr/>
        <p:txBody>
          <a:bodyPr/>
          <a:lstStyle>
            <a:extLst/>
          </a:lstStyle>
          <a:p>
            <a:endParaRPr lang="pt-BR"/>
          </a:p>
        </p:txBody>
      </p:sp>
      <p:sp>
        <p:nvSpPr>
          <p:cNvPr id="7" name="Slide Number Placeholder 6"/>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8" name="Footer Placeholder 7"/>
          <p:cNvSpPr>
            <a:spLocks noGrp="1"/>
          </p:cNvSpPr>
          <p:nvPr>
            <p:ph type="ftr" sz="quarter" idx="11"/>
          </p:nvPr>
        </p:nvSpPr>
        <p:spPr/>
        <p:txBody>
          <a:bodyPr/>
          <a:lstStyle>
            <a:extLst/>
          </a:lstStyle>
          <a:p>
            <a:endParaRPr lang="pt-BR"/>
          </a:p>
        </p:txBody>
      </p:sp>
      <p:sp>
        <p:nvSpPr>
          <p:cNvPr id="9" name="Slide Number Placeholder 8"/>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4" name="Footer Placeholder 3"/>
          <p:cNvSpPr>
            <a:spLocks noGrp="1"/>
          </p:cNvSpPr>
          <p:nvPr>
            <p:ph type="ftr" sz="quarter" idx="11"/>
          </p:nvPr>
        </p:nvSpPr>
        <p:spPr/>
        <p:txBody>
          <a:bodyPr/>
          <a:lstStyle>
            <a:extLst/>
          </a:lstStyle>
          <a:p>
            <a:endParaRPr lang="pt-BR"/>
          </a:p>
        </p:txBody>
      </p:sp>
      <p:sp>
        <p:nvSpPr>
          <p:cNvPr id="5" name="Slide Number Placeholder 4"/>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3" name="Footer Placeholder 2"/>
          <p:cNvSpPr>
            <a:spLocks noGrp="1"/>
          </p:cNvSpPr>
          <p:nvPr>
            <p:ph type="ftr" sz="quarter" idx="11"/>
          </p:nvPr>
        </p:nvSpPr>
        <p:spPr/>
        <p:txBody>
          <a:bodyPr/>
          <a:lstStyle>
            <a:extLst/>
          </a:lstStyle>
          <a:p>
            <a:endParaRPr lang="pt-BR"/>
          </a:p>
        </p:txBody>
      </p:sp>
      <p:sp>
        <p:nvSpPr>
          <p:cNvPr id="4" name="Slide Number Placeholder 3"/>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6" name="Footer Placeholder 5"/>
          <p:cNvSpPr>
            <a:spLocks noGrp="1"/>
          </p:cNvSpPr>
          <p:nvPr>
            <p:ph type="ftr" sz="quarter" idx="11"/>
          </p:nvPr>
        </p:nvSpPr>
        <p:spPr/>
        <p:txBody>
          <a:bodyPr/>
          <a:lstStyle>
            <a:extLst/>
          </a:lstStyle>
          <a:p>
            <a:endParaRPr lang="pt-BR"/>
          </a:p>
        </p:txBody>
      </p:sp>
      <p:sp>
        <p:nvSpPr>
          <p:cNvPr id="7" name="Slide Number Placeholder 6"/>
          <p:cNvSpPr>
            <a:spLocks noGrp="1"/>
          </p:cNvSpPr>
          <p:nvPr>
            <p:ph type="sldNum" sz="quarter" idx="12"/>
          </p:nvPr>
        </p:nvSpPr>
        <p:spPr/>
        <p:txBody>
          <a:bodyPr/>
          <a:lstStyle>
            <a:extLst/>
          </a:lstStyle>
          <a:p>
            <a:fld id="{2B8A7BB2-B5EC-478B-8F83-65465F1D089C}" type="slidenum">
              <a:rPr lang="pt-BR" smtClean="0"/>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B987C6-26E3-47DE-908E-E8C322717C4A}" type="datetimeFigureOut">
              <a:rPr lang="pt-BR" smtClean="0"/>
              <a:t>02/09/2013</a:t>
            </a:fld>
            <a:endParaRPr lang="pt-BR"/>
          </a:p>
        </p:txBody>
      </p:sp>
      <p:sp>
        <p:nvSpPr>
          <p:cNvPr id="6" name="Footer Placeholder 5"/>
          <p:cNvSpPr>
            <a:spLocks noGrp="1"/>
          </p:cNvSpPr>
          <p:nvPr>
            <p:ph type="ftr" sz="quarter" idx="11"/>
          </p:nvPr>
        </p:nvSpPr>
        <p:spPr/>
        <p:txBody>
          <a:bodyPr/>
          <a:lstStyle>
            <a:extLst/>
          </a:lstStyle>
          <a:p>
            <a:endParaRPr lang="pt-BR"/>
          </a:p>
        </p:txBody>
      </p:sp>
      <p:sp>
        <p:nvSpPr>
          <p:cNvPr id="7" name="Slide Number Placeholder 6"/>
          <p:cNvSpPr>
            <a:spLocks noGrp="1"/>
          </p:cNvSpPr>
          <p:nvPr>
            <p:ph type="sldNum" sz="quarter" idx="12"/>
          </p:nvPr>
        </p:nvSpPr>
        <p:spPr/>
        <p:txBody>
          <a:bodyPr/>
          <a:lstStyle>
            <a:extLst/>
          </a:lstStyle>
          <a:p>
            <a:fld id="{2B8A7BB2-B5EC-478B-8F83-65465F1D089C}" type="slidenum">
              <a:rPr lang="pt-BR" smtClean="0"/>
              <a:t>‹#›</a:t>
            </a:fld>
            <a:endParaRPr lang="pt-B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FB987C6-26E3-47DE-908E-E8C322717C4A}" type="datetimeFigureOut">
              <a:rPr lang="pt-BR" smtClean="0"/>
              <a:t>02/09/2013</a:t>
            </a:fld>
            <a:endParaRPr lang="pt-B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pt-B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B8A7BB2-B5EC-478B-8F83-65465F1D089C}" type="slidenum">
              <a:rPr lang="pt-BR" smtClean="0"/>
              <a:t>‹#›</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pt.wikipedia.org/wiki/Software" TargetMode="External"/><Relationship Id="rId2" Type="http://schemas.openxmlformats.org/officeDocument/2006/relationships/hyperlink" Target="http://pt.wikipedia.org/wiki/Hardwar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t-BR" dirty="0" smtClean="0"/>
              <a:t>PEDAGOGIA DE GÊNEROS</a:t>
            </a:r>
            <a:endParaRPr lang="pt-BR" dirty="0"/>
          </a:p>
        </p:txBody>
      </p:sp>
      <p:sp>
        <p:nvSpPr>
          <p:cNvPr id="3" name="Subtitle 2"/>
          <p:cNvSpPr>
            <a:spLocks noGrp="1"/>
          </p:cNvSpPr>
          <p:nvPr>
            <p:ph type="subTitle" idx="1"/>
          </p:nvPr>
        </p:nvSpPr>
        <p:spPr/>
        <p:txBody>
          <a:bodyPr/>
          <a:lstStyle/>
          <a:p>
            <a:r>
              <a:rPr lang="pt-BR" dirty="0" smtClean="0"/>
              <a:t>PROTOCOLOS</a:t>
            </a:r>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476672"/>
            <a:ext cx="8136904" cy="6370975"/>
          </a:xfrm>
          <a:prstGeom prst="rect">
            <a:avLst/>
          </a:prstGeom>
        </p:spPr>
        <p:txBody>
          <a:bodyPr wrap="square">
            <a:spAutoFit/>
          </a:bodyPr>
          <a:lstStyle/>
          <a:p>
            <a:r>
              <a:rPr lang="en-US" sz="2400" dirty="0" smtClean="0"/>
              <a:t>RFC 768 J. </a:t>
            </a:r>
            <a:r>
              <a:rPr lang="en-US" sz="2400" dirty="0" err="1" smtClean="0"/>
              <a:t>Postel</a:t>
            </a:r>
            <a:r>
              <a:rPr lang="en-US" sz="2400" dirty="0" smtClean="0"/>
              <a:t> ISI 28 August 1980</a:t>
            </a:r>
          </a:p>
          <a:p>
            <a:pPr algn="ctr"/>
            <a:r>
              <a:rPr lang="en-US" sz="2400" dirty="0" smtClean="0"/>
              <a:t> User Datagram Protocol ---------------------- Introduction ------------ </a:t>
            </a:r>
          </a:p>
          <a:p>
            <a:r>
              <a:rPr lang="en-US" sz="2400" dirty="0" smtClean="0"/>
              <a:t>This User Datagram Protocol (UDP) is defined to make available a datagram mode of packet-switched computer communication in the environment of an interconnected set of computer networks. This protocol assumes that the Internet Protocol (IP) [1] is used as the underlying protocol. This protocol provides a procedure for application programs to send messages to other programs with a minimum of protocol mechanism. The protocol is transaction oriented, and delivery and duplicate protection are not guaranteed. Applications requiring ordered reliable delivery of streams of data should use the Transmission Control Protocol (TCP) [2]. </a:t>
            </a:r>
            <a:endParaRPr lang="pt-B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USER DATAGRAM.jpg"/>
          <p:cNvPicPr>
            <a:picLocks noChangeAspect="1"/>
          </p:cNvPicPr>
          <p:nvPr/>
        </p:nvPicPr>
        <p:blipFill>
          <a:blip r:embed="rId2" cstate="print"/>
          <a:stretch>
            <a:fillRect/>
          </a:stretch>
        </p:blipFill>
        <p:spPr>
          <a:xfrm>
            <a:off x="395536" y="548680"/>
            <a:ext cx="8229484" cy="504056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352928" cy="5632311"/>
          </a:xfrm>
          <a:prstGeom prst="rect">
            <a:avLst/>
          </a:prstGeom>
        </p:spPr>
        <p:txBody>
          <a:bodyPr wrap="square">
            <a:spAutoFit/>
          </a:bodyPr>
          <a:lstStyle/>
          <a:p>
            <a:pPr algn="just"/>
            <a:r>
              <a:rPr lang="en-US" sz="2400" dirty="0" smtClean="0">
                <a:latin typeface="Arial" pitchFamily="34" charset="0"/>
                <a:cs typeface="Arial" pitchFamily="34" charset="0"/>
              </a:rPr>
              <a:t>28 Aug 1980 User Datagram Protocol RFC 768</a:t>
            </a:r>
          </a:p>
          <a:p>
            <a:pPr algn="just"/>
            <a:r>
              <a:rPr lang="en-US" sz="2400" dirty="0" smtClean="0">
                <a:latin typeface="Arial" pitchFamily="34" charset="0"/>
                <a:cs typeface="Arial" pitchFamily="34" charset="0"/>
              </a:rPr>
              <a:t> Fields</a:t>
            </a:r>
          </a:p>
          <a:p>
            <a:pPr algn="just"/>
            <a:r>
              <a:rPr lang="en-US" sz="2400" dirty="0" smtClean="0">
                <a:latin typeface="Arial" pitchFamily="34" charset="0"/>
                <a:cs typeface="Arial" pitchFamily="34" charset="0"/>
              </a:rPr>
              <a:t> Destination Port has a meaning within the context of a particular internet destination address. Length is the length in octets of this user datagram including this header and the data. (This means the minimum value of the length is eight.) Checksum is the 16-bit one's complement of the one's complement sum of a pseudo header of information from the IP header, the UDP header, and the data, padded with zero octets at the end (if necessary) to make a multiple of two octets. The pseudo header conceptually prefixed to the UDP header contains the source address, the destination address, the protocol, and the UDP length. This information gives protection against misrouted </a:t>
            </a:r>
            <a:r>
              <a:rPr lang="en-US" sz="2400" dirty="0" err="1" smtClean="0">
                <a:latin typeface="Arial" pitchFamily="34" charset="0"/>
                <a:cs typeface="Arial" pitchFamily="34" charset="0"/>
              </a:rPr>
              <a:t>datagrams</a:t>
            </a:r>
            <a:r>
              <a:rPr lang="en-US" sz="2400" dirty="0" smtClean="0">
                <a:latin typeface="Arial" pitchFamily="34" charset="0"/>
                <a:cs typeface="Arial" pitchFamily="34" charset="0"/>
              </a:rPr>
              <a:t>. This checksum procedure is the same as is used in TCP. 0 7 8</a:t>
            </a:r>
            <a:endParaRPr lang="pt-B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424936" cy="4524315"/>
          </a:xfrm>
          <a:prstGeom prst="rect">
            <a:avLst/>
          </a:prstGeom>
        </p:spPr>
        <p:txBody>
          <a:bodyPr wrap="square">
            <a:spAutoFit/>
          </a:bodyPr>
          <a:lstStyle/>
          <a:p>
            <a:pPr algn="ctr"/>
            <a:r>
              <a:rPr lang="en-US" sz="3200" dirty="0" smtClean="0">
                <a:latin typeface="Arial" pitchFamily="34" charset="0"/>
                <a:cs typeface="Arial" pitchFamily="34" charset="0"/>
              </a:rPr>
              <a:t>User Interface -------------- </a:t>
            </a:r>
          </a:p>
          <a:p>
            <a:r>
              <a:rPr lang="en-US" sz="3200" dirty="0" smtClean="0">
                <a:latin typeface="Arial" pitchFamily="34" charset="0"/>
                <a:cs typeface="Arial" pitchFamily="34" charset="0"/>
              </a:rPr>
              <a:t>A user interface should allow the creation of new receive ports, receive operations on the receive ports that return the data octets and an indication of source port and source address, and an operation that allows a datagram to be sent, specifying the data, source and destination ports and addresses to be sent. </a:t>
            </a:r>
            <a:endParaRPr lang="pt-BR" sz="32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424936" cy="6555641"/>
          </a:xfrm>
          <a:prstGeom prst="rect">
            <a:avLst/>
          </a:prstGeom>
        </p:spPr>
        <p:txBody>
          <a:bodyPr wrap="square">
            <a:spAutoFit/>
          </a:bodyPr>
          <a:lstStyle/>
          <a:p>
            <a:r>
              <a:rPr lang="pt-BR" sz="2800" dirty="0" smtClean="0">
                <a:latin typeface="Arial" pitchFamily="34" charset="0"/>
                <a:cs typeface="Arial" pitchFamily="34" charset="0"/>
              </a:rPr>
              <a:t>Protocol Application -------------------- </a:t>
            </a:r>
          </a:p>
          <a:p>
            <a:r>
              <a:rPr lang="pt-BR" sz="2800" dirty="0" smtClean="0">
                <a:latin typeface="Arial" pitchFamily="34" charset="0"/>
                <a:cs typeface="Arial" pitchFamily="34" charset="0"/>
              </a:rPr>
              <a:t>The major uses of this protocol is the Internet Name Server [3], and the Trivial File Transfer [4]. Protocol Number --------------- This is protocol 17 (21 octal) when used in the Internet Protocol. Other protocol numbers are listed in [5]. References ---------- [1] Postel, J., "Internet Protocol," RFC 760, USC/Information Sciences Institute, January 1980. [2] Postel, J., "Transmission Control Protocol," RFC 761, USC/Information Sciences Institute, January 1980. [3] Postel, J., "Internet Name Server," USC/Information Sciences Institute, IEN 116, August 1979. [4] Sollins, K., "The TFTP Protocol," Massachusetts Institute of Technology, IEN 133, January 1980. </a:t>
            </a:r>
            <a:endParaRPr lang="pt-BR" sz="28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Gênero : </a:t>
            </a:r>
            <a:endParaRPr lang="pt-BR" dirty="0"/>
          </a:p>
        </p:txBody>
      </p:sp>
      <p:sp>
        <p:nvSpPr>
          <p:cNvPr id="3" name="Content Placeholder 2"/>
          <p:cNvSpPr>
            <a:spLocks noGrp="1"/>
          </p:cNvSpPr>
          <p:nvPr>
            <p:ph idx="1"/>
          </p:nvPr>
        </p:nvSpPr>
        <p:spPr/>
        <p:txBody>
          <a:bodyPr/>
          <a:lstStyle/>
          <a:p>
            <a:r>
              <a:rPr lang="pt-BR" dirty="0" smtClean="0"/>
              <a:t>-Que tipo de texto é este?</a:t>
            </a:r>
          </a:p>
          <a:p>
            <a:r>
              <a:rPr lang="pt-BR" dirty="0" smtClean="0"/>
              <a:t>- Qual o objetivo do texto?</a:t>
            </a:r>
          </a:p>
          <a:p>
            <a:r>
              <a:rPr lang="pt-BR" dirty="0" smtClean="0"/>
              <a:t>- Onde circula este tipo de texto?</a:t>
            </a:r>
          </a:p>
          <a:p>
            <a:r>
              <a:rPr lang="pt-BR" dirty="0" smtClean="0"/>
              <a:t>- Quais são as partes que geralmente constituem este tipo de texto e qual é a função de cada uma delas?</a:t>
            </a:r>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t-BR" dirty="0" smtClean="0"/>
              <a:t>P</a:t>
            </a:r>
            <a:r>
              <a:rPr lang="pt-BR" dirty="0" smtClean="0"/>
              <a:t>rotocolos</a:t>
            </a:r>
            <a:endParaRPr lang="pt-BR" dirty="0"/>
          </a:p>
        </p:txBody>
      </p:sp>
      <p:sp>
        <p:nvSpPr>
          <p:cNvPr id="3" name="Content Placeholder 2"/>
          <p:cNvSpPr>
            <a:spLocks noGrp="1"/>
          </p:cNvSpPr>
          <p:nvPr>
            <p:ph idx="1"/>
          </p:nvPr>
        </p:nvSpPr>
        <p:spPr/>
        <p:txBody>
          <a:bodyPr>
            <a:normAutofit/>
          </a:bodyPr>
          <a:lstStyle/>
          <a:p>
            <a:pPr algn="just"/>
            <a:r>
              <a:rPr lang="pt-PT" dirty="0" smtClean="0"/>
              <a:t>U</a:t>
            </a:r>
            <a:r>
              <a:rPr lang="pt-PT" dirty="0" smtClean="0"/>
              <a:t>m </a:t>
            </a:r>
            <a:r>
              <a:rPr lang="pt-PT" dirty="0" smtClean="0"/>
              <a:t>protocolo pode ser definido como "as regras que governam" a sintaxe, semântica e sincronização da comunicação. Os protocolos podem ser implementados pelo </a:t>
            </a:r>
            <a:r>
              <a:rPr lang="pt-PT" i="1" dirty="0" smtClean="0">
                <a:hlinkClick r:id="rId2" tooltip="Hardware"/>
              </a:rPr>
              <a:t>hardware</a:t>
            </a:r>
            <a:r>
              <a:rPr lang="pt-PT" dirty="0" smtClean="0"/>
              <a:t>, </a:t>
            </a:r>
            <a:r>
              <a:rPr lang="pt-PT" i="1" dirty="0" smtClean="0">
                <a:hlinkClick r:id="rId3" tooltip="Software"/>
              </a:rPr>
              <a:t>software</a:t>
            </a:r>
            <a:r>
              <a:rPr lang="pt-PT" dirty="0" smtClean="0"/>
              <a:t> ou por uma combinação dos </a:t>
            </a:r>
            <a:r>
              <a:rPr lang="pt-PT" dirty="0" smtClean="0"/>
              <a:t>dois.</a:t>
            </a:r>
          </a:p>
          <a:p>
            <a:pPr algn="just"/>
            <a:r>
              <a:rPr lang="pt-PT" dirty="0" smtClean="0"/>
              <a:t>Etapas: Introduction/scope/fields/size/interface/references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t-BR" dirty="0" smtClean="0"/>
              <a:t>PROTOCOLOS</a:t>
            </a:r>
            <a:endParaRPr lang="pt-BR" dirty="0"/>
          </a:p>
        </p:txBody>
      </p:sp>
      <p:sp>
        <p:nvSpPr>
          <p:cNvPr id="3" name="Content Placeholder 2"/>
          <p:cNvSpPr>
            <a:spLocks noGrp="1"/>
          </p:cNvSpPr>
          <p:nvPr>
            <p:ph idx="1"/>
          </p:nvPr>
        </p:nvSpPr>
        <p:spPr>
          <a:xfrm>
            <a:off x="502920" y="530352"/>
            <a:ext cx="8183880" cy="4914872"/>
          </a:xfrm>
        </p:spPr>
        <p:txBody>
          <a:bodyPr>
            <a:normAutofit fontScale="85000" lnSpcReduction="20000"/>
          </a:bodyPr>
          <a:lstStyle/>
          <a:p>
            <a:pPr algn="ctr">
              <a:buNone/>
            </a:pPr>
            <a:r>
              <a:rPr lang="pt-BR" sz="3500" dirty="0" smtClean="0">
                <a:solidFill>
                  <a:srgbClr val="C00000"/>
                </a:solidFill>
                <a:latin typeface="Arial" pitchFamily="34" charset="0"/>
                <a:cs typeface="Arial" pitchFamily="34" charset="0"/>
              </a:rPr>
              <a:t>ETAPAS</a:t>
            </a:r>
          </a:p>
          <a:p>
            <a:r>
              <a:rPr lang="pt-BR" sz="3500" dirty="0" smtClean="0">
                <a:latin typeface="Arial" pitchFamily="34" charset="0"/>
                <a:cs typeface="Arial" pitchFamily="34" charset="0"/>
              </a:rPr>
              <a:t>Introdução- É a descrição ou definição do protocolo;</a:t>
            </a:r>
          </a:p>
          <a:p>
            <a:pPr algn="just"/>
            <a:r>
              <a:rPr lang="pt-BR" sz="3500" dirty="0" smtClean="0">
                <a:latin typeface="Arial" pitchFamily="34" charset="0"/>
                <a:cs typeface="Arial" pitchFamily="34" charset="0"/>
              </a:rPr>
              <a:t>Formato- É o formato da mensagem, como os dados são organizados;</a:t>
            </a:r>
          </a:p>
          <a:p>
            <a:pPr algn="just"/>
            <a:r>
              <a:rPr lang="pt-BR" sz="3500" dirty="0" smtClean="0">
                <a:latin typeface="Arial" pitchFamily="34" charset="0"/>
                <a:cs typeface="Arial" pitchFamily="34" charset="0"/>
              </a:rPr>
              <a:t>Fields (campos)- São as informações sobre os campos opcionais e/ou obrigatórios, em que situações serão utilizados.</a:t>
            </a:r>
          </a:p>
          <a:p>
            <a:pPr algn="just"/>
            <a:r>
              <a:rPr lang="pt-BR" sz="3500" dirty="0" smtClean="0">
                <a:latin typeface="Arial" pitchFamily="34" charset="0"/>
                <a:cs typeface="Arial" pitchFamily="34" charset="0"/>
              </a:rPr>
              <a:t>Size- Quanto ocupa de espaço;</a:t>
            </a:r>
          </a:p>
          <a:p>
            <a:pPr algn="just"/>
            <a:r>
              <a:rPr lang="pt-BR" sz="3500" dirty="0" smtClean="0">
                <a:latin typeface="Arial" pitchFamily="34" charset="0"/>
                <a:cs typeface="Arial" pitchFamily="34" charset="0"/>
              </a:rPr>
              <a:t>Interface- Interface com o usuário e especificidades do protocolo;</a:t>
            </a:r>
          </a:p>
          <a:p>
            <a:pPr algn="just"/>
            <a:r>
              <a:rPr lang="pt-BR" sz="3500" dirty="0" smtClean="0">
                <a:latin typeface="Arial" pitchFamily="34" charset="0"/>
                <a:cs typeface="Arial" pitchFamily="34" charset="0"/>
              </a:rPr>
              <a:t>References- Referências.</a:t>
            </a:r>
            <a:endParaRPr lang="pt-BR" sz="35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55</TotalTime>
  <Words>634</Words>
  <Application>Microsoft Office PowerPoint</Application>
  <PresentationFormat>On-screen Show (4:3)</PresentationFormat>
  <Paragraphs>28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PEDAGOGIA DE GÊNEROS</vt:lpstr>
      <vt:lpstr>Slide 2</vt:lpstr>
      <vt:lpstr>Slide 3</vt:lpstr>
      <vt:lpstr>Slide 4</vt:lpstr>
      <vt:lpstr>Slide 5</vt:lpstr>
      <vt:lpstr>Slide 6</vt:lpstr>
      <vt:lpstr>Gênero : </vt:lpstr>
      <vt:lpstr>Protocolos</vt:lpstr>
      <vt:lpstr>PROTOCOLOS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PEDAGOGIA DE GÊNEROS</dc:title>
  <dc:creator>beatriz</dc:creator>
  <cp:lastModifiedBy>beatriz</cp:lastModifiedBy>
  <cp:revision>6</cp:revision>
  <dcterms:created xsi:type="dcterms:W3CDTF">2013-09-02T18:35:00Z</dcterms:created>
  <dcterms:modified xsi:type="dcterms:W3CDTF">2013-09-02T19:30:33Z</dcterms:modified>
</cp:coreProperties>
</file>