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3" d="100"/>
          <a:sy n="63" d="100"/>
        </p:scale>
        <p:origin x="-87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603E25-49DE-40FF-9DF3-1183682BAFB6}" type="datetimeFigureOut">
              <a:rPr lang="pt-BR" smtClean="0"/>
              <a:t>28/07/2013</a:t>
            </a:fld>
            <a:endParaRPr lang="pt-BR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1B7D18EA-BDE1-4F3E-8684-D760A6C2F364}" type="slidenum">
              <a:rPr lang="pt-BR" smtClean="0"/>
              <a:t>‹#›</a:t>
            </a:fld>
            <a:endParaRPr lang="pt-BR"/>
          </a:p>
        </p:txBody>
      </p:sp>
      <p:sp>
        <p:nvSpPr>
          <p:cNvPr id="7" name="Rectangle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603E25-49DE-40FF-9DF3-1183682BAFB6}" type="datetimeFigureOut">
              <a:rPr lang="pt-BR" smtClean="0"/>
              <a:t>28/07/2013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7D18EA-BDE1-4F3E-8684-D760A6C2F364}" type="slidenum">
              <a:rPr lang="pt-BR" smtClean="0"/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603E25-49DE-40FF-9DF3-1183682BAFB6}" type="datetimeFigureOut">
              <a:rPr lang="pt-BR" smtClean="0"/>
              <a:t>28/07/2013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7D18EA-BDE1-4F3E-8684-D760A6C2F364}" type="slidenum">
              <a:rPr lang="pt-BR" smtClean="0"/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603E25-49DE-40FF-9DF3-1183682BAFB6}" type="datetimeFigureOut">
              <a:rPr lang="pt-BR" smtClean="0"/>
              <a:t>28/07/2013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7D18EA-BDE1-4F3E-8684-D760A6C2F364}" type="slidenum">
              <a:rPr lang="pt-BR" smtClean="0"/>
              <a:t>‹#›</a:t>
            </a:fld>
            <a:endParaRPr lang="pt-BR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603E25-49DE-40FF-9DF3-1183682BAFB6}" type="datetimeFigureOut">
              <a:rPr lang="pt-BR" smtClean="0"/>
              <a:t>28/07/2013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pt-BR"/>
          </a:p>
        </p:txBody>
      </p:sp>
      <p:sp>
        <p:nvSpPr>
          <p:cNvPr id="7" name="Rectangle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1B7D18EA-BDE1-4F3E-8684-D760A6C2F364}" type="slidenum">
              <a:rPr lang="pt-BR" smtClean="0"/>
              <a:t>‹#›</a:t>
            </a:fld>
            <a:endParaRPr 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603E25-49DE-40FF-9DF3-1183682BAFB6}" type="datetimeFigureOut">
              <a:rPr lang="pt-BR" smtClean="0"/>
              <a:t>28/07/2013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7D18EA-BDE1-4F3E-8684-D760A6C2F364}" type="slidenum">
              <a:rPr lang="pt-BR" smtClean="0"/>
              <a:t>‹#›</a:t>
            </a:fld>
            <a:endParaRPr lang="pt-BR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603E25-49DE-40FF-9DF3-1183682BAFB6}" type="datetimeFigureOut">
              <a:rPr lang="pt-BR" smtClean="0"/>
              <a:t>28/07/2013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7D18EA-BDE1-4F3E-8684-D760A6C2F364}" type="slidenum">
              <a:rPr lang="pt-BR" smtClean="0"/>
              <a:t>‹#›</a:t>
            </a:fld>
            <a:endParaRPr lang="pt-BR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603E25-49DE-40FF-9DF3-1183682BAFB6}" type="datetimeFigureOut">
              <a:rPr lang="pt-BR" smtClean="0"/>
              <a:t>28/07/2013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7D18EA-BDE1-4F3E-8684-D760A6C2F364}" type="slidenum">
              <a:rPr lang="pt-BR" smtClean="0"/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603E25-49DE-40FF-9DF3-1183682BAFB6}" type="datetimeFigureOut">
              <a:rPr lang="pt-BR" smtClean="0"/>
              <a:t>28/07/2013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7D18EA-BDE1-4F3E-8684-D760A6C2F364}" type="slidenum">
              <a:rPr lang="pt-BR" smtClean="0"/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603E25-49DE-40FF-9DF3-1183682BAFB6}" type="datetimeFigureOut">
              <a:rPr lang="pt-BR" smtClean="0"/>
              <a:t>28/07/2013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7D18EA-BDE1-4F3E-8684-D760A6C2F364}" type="slidenum">
              <a:rPr lang="pt-BR" smtClean="0"/>
              <a:t>‹#›</a:t>
            </a:fld>
            <a:endParaRPr lang="pt-BR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603E25-49DE-40FF-9DF3-1183682BAFB6}" type="datetimeFigureOut">
              <a:rPr lang="pt-BR" smtClean="0"/>
              <a:t>28/07/2013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1B7D18EA-BDE1-4F3E-8684-D760A6C2F364}" type="slidenum">
              <a:rPr lang="pt-BR" smtClean="0"/>
              <a:t>‹#›</a:t>
            </a:fld>
            <a:endParaRPr lang="pt-BR"/>
          </a:p>
        </p:txBody>
      </p:sp>
      <p:sp>
        <p:nvSpPr>
          <p:cNvPr id="11" name="Rectangle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48603E25-49DE-40FF-9DF3-1183682BAFB6}" type="datetimeFigureOut">
              <a:rPr lang="pt-BR" smtClean="0"/>
              <a:t>28/07/2013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pt-BR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1B7D18EA-BDE1-4F3E-8684-D760A6C2F364}" type="slidenum">
              <a:rPr lang="pt-BR" smtClean="0"/>
              <a:t>‹#›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t-BR" dirty="0" smtClean="0"/>
              <a:t>CONHECIMENTO SOBRE A LÍNGUA</a:t>
            </a:r>
          </a:p>
          <a:p>
            <a:r>
              <a:rPr lang="pt-BR" dirty="0" smtClean="0"/>
              <a:t>GRAMÁTICA SISTÊMICO- FUNCIONAL</a:t>
            </a:r>
            <a:endParaRPr lang="pt-BR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dirty="0" smtClean="0"/>
              <a:t>PEDAGOGIA DE GÊNEROS</a:t>
            </a:r>
            <a:endParaRPr lang="pt-B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 smtClean="0">
                <a:solidFill>
                  <a:schemeClr val="tx1"/>
                </a:solidFill>
              </a:rPr>
              <a:t>A LÍNGUA</a:t>
            </a:r>
            <a:endParaRPr lang="pt-BR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/>
            <a:r>
              <a:rPr lang="pt-BR" sz="2800" dirty="0" smtClean="0">
                <a:latin typeface="Arial" pitchFamily="34" charset="0"/>
                <a:cs typeface="Arial" pitchFamily="34" charset="0"/>
              </a:rPr>
              <a:t>Ela se manifesta por meio de seus textos. Eles existem para criar significados, representações.</a:t>
            </a:r>
          </a:p>
          <a:p>
            <a:pPr algn="just"/>
            <a:r>
              <a:rPr lang="pt-BR" sz="2800" dirty="0" smtClean="0">
                <a:latin typeface="Arial" pitchFamily="34" charset="0"/>
                <a:cs typeface="Arial" pitchFamily="34" charset="0"/>
              </a:rPr>
              <a:t>Quando nos referimos ao texto como uma descrição, relatório, instruções, nos baseamos na configuração geral de significados naquele texto; </a:t>
            </a:r>
          </a:p>
          <a:p>
            <a:pPr algn="just"/>
            <a:r>
              <a:rPr lang="pt-BR" sz="2800" dirty="0" smtClean="0">
                <a:latin typeface="Arial" pitchFamily="34" charset="0"/>
                <a:cs typeface="Arial" pitchFamily="34" charset="0"/>
              </a:rPr>
              <a:t>É o que chamamos de GÊNERO</a:t>
            </a:r>
            <a:endParaRPr lang="pt-BR" sz="28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 smtClean="0"/>
              <a:t>GÊNEROS</a:t>
            </a:r>
            <a:endParaRPr lang="pt-B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pt-BR" sz="2800" dirty="0" smtClean="0">
                <a:latin typeface="Arial" pitchFamily="34" charset="0"/>
                <a:cs typeface="Arial" pitchFamily="34" charset="0"/>
              </a:rPr>
              <a:t>A caracterização de um gênero é social e orientada para atingir um objetivo;</a:t>
            </a:r>
          </a:p>
          <a:p>
            <a:r>
              <a:rPr lang="pt-BR" sz="2800" dirty="0" smtClean="0">
                <a:latin typeface="Arial" pitchFamily="34" charset="0"/>
                <a:cs typeface="Arial" pitchFamily="34" charset="0"/>
              </a:rPr>
              <a:t>É organizado em etapas ou fases;</a:t>
            </a:r>
          </a:p>
          <a:p>
            <a:r>
              <a:rPr lang="pt-BR" sz="2800" dirty="0" smtClean="0">
                <a:latin typeface="Arial" pitchFamily="34" charset="0"/>
                <a:cs typeface="Arial" pitchFamily="34" charset="0"/>
              </a:rPr>
              <a:t>Tem um propósito;</a:t>
            </a:r>
          </a:p>
          <a:p>
            <a:r>
              <a:rPr lang="pt-BR" sz="2800" dirty="0" smtClean="0">
                <a:latin typeface="Arial" pitchFamily="34" charset="0"/>
                <a:cs typeface="Arial" pitchFamily="34" charset="0"/>
              </a:rPr>
              <a:t>As fases/ etapas de um gênero são os passos que o texto apresenta. Cada etapa tem uma função que contribui para o propósito social de um gênero como um todo;</a:t>
            </a:r>
            <a:endParaRPr lang="pt-BR" sz="28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 smtClean="0"/>
              <a:t>GÊNEROS</a:t>
            </a:r>
            <a:endParaRPr lang="pt-BR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dirty="0" smtClean="0"/>
              <a:t>PROPÓSITO</a:t>
            </a:r>
            <a:endParaRPr lang="pt-BR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/>
        <p:txBody>
          <a:bodyPr/>
          <a:lstStyle/>
          <a:p>
            <a:r>
              <a:rPr lang="pt-BR" dirty="0" smtClean="0"/>
              <a:t>FASES</a:t>
            </a:r>
            <a:endParaRPr lang="pt-BR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/>
          </a:bodyPr>
          <a:lstStyle/>
          <a:p>
            <a:r>
              <a:rPr lang="pt-BR" dirty="0" smtClean="0"/>
              <a:t>-DESCRITIVO- descreve coisas específicas;</a:t>
            </a:r>
          </a:p>
          <a:p>
            <a:r>
              <a:rPr lang="pt-BR" dirty="0" smtClean="0"/>
              <a:t>INFORMATIVO- classifica </a:t>
            </a:r>
          </a:p>
          <a:p>
            <a:r>
              <a:rPr lang="pt-BR" dirty="0" smtClean="0"/>
              <a:t>e descreve;</a:t>
            </a:r>
          </a:p>
          <a:p>
            <a:r>
              <a:rPr lang="pt-BR" dirty="0" smtClean="0"/>
              <a:t>EXPLICATIVO- explica os </a:t>
            </a:r>
          </a:p>
          <a:p>
            <a:r>
              <a:rPr lang="pt-BR" dirty="0" smtClean="0"/>
              <a:t>acontecimentos;</a:t>
            </a:r>
          </a:p>
          <a:p>
            <a:r>
              <a:rPr lang="pt-BR" dirty="0" smtClean="0"/>
              <a:t>INSTRUÇÃO procedimentos de uma atividade;</a:t>
            </a:r>
          </a:p>
          <a:p>
            <a:r>
              <a:rPr lang="pt-BR" dirty="0" smtClean="0"/>
              <a:t>PROTOCOLO</a:t>
            </a:r>
            <a:endParaRPr lang="pt-BR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4"/>
          </p:nvPr>
        </p:nvSpPr>
        <p:spPr/>
        <p:txBody>
          <a:bodyPr>
            <a:normAutofit fontScale="92500" lnSpcReduction="10000"/>
          </a:bodyPr>
          <a:lstStyle/>
          <a:p>
            <a:r>
              <a:rPr lang="pt-BR" dirty="0" smtClean="0"/>
              <a:t>Orientação/descrição;</a:t>
            </a:r>
          </a:p>
          <a:p>
            <a:endParaRPr lang="pt-BR" dirty="0" smtClean="0"/>
          </a:p>
          <a:p>
            <a:r>
              <a:rPr lang="pt-BR" dirty="0" smtClean="0"/>
              <a:t>Classificação/descrição;</a:t>
            </a:r>
          </a:p>
          <a:p>
            <a:endParaRPr lang="pt-BR" dirty="0" smtClean="0"/>
          </a:p>
          <a:p>
            <a:r>
              <a:rPr lang="pt-BR" dirty="0" smtClean="0"/>
              <a:t>Explicação do fenõmeno;</a:t>
            </a:r>
          </a:p>
          <a:p>
            <a:endParaRPr lang="pt-BR" dirty="0" smtClean="0"/>
          </a:p>
          <a:p>
            <a:r>
              <a:rPr lang="pt-BR" dirty="0" smtClean="0"/>
              <a:t>Propósito/equipamento/</a:t>
            </a:r>
          </a:p>
          <a:p>
            <a:r>
              <a:rPr lang="pt-BR" dirty="0" smtClean="0"/>
              <a:t>Passos;</a:t>
            </a:r>
          </a:p>
          <a:p>
            <a:r>
              <a:rPr lang="pt-BR" dirty="0" smtClean="0"/>
              <a:t>Propósitos e regras;</a:t>
            </a:r>
          </a:p>
          <a:p>
            <a:endParaRPr lang="pt-B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 smtClean="0"/>
              <a:t>PROCESSOS</a:t>
            </a:r>
            <a:endParaRPr lang="pt-B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>
                <a:latin typeface="Arial" pitchFamily="34" charset="0"/>
                <a:cs typeface="Arial" pitchFamily="34" charset="0"/>
              </a:rPr>
              <a:t>A língua pode ser usada para representar nossas experiências no mundo, e estas estão compostas de acontecimentos, sentimentos, descrições.</a:t>
            </a:r>
          </a:p>
          <a:p>
            <a:r>
              <a:rPr lang="pt-BR" dirty="0" smtClean="0">
                <a:latin typeface="Arial" pitchFamily="34" charset="0"/>
                <a:cs typeface="Arial" pitchFamily="34" charset="0"/>
              </a:rPr>
              <a:t>Quando queremos expressar acontecimentos por meio das ações, usamos operadores verbais que expressam tais ações. São os processos MATERIAIS. </a:t>
            </a:r>
          </a:p>
          <a:p>
            <a:r>
              <a:rPr lang="pt-BR" dirty="0" smtClean="0">
                <a:latin typeface="Arial" pitchFamily="34" charset="0"/>
                <a:cs typeface="Arial" pitchFamily="34" charset="0"/>
              </a:rPr>
              <a:t>Ex; The computers </a:t>
            </a:r>
            <a:r>
              <a:rPr lang="pt-BR" b="1" u="sng" dirty="0" smtClean="0">
                <a:latin typeface="Arial" pitchFamily="34" charset="0"/>
                <a:cs typeface="Arial" pitchFamily="34" charset="0"/>
              </a:rPr>
              <a:t>store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 data.</a:t>
            </a:r>
            <a:endParaRPr lang="pt-BR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6" name="Picture 2" descr="C:\Program Files\Microsoft Office\MEDIA\CAGCAT10\j0205582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444208" y="4653136"/>
            <a:ext cx="1776679" cy="16303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 smtClean="0"/>
              <a:t>PROCESSOS</a:t>
            </a:r>
            <a:endParaRPr lang="pt-B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Se desejarmos expressar sentimentos, pensamentos, usamos processos MENTAIS.</a:t>
            </a:r>
          </a:p>
          <a:p>
            <a:r>
              <a:rPr lang="pt-BR" dirty="0" smtClean="0"/>
              <a:t>Ex: We  like computing.</a:t>
            </a:r>
          </a:p>
          <a:p>
            <a:endParaRPr lang="pt-BR" dirty="0" smtClean="0"/>
          </a:p>
          <a:p>
            <a:endParaRPr lang="pt-BR" dirty="0" smtClean="0"/>
          </a:p>
          <a:p>
            <a:r>
              <a:rPr lang="pt-BR" dirty="0" smtClean="0"/>
              <a:t>Se nos referimos à existência de algo, usamos processos existenciais:</a:t>
            </a:r>
          </a:p>
          <a:p>
            <a:r>
              <a:rPr lang="pt-BR" dirty="0" smtClean="0"/>
              <a:t>Ex: There is a woman in front of the computer.</a:t>
            </a:r>
          </a:p>
          <a:p>
            <a:r>
              <a:rPr lang="pt-BR" dirty="0" smtClean="0"/>
              <a:t>     </a:t>
            </a:r>
            <a:endParaRPr lang="pt-BR" dirty="0"/>
          </a:p>
        </p:txBody>
      </p:sp>
      <p:pic>
        <p:nvPicPr>
          <p:cNvPr id="2050" name="Picture 2" descr="C:\Program Files\Microsoft Office\MEDIA\CAGCAT10\j0234657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84168" y="2204864"/>
            <a:ext cx="1713586" cy="1667866"/>
          </a:xfrm>
          <a:prstGeom prst="rect">
            <a:avLst/>
          </a:prstGeom>
          <a:noFill/>
        </p:spPr>
      </p:pic>
      <p:pic>
        <p:nvPicPr>
          <p:cNvPr id="2051" name="Picture 3" descr="C:\Program Files\Microsoft Office\MEDIA\CAGCAT10\j0195384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756576" y="2060848"/>
            <a:ext cx="1795882" cy="1833372"/>
          </a:xfrm>
          <a:prstGeom prst="rect">
            <a:avLst/>
          </a:prstGeom>
          <a:noFill/>
        </p:spPr>
      </p:pic>
      <p:pic>
        <p:nvPicPr>
          <p:cNvPr id="2052" name="Picture 4" descr="C:\Program Files\Microsoft Office\MEDIA\CAGCAT10\j0195384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92280" y="4653136"/>
            <a:ext cx="1795882" cy="183337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 smtClean="0"/>
              <a:t>PROCESSOS</a:t>
            </a:r>
            <a:endParaRPr lang="pt-B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Se  quisermos identificar, atribuir qualidades, usamos os processos  RELACIONAIS (Verb to be);</a:t>
            </a:r>
          </a:p>
          <a:p>
            <a:r>
              <a:rPr lang="pt-BR" dirty="0" smtClean="0"/>
              <a:t>Ex: Computers are  machines we use to do research.</a:t>
            </a:r>
          </a:p>
          <a:p>
            <a:r>
              <a:rPr lang="pt-BR" dirty="0" smtClean="0"/>
              <a:t>Para o ato de dizer ou falar, então temos os processos VERBAIS</a:t>
            </a:r>
          </a:p>
          <a:p>
            <a:r>
              <a:rPr lang="pt-BR" dirty="0" smtClean="0"/>
              <a:t>Ex: People say we live in a digital age.</a:t>
            </a:r>
          </a:p>
          <a:p>
            <a:r>
              <a:rPr lang="pt-BR" dirty="0" smtClean="0"/>
              <a:t>Quando queremos relatar comportamento físico ou psicológico, usamos os processos COMPORTAMENTAIS.</a:t>
            </a:r>
          </a:p>
          <a:p>
            <a:r>
              <a:rPr lang="pt-BR" dirty="0" smtClean="0"/>
              <a:t>Ex: We  dream about computers.</a:t>
            </a:r>
            <a:endParaRPr lang="pt-BR" dirty="0"/>
          </a:p>
        </p:txBody>
      </p:sp>
      <p:pic>
        <p:nvPicPr>
          <p:cNvPr id="3074" name="Picture 2" descr="C:\Program Files\Microsoft Office\MEDIA\CAGCAT10\j0287005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612560" y="3933056"/>
            <a:ext cx="1358020" cy="2331267"/>
          </a:xfrm>
          <a:prstGeom prst="rect">
            <a:avLst/>
          </a:prstGeom>
          <a:noFill/>
        </p:spPr>
      </p:pic>
      <p:pic>
        <p:nvPicPr>
          <p:cNvPr id="3075" name="Picture 3" descr="C:\Program Files\Microsoft Office\MEDIA\CAGCAT10\j0285750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19772" y="5517232"/>
            <a:ext cx="1824228" cy="112105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34</TotalTime>
  <Words>327</Words>
  <Application>Microsoft Office PowerPoint</Application>
  <PresentationFormat>On-screen Show (4:3)</PresentationFormat>
  <Paragraphs>50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Equity</vt:lpstr>
      <vt:lpstr>PEDAGOGIA DE GÊNEROS</vt:lpstr>
      <vt:lpstr>A LÍNGUA</vt:lpstr>
      <vt:lpstr>GÊNEROS</vt:lpstr>
      <vt:lpstr>GÊNEROS</vt:lpstr>
      <vt:lpstr>PROCESSOS</vt:lpstr>
      <vt:lpstr>PROCESSOS</vt:lpstr>
      <vt:lpstr>PROCESSOS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PEDAGOGIA DE GÊNEROS</dc:title>
  <dc:creator>beatriz</dc:creator>
  <cp:lastModifiedBy>beatriz</cp:lastModifiedBy>
  <cp:revision>4</cp:revision>
  <dcterms:created xsi:type="dcterms:W3CDTF">2013-07-28T18:13:39Z</dcterms:created>
  <dcterms:modified xsi:type="dcterms:W3CDTF">2013-07-28T18:48:26Z</dcterms:modified>
</cp:coreProperties>
</file>