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CDDB1-DF1B-4E9F-99ED-12BDB685BC3C}" type="datetimeFigureOut">
              <a:rPr lang="pt-BR" smtClean="0"/>
              <a:t>08/03/2011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5509A-B78E-472A-9512-C58772D8B067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ottawa.ca/academic/arts/writcent/hypergrammar/pronouns.html#pronoun" TargetMode="External"/><Relationship Id="rId2" Type="http://schemas.openxmlformats.org/officeDocument/2006/relationships/hyperlink" Target="http://www.uottawa.ca/academic/arts/writcent/hypergrammar/nouns.html#nou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ottawa.ca/academic/arts/writcent/hypergrammar/objcompl.html#object" TargetMode="External"/><Relationship Id="rId5" Type="http://schemas.openxmlformats.org/officeDocument/2006/relationships/hyperlink" Target="http://www.uottawa.ca/academic/arts/writcent/hypergrammar/subjpred.html#sentence" TargetMode="External"/><Relationship Id="rId4" Type="http://schemas.openxmlformats.org/officeDocument/2006/relationships/hyperlink" Target="http://www.uottawa.ca/academic/arts/writcent/hypergrammar/bldphr.html#phras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WHAT IS  A PREPOSITION?</a:t>
            </a:r>
            <a:endParaRPr lang="pt-B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preposition is a word that shows a relationship between a </a:t>
            </a:r>
            <a:r>
              <a:rPr lang="pt-BR" dirty="0" smtClean="0">
                <a:solidFill>
                  <a:schemeClr val="accent6"/>
                </a:solidFill>
              </a:rPr>
              <a:t>noun</a:t>
            </a:r>
            <a:r>
              <a:rPr lang="pt-BR" dirty="0" smtClean="0"/>
              <a:t> or a </a:t>
            </a:r>
            <a:r>
              <a:rPr lang="pt-BR" dirty="0" smtClean="0">
                <a:solidFill>
                  <a:schemeClr val="accent6"/>
                </a:solidFill>
              </a:rPr>
              <a:t>pronoun </a:t>
            </a:r>
            <a:r>
              <a:rPr lang="pt-BR" dirty="0" smtClean="0"/>
              <a:t>and another word in a sentence.</a:t>
            </a:r>
          </a:p>
          <a:p>
            <a:r>
              <a:rPr lang="pt-BR" dirty="0" smtClean="0"/>
              <a:t>Prepositions usually come before a noun, and give information about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time</a:t>
            </a:r>
            <a:r>
              <a:rPr lang="pt-BR" dirty="0" smtClean="0"/>
              <a:t>, </a:t>
            </a:r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place</a:t>
            </a:r>
            <a:r>
              <a:rPr lang="pt-BR" dirty="0" smtClean="0"/>
              <a:t> or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direction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OTHER PREPOSITIONS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</a:t>
            </a:r>
            <a:r>
              <a:rPr lang="en-US" dirty="0"/>
              <a:t>: </a:t>
            </a:r>
            <a:r>
              <a:rPr lang="en-US" dirty="0" err="1"/>
              <a:t>para</a:t>
            </a:r>
            <a:r>
              <a:rPr lang="en-US" dirty="0"/>
              <a:t>: People say that Teresa will go to France next week.</a:t>
            </a:r>
          </a:p>
          <a:p>
            <a:r>
              <a:rPr lang="en-US" dirty="0"/>
              <a:t>Towards: </a:t>
            </a:r>
            <a:r>
              <a:rPr lang="en-US" dirty="0" err="1"/>
              <a:t>para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direção</a:t>
            </a:r>
            <a:r>
              <a:rPr lang="en-US" dirty="0"/>
              <a:t> a: The nasty boy threw the stone towards the window.</a:t>
            </a:r>
          </a:p>
          <a:p>
            <a:r>
              <a:rPr lang="en-US" dirty="0"/>
              <a:t>Under: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baixo</a:t>
            </a:r>
            <a:r>
              <a:rPr lang="en-US" dirty="0"/>
              <a:t> de: the cat lays under the bed.</a:t>
            </a:r>
          </a:p>
          <a:p>
            <a:r>
              <a:rPr lang="en-US" dirty="0"/>
              <a:t>With/without: com/</a:t>
            </a:r>
            <a:r>
              <a:rPr lang="en-US" dirty="0" err="1"/>
              <a:t>sem</a:t>
            </a:r>
            <a:r>
              <a:rPr lang="en-US" dirty="0"/>
              <a:t>: Go with us!</a:t>
            </a:r>
          </a:p>
          <a:p>
            <a:r>
              <a:rPr lang="en-US" dirty="0"/>
              <a:t>I can’t live without you.</a:t>
            </a:r>
          </a:p>
          <a:p>
            <a:r>
              <a:rPr lang="en-US" dirty="0"/>
              <a:t>Within: </a:t>
            </a:r>
            <a:r>
              <a:rPr lang="en-US" dirty="0" err="1"/>
              <a:t>dentro</a:t>
            </a:r>
            <a:r>
              <a:rPr lang="en-US" dirty="0"/>
              <a:t> de : The noise came from within the stable.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548680"/>
            <a:ext cx="61206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What is a Preposition?</a:t>
            </a:r>
          </a:p>
          <a:p>
            <a:r>
              <a:rPr lang="en-US" sz="2400" dirty="0" smtClean="0"/>
              <a:t>A </a:t>
            </a:r>
            <a:r>
              <a:rPr lang="en-US" sz="2400" b="1" dirty="0" smtClean="0"/>
              <a:t>preposition</a:t>
            </a:r>
            <a:r>
              <a:rPr lang="en-US" sz="2400" dirty="0" smtClean="0"/>
              <a:t> links </a:t>
            </a:r>
            <a:r>
              <a:rPr lang="en-US" sz="2400" dirty="0" smtClean="0">
                <a:hlinkClick r:id="rId2"/>
              </a:rPr>
              <a:t>nouns</a:t>
            </a:r>
            <a:r>
              <a:rPr lang="en-US" sz="2400" dirty="0" smtClean="0"/>
              <a:t>, </a:t>
            </a:r>
            <a:r>
              <a:rPr lang="en-US" sz="2400" dirty="0" smtClean="0">
                <a:hlinkClick r:id="rId3"/>
              </a:rPr>
              <a:t>pronouns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4"/>
              </a:rPr>
              <a:t>phrases</a:t>
            </a:r>
            <a:r>
              <a:rPr lang="en-US" sz="2400" dirty="0" smtClean="0"/>
              <a:t> to other words in a </a:t>
            </a:r>
            <a:r>
              <a:rPr lang="en-US" sz="2400" dirty="0" smtClean="0">
                <a:hlinkClick r:id="rId5"/>
              </a:rPr>
              <a:t>sentence</a:t>
            </a:r>
            <a:r>
              <a:rPr lang="en-US" sz="2400" dirty="0" smtClean="0"/>
              <a:t>. The word or phrase that the preposition introduces is called the </a:t>
            </a:r>
            <a:r>
              <a:rPr lang="en-US" sz="2400" dirty="0" smtClean="0">
                <a:hlinkClick r:id="rId6"/>
              </a:rPr>
              <a:t>object</a:t>
            </a:r>
            <a:r>
              <a:rPr lang="en-US" sz="2400" dirty="0" smtClean="0"/>
              <a:t> of the preposition.</a:t>
            </a:r>
          </a:p>
          <a:p>
            <a:r>
              <a:rPr lang="en-US" sz="2400" dirty="0" smtClean="0"/>
              <a:t>A preposition usually indicates the temporal, spatial or logical relationship of its object to the rest of the sentence as in the following examples:</a:t>
            </a:r>
          </a:p>
          <a:p>
            <a:pPr>
              <a:buFontTx/>
              <a:buChar char="-"/>
            </a:pPr>
            <a:r>
              <a:rPr lang="en-US" sz="2400" dirty="0" smtClean="0"/>
              <a:t>The book is </a:t>
            </a:r>
            <a:r>
              <a:rPr lang="en-US" sz="2400" b="1" dirty="0" smtClean="0"/>
              <a:t>on</a:t>
            </a:r>
            <a:r>
              <a:rPr lang="en-US" sz="2400" dirty="0" smtClean="0"/>
              <a:t> the table.   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 smtClean="0"/>
              <a:t> The book is </a:t>
            </a:r>
            <a:r>
              <a:rPr lang="en-US" sz="2400" b="1" dirty="0" smtClean="0"/>
              <a:t>beside</a:t>
            </a:r>
            <a:r>
              <a:rPr lang="en-US" sz="2400" dirty="0" smtClean="0"/>
              <a:t> the table. 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 smtClean="0"/>
              <a:t> She read the book </a:t>
            </a:r>
            <a:r>
              <a:rPr lang="en-US" sz="2400" b="1" dirty="0" smtClean="0"/>
              <a:t>during</a:t>
            </a:r>
            <a:r>
              <a:rPr lang="en-US" sz="2400" dirty="0" smtClean="0"/>
              <a:t> class.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/>
              <a:t>in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indicar</a:t>
            </a:r>
            <a:r>
              <a:rPr lang="en-US" dirty="0"/>
              <a:t> “</a:t>
            </a:r>
            <a:r>
              <a:rPr lang="en-US" dirty="0" err="1"/>
              <a:t>dentro</a:t>
            </a:r>
            <a:r>
              <a:rPr lang="en-US" dirty="0"/>
              <a:t> de </a:t>
            </a:r>
            <a:r>
              <a:rPr lang="en-US" dirty="0" err="1"/>
              <a:t>alguma</a:t>
            </a:r>
            <a:r>
              <a:rPr lang="en-US" dirty="0"/>
              <a:t> </a:t>
            </a:r>
            <a:r>
              <a:rPr lang="en-US" dirty="0" err="1"/>
              <a:t>coisa</a:t>
            </a:r>
            <a:r>
              <a:rPr lang="en-US" dirty="0"/>
              <a:t>”:</a:t>
            </a:r>
          </a:p>
          <a:p>
            <a:r>
              <a:rPr lang="en-US" i="1" dirty="0"/>
              <a:t>In the box</a:t>
            </a:r>
            <a:endParaRPr lang="en-US" dirty="0"/>
          </a:p>
          <a:p>
            <a:r>
              <a:rPr lang="en-US" i="1" dirty="0"/>
              <a:t>In the fridge</a:t>
            </a:r>
            <a:endParaRPr lang="en-US" dirty="0"/>
          </a:p>
          <a:p>
            <a:r>
              <a:rPr lang="en-US" i="1" dirty="0"/>
              <a:t>In a shop</a:t>
            </a:r>
            <a:endParaRPr lang="en-US" dirty="0"/>
          </a:p>
          <a:p>
            <a:r>
              <a:rPr lang="en-US" i="1" dirty="0"/>
              <a:t>In a garden</a:t>
            </a:r>
            <a:endParaRPr lang="en-US" dirty="0"/>
          </a:p>
          <a:p>
            <a:r>
              <a:rPr lang="en-US" i="1" dirty="0"/>
              <a:t>In France</a:t>
            </a:r>
            <a:endParaRPr lang="en-US" dirty="0"/>
          </a:p>
          <a:p>
            <a:endParaRPr lang="pt-BR" dirty="0"/>
          </a:p>
        </p:txBody>
      </p:sp>
      <p:pic>
        <p:nvPicPr>
          <p:cNvPr id="1638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6063" y="3452813"/>
            <a:ext cx="1825625" cy="1725612"/>
          </a:xfrm>
          <a:prstGeom prst="rect">
            <a:avLst/>
          </a:prstGeom>
          <a:noFill/>
        </p:spPr>
      </p:pic>
      <p:pic>
        <p:nvPicPr>
          <p:cNvPr id="16387" name="Picture 3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9429" y="2566263"/>
            <a:ext cx="1825142" cy="1725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Use </a:t>
            </a:r>
            <a:r>
              <a:rPr lang="pt-BR" b="1" dirty="0"/>
              <a:t>at</a:t>
            </a:r>
            <a:r>
              <a:rPr lang="pt-BR" dirty="0"/>
              <a:t> para indicar um lugar definido. Nesse caso, seu sentido é o de “junto a”, “na”:</a:t>
            </a:r>
          </a:p>
          <a:p>
            <a:r>
              <a:rPr lang="pt-BR" i="1" dirty="0"/>
              <a:t>At the bus stop</a:t>
            </a:r>
            <a:endParaRPr lang="pt-BR" dirty="0"/>
          </a:p>
          <a:p>
            <a:r>
              <a:rPr lang="pt-BR" i="1" dirty="0"/>
              <a:t>At the top</a:t>
            </a:r>
            <a:endParaRPr lang="pt-BR" dirty="0"/>
          </a:p>
          <a:p>
            <a:r>
              <a:rPr lang="pt-BR" i="1" dirty="0"/>
              <a:t>At the bottom</a:t>
            </a:r>
            <a:endParaRPr lang="pt-BR" dirty="0"/>
          </a:p>
          <a:p>
            <a:endParaRPr lang="pt-BR" dirty="0"/>
          </a:p>
        </p:txBody>
      </p:sp>
      <p:pic>
        <p:nvPicPr>
          <p:cNvPr id="17410" name="Picture 2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0575" y="4206875"/>
            <a:ext cx="1806575" cy="1814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/>
              <a:t>on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indicar</a:t>
            </a:r>
            <a:r>
              <a:rPr lang="en-US" dirty="0"/>
              <a:t> </a:t>
            </a:r>
            <a:r>
              <a:rPr lang="en-US" dirty="0" err="1"/>
              <a:t>contato</a:t>
            </a:r>
            <a:r>
              <a:rPr lang="en-US" dirty="0"/>
              <a:t>:</a:t>
            </a:r>
          </a:p>
          <a:p>
            <a:r>
              <a:rPr lang="en-US" i="1" dirty="0"/>
              <a:t>On a shelf</a:t>
            </a:r>
            <a:endParaRPr lang="en-US" dirty="0"/>
          </a:p>
          <a:p>
            <a:r>
              <a:rPr lang="en-US" i="1" dirty="0"/>
              <a:t>On a plate</a:t>
            </a:r>
            <a:endParaRPr lang="en-US" dirty="0"/>
          </a:p>
          <a:p>
            <a:r>
              <a:rPr lang="en-US" i="1" dirty="0"/>
              <a:t>On the grass</a:t>
            </a:r>
            <a:endParaRPr lang="en-US" dirty="0"/>
          </a:p>
          <a:p>
            <a:endParaRPr lang="pt-BR" dirty="0"/>
          </a:p>
        </p:txBody>
      </p:sp>
      <p:pic>
        <p:nvPicPr>
          <p:cNvPr id="18434" name="Picture 2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3862" y="2928937"/>
            <a:ext cx="1778298" cy="2629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Other prepositions: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About: </a:t>
            </a:r>
            <a:r>
              <a:rPr lang="en-US" dirty="0" err="1"/>
              <a:t>sobre</a:t>
            </a:r>
            <a:r>
              <a:rPr lang="en-US" dirty="0"/>
              <a:t>, a </a:t>
            </a:r>
            <a:r>
              <a:rPr lang="en-US" dirty="0" err="1"/>
              <a:t>respeito</a:t>
            </a:r>
            <a:r>
              <a:rPr lang="en-US" dirty="0"/>
              <a:t> de: Tell me about your life.</a:t>
            </a:r>
          </a:p>
          <a:p>
            <a:r>
              <a:rPr lang="en-US" dirty="0"/>
              <a:t>Above: </a:t>
            </a:r>
            <a:r>
              <a:rPr lang="en-US" dirty="0" err="1"/>
              <a:t>acima</a:t>
            </a:r>
            <a:r>
              <a:rPr lang="en-US" dirty="0"/>
              <a:t> de: John’s apartment is above Mara’s.</a:t>
            </a:r>
          </a:p>
          <a:p>
            <a:r>
              <a:rPr lang="en-US" dirty="0"/>
              <a:t>Across: </a:t>
            </a:r>
            <a:r>
              <a:rPr lang="en-US" dirty="0" err="1"/>
              <a:t>através</a:t>
            </a:r>
            <a:r>
              <a:rPr lang="en-US" dirty="0"/>
              <a:t> de, do </a:t>
            </a:r>
            <a:r>
              <a:rPr lang="en-US" dirty="0" err="1"/>
              <a:t>outro</a:t>
            </a:r>
            <a:r>
              <a:rPr lang="en-US" dirty="0"/>
              <a:t> </a:t>
            </a:r>
            <a:r>
              <a:rPr lang="en-US" dirty="0" err="1"/>
              <a:t>lado</a:t>
            </a:r>
            <a:r>
              <a:rPr lang="en-US" dirty="0"/>
              <a:t>: The dog swam across the river.</a:t>
            </a:r>
          </a:p>
          <a:p>
            <a:r>
              <a:rPr lang="en-US" dirty="0"/>
              <a:t>After: </a:t>
            </a:r>
            <a:r>
              <a:rPr lang="en-US" dirty="0" err="1"/>
              <a:t>depois</a:t>
            </a:r>
            <a:r>
              <a:rPr lang="en-US" dirty="0"/>
              <a:t> de: She always arrives after 9 o’clock.</a:t>
            </a:r>
          </a:p>
          <a:p>
            <a:r>
              <a:rPr lang="en-US" dirty="0"/>
              <a:t>Against: contra: The motorbike was against the wall.</a:t>
            </a:r>
          </a:p>
          <a:p>
            <a:r>
              <a:rPr lang="en-US" dirty="0"/>
              <a:t>Among: entre (</a:t>
            </a:r>
            <a:r>
              <a:rPr lang="en-US" dirty="0" err="1"/>
              <a:t>vários</a:t>
            </a:r>
            <a:r>
              <a:rPr lang="en-US" dirty="0"/>
              <a:t>): The pencil was among the books.</a:t>
            </a:r>
          </a:p>
          <a:p>
            <a:r>
              <a:rPr lang="en-US" dirty="0"/>
              <a:t>Around: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volta</a:t>
            </a:r>
            <a:r>
              <a:rPr lang="en-US" dirty="0"/>
              <a:t> de: They travelled all around the world.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OTHER PREPOSITIONS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Before: antes de: She never arrives before 7 o’clock.</a:t>
            </a:r>
          </a:p>
          <a:p>
            <a:r>
              <a:rPr lang="en-US" dirty="0"/>
              <a:t>Behind: </a:t>
            </a:r>
            <a:r>
              <a:rPr lang="en-US" dirty="0" err="1"/>
              <a:t>atrás</a:t>
            </a:r>
            <a:r>
              <a:rPr lang="en-US" dirty="0"/>
              <a:t> de: Tim is behind Peter.</a:t>
            </a:r>
          </a:p>
          <a:p>
            <a:r>
              <a:rPr lang="en-US" dirty="0"/>
              <a:t>Below: </a:t>
            </a:r>
            <a:r>
              <a:rPr lang="en-US" dirty="0" err="1"/>
              <a:t>abaixo</a:t>
            </a:r>
            <a:r>
              <a:rPr lang="en-US" dirty="0"/>
              <a:t> de: Mara lives below John.</a:t>
            </a:r>
          </a:p>
          <a:p>
            <a:r>
              <a:rPr lang="en-US" dirty="0"/>
              <a:t>Beside: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lado</a:t>
            </a:r>
            <a:r>
              <a:rPr lang="en-US" dirty="0"/>
              <a:t> de: The earphones are beside the monitor.</a:t>
            </a:r>
          </a:p>
          <a:p>
            <a:r>
              <a:rPr lang="en-US" dirty="0"/>
              <a:t>Besides: </a:t>
            </a:r>
            <a:r>
              <a:rPr lang="en-US" dirty="0" err="1"/>
              <a:t>além</a:t>
            </a:r>
            <a:r>
              <a:rPr lang="en-US" dirty="0"/>
              <a:t> de: Besides English, she can also speak Russian.</a:t>
            </a:r>
          </a:p>
          <a:p>
            <a:r>
              <a:rPr lang="en-US" dirty="0"/>
              <a:t>Between: entre (</a:t>
            </a:r>
            <a:r>
              <a:rPr lang="en-US" dirty="0" err="1"/>
              <a:t>dois</a:t>
            </a:r>
            <a:r>
              <a:rPr lang="en-US" dirty="0"/>
              <a:t>): He was sitting between the two old ladies.</a:t>
            </a:r>
          </a:p>
          <a:p>
            <a:r>
              <a:rPr lang="en-US" dirty="0"/>
              <a:t>Beyond: </a:t>
            </a:r>
            <a:r>
              <a:rPr lang="en-US" dirty="0" err="1"/>
              <a:t>além</a:t>
            </a:r>
            <a:r>
              <a:rPr lang="en-US" dirty="0"/>
              <a:t> de: The valley is beyond the mountains.</a:t>
            </a:r>
          </a:p>
          <a:p>
            <a:r>
              <a:rPr lang="en-US" dirty="0"/>
              <a:t>But: </a:t>
            </a:r>
            <a:r>
              <a:rPr lang="en-US" dirty="0" err="1"/>
              <a:t>exceto</a:t>
            </a:r>
            <a:r>
              <a:rPr lang="en-US" dirty="0"/>
              <a:t>: Everybody went to the party, but Philip.</a:t>
            </a:r>
          </a:p>
          <a:p>
            <a:r>
              <a:rPr lang="en-US" dirty="0"/>
              <a:t>By: </a:t>
            </a:r>
            <a:r>
              <a:rPr lang="en-US" dirty="0" err="1"/>
              <a:t>por</a:t>
            </a:r>
            <a:r>
              <a:rPr lang="en-US" dirty="0"/>
              <a:t>, </a:t>
            </a:r>
            <a:r>
              <a:rPr lang="en-US" dirty="0" err="1"/>
              <a:t>junto</a:t>
            </a:r>
            <a:r>
              <a:rPr lang="en-US" dirty="0"/>
              <a:t>,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lado</a:t>
            </a:r>
            <a:r>
              <a:rPr lang="en-US" dirty="0"/>
              <a:t> de: Let’s rest by the fireplace.</a:t>
            </a:r>
          </a:p>
          <a:p>
            <a:r>
              <a:rPr lang="en-US" dirty="0"/>
              <a:t>They live by the sea.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OTHER PREPOSITIONS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/>
              <a:t>Down: </a:t>
            </a:r>
            <a:r>
              <a:rPr lang="en-US" sz="3400" dirty="0" err="1"/>
              <a:t>abaixo</a:t>
            </a:r>
            <a:r>
              <a:rPr lang="en-US" sz="3400" dirty="0"/>
              <a:t>, </a:t>
            </a:r>
            <a:r>
              <a:rPr lang="en-US" sz="3400" dirty="0" err="1"/>
              <a:t>para</a:t>
            </a:r>
            <a:r>
              <a:rPr lang="en-US" sz="3400" dirty="0"/>
              <a:t> </a:t>
            </a:r>
            <a:r>
              <a:rPr lang="en-US" sz="3400" dirty="0" err="1"/>
              <a:t>baixo</a:t>
            </a:r>
            <a:endParaRPr lang="en-US" sz="3400" dirty="0"/>
          </a:p>
          <a:p>
            <a:r>
              <a:rPr lang="en-US" sz="3400" dirty="0"/>
              <a:t>Up: </a:t>
            </a:r>
            <a:r>
              <a:rPr lang="en-US" sz="3400" dirty="0" err="1"/>
              <a:t>acima</a:t>
            </a:r>
            <a:r>
              <a:rPr lang="en-US" sz="3400" dirty="0"/>
              <a:t>, </a:t>
            </a:r>
            <a:r>
              <a:rPr lang="en-US" sz="3400" dirty="0" err="1"/>
              <a:t>para</a:t>
            </a:r>
            <a:r>
              <a:rPr lang="en-US" sz="3400" dirty="0"/>
              <a:t> </a:t>
            </a:r>
            <a:r>
              <a:rPr lang="en-US" sz="3400" dirty="0" err="1"/>
              <a:t>cima</a:t>
            </a:r>
            <a:r>
              <a:rPr lang="en-US" sz="3400" dirty="0"/>
              <a:t> Their house is halfway down/up the hill</a:t>
            </a:r>
          </a:p>
          <a:p>
            <a:r>
              <a:rPr lang="en-US" sz="3400" dirty="0"/>
              <a:t>During: </a:t>
            </a:r>
            <a:r>
              <a:rPr lang="en-US" sz="3400" dirty="0" err="1"/>
              <a:t>durante</a:t>
            </a:r>
            <a:r>
              <a:rPr lang="en-US" sz="3400" dirty="0"/>
              <a:t>: He was in the army during the war.</a:t>
            </a:r>
          </a:p>
          <a:p>
            <a:r>
              <a:rPr lang="en-US" sz="3400" dirty="0"/>
              <a:t>For: a favor de: He who’s not for us is against us.</a:t>
            </a:r>
          </a:p>
          <a:p>
            <a:r>
              <a:rPr lang="en-US" sz="3400" dirty="0"/>
              <a:t>For: </a:t>
            </a:r>
            <a:r>
              <a:rPr lang="en-US" sz="3400" dirty="0" err="1"/>
              <a:t>por</a:t>
            </a:r>
            <a:r>
              <a:rPr lang="en-US" sz="3400" dirty="0"/>
              <a:t>, </a:t>
            </a:r>
            <a:r>
              <a:rPr lang="en-US" sz="3400" dirty="0" err="1"/>
              <a:t>para</a:t>
            </a:r>
            <a:r>
              <a:rPr lang="en-US" sz="3400" dirty="0"/>
              <a:t>, </a:t>
            </a:r>
            <a:r>
              <a:rPr lang="en-US" sz="3400" dirty="0" err="1"/>
              <a:t>há</a:t>
            </a:r>
            <a:r>
              <a:rPr lang="en-US" sz="3400" dirty="0"/>
              <a:t> (tempo) The train for Moscow leaves at noon.</a:t>
            </a:r>
          </a:p>
          <a:p>
            <a:r>
              <a:rPr lang="en-US" sz="3400" dirty="0"/>
              <a:t>Fresh air is good for health.</a:t>
            </a:r>
          </a:p>
          <a:p>
            <a:r>
              <a:rPr lang="en-US" sz="3400" dirty="0"/>
              <a:t>They’ve lived here for ages.</a:t>
            </a:r>
          </a:p>
          <a:p>
            <a:r>
              <a:rPr lang="en-US" sz="3400" dirty="0"/>
              <a:t>From: de (</a:t>
            </a:r>
            <a:r>
              <a:rPr lang="en-US" sz="3400" dirty="0" err="1"/>
              <a:t>origem</a:t>
            </a:r>
            <a:r>
              <a:rPr lang="en-US" sz="3400" dirty="0"/>
              <a:t>): Where are you from?</a:t>
            </a:r>
          </a:p>
          <a:p>
            <a:r>
              <a:rPr lang="en-US" sz="3400" dirty="0"/>
              <a:t>In front of: </a:t>
            </a:r>
            <a:r>
              <a:rPr lang="en-US" sz="3400" dirty="0" err="1"/>
              <a:t>na</a:t>
            </a:r>
            <a:r>
              <a:rPr lang="en-US" sz="3400" dirty="0"/>
              <a:t> </a:t>
            </a:r>
            <a:r>
              <a:rPr lang="en-US" sz="3400" dirty="0" err="1"/>
              <a:t>frente</a:t>
            </a:r>
            <a:r>
              <a:rPr lang="en-US" sz="3400" dirty="0"/>
              <a:t> de: Peter is in front of Tim.</a:t>
            </a:r>
          </a:p>
          <a:p>
            <a:r>
              <a:rPr lang="en-US" sz="3400" dirty="0"/>
              <a:t>Inside/outside: </a:t>
            </a:r>
            <a:r>
              <a:rPr lang="en-US" sz="3400" dirty="0" err="1"/>
              <a:t>dentro</a:t>
            </a:r>
            <a:r>
              <a:rPr lang="en-US" sz="3400" dirty="0"/>
              <a:t> de/</a:t>
            </a:r>
            <a:r>
              <a:rPr lang="en-US" sz="3400" dirty="0" err="1"/>
              <a:t>fora</a:t>
            </a:r>
            <a:r>
              <a:rPr lang="en-US" sz="3400" dirty="0"/>
              <a:t> de: Let the dog sleep inside/outside the house.</a:t>
            </a:r>
          </a:p>
          <a:p>
            <a:r>
              <a:rPr lang="en-US" sz="3400" dirty="0"/>
              <a:t>Instead of: </a:t>
            </a:r>
            <a:r>
              <a:rPr lang="en-US" sz="3400" dirty="0" err="1"/>
              <a:t>em</a:t>
            </a:r>
            <a:r>
              <a:rPr lang="en-US" sz="3400" dirty="0"/>
              <a:t> </a:t>
            </a:r>
            <a:r>
              <a:rPr lang="en-US" sz="3400" dirty="0" err="1"/>
              <a:t>vez</a:t>
            </a:r>
            <a:r>
              <a:rPr lang="en-US" sz="3400" dirty="0"/>
              <a:t> de: You should be studying instead of playing video-games.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OTHER PREPOSITIONS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Into: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: The cars disappeared into the mist.</a:t>
            </a:r>
          </a:p>
          <a:p>
            <a:r>
              <a:rPr lang="en-US" dirty="0"/>
              <a:t>Like: </a:t>
            </a:r>
            <a:r>
              <a:rPr lang="en-US" dirty="0" err="1"/>
              <a:t>como</a:t>
            </a:r>
            <a:r>
              <a:rPr lang="en-US" dirty="0"/>
              <a:t>: What’s that like?</a:t>
            </a:r>
          </a:p>
          <a:p>
            <a:r>
              <a:rPr lang="en-US" dirty="0"/>
              <a:t>Near: </a:t>
            </a:r>
            <a:r>
              <a:rPr lang="en-US" dirty="0" err="1"/>
              <a:t>perto</a:t>
            </a:r>
            <a:r>
              <a:rPr lang="en-US" dirty="0"/>
              <a:t> de: The post office is near the cathedral.</a:t>
            </a:r>
          </a:p>
          <a:p>
            <a:r>
              <a:rPr lang="en-US" dirty="0"/>
              <a:t>Off: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fora</a:t>
            </a:r>
            <a:r>
              <a:rPr lang="en-US" dirty="0"/>
              <a:t> (de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superfície</a:t>
            </a:r>
            <a:r>
              <a:rPr lang="en-US" dirty="0"/>
              <a:t>): </a:t>
            </a:r>
            <a:r>
              <a:rPr lang="en-US" dirty="0" err="1"/>
              <a:t>Marky</a:t>
            </a:r>
            <a:r>
              <a:rPr lang="en-US" dirty="0"/>
              <a:t> fell off his bike. </a:t>
            </a:r>
          </a:p>
          <a:p>
            <a:r>
              <a:rPr lang="en-US" dirty="0"/>
              <a:t>Out of: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fora</a:t>
            </a:r>
            <a:r>
              <a:rPr lang="en-US" dirty="0"/>
              <a:t> de: Take these books out of the box.</a:t>
            </a:r>
          </a:p>
          <a:p>
            <a:r>
              <a:rPr lang="en-US" dirty="0"/>
              <a:t>Over: </a:t>
            </a:r>
            <a:r>
              <a:rPr lang="en-US" dirty="0" err="1"/>
              <a:t>sobre</a:t>
            </a:r>
            <a:r>
              <a:rPr lang="en-US" dirty="0"/>
              <a:t>, </a:t>
            </a:r>
            <a:r>
              <a:rPr lang="en-US" dirty="0" err="1"/>
              <a:t>acima</a:t>
            </a:r>
            <a:r>
              <a:rPr lang="en-US" dirty="0"/>
              <a:t> de,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cima</a:t>
            </a:r>
            <a:r>
              <a:rPr lang="en-US" dirty="0"/>
              <a:t> de:</a:t>
            </a:r>
          </a:p>
          <a:p>
            <a:r>
              <a:rPr lang="en-US" dirty="0"/>
              <a:t>There were over 1.000 people in the concert</a:t>
            </a:r>
          </a:p>
          <a:p>
            <a:r>
              <a:rPr lang="en-US" dirty="0"/>
              <a:t>Throw the stone over the wall</a:t>
            </a:r>
          </a:p>
          <a:p>
            <a:r>
              <a:rPr lang="en-US" dirty="0"/>
              <a:t>Since: </a:t>
            </a:r>
            <a:r>
              <a:rPr lang="en-US" dirty="0" err="1"/>
              <a:t>desde</a:t>
            </a:r>
            <a:r>
              <a:rPr lang="en-US" dirty="0"/>
              <a:t>: I’ve known her since 1995.</a:t>
            </a:r>
          </a:p>
          <a:p>
            <a:r>
              <a:rPr lang="en-US" dirty="0"/>
              <a:t>Through: </a:t>
            </a:r>
            <a:r>
              <a:rPr lang="en-US" dirty="0" err="1"/>
              <a:t>através</a:t>
            </a:r>
            <a:r>
              <a:rPr lang="en-US" dirty="0"/>
              <a:t> de: The soldiers walked through the forest.</a:t>
            </a:r>
          </a:p>
          <a:p>
            <a:r>
              <a:rPr lang="en-US" dirty="0"/>
              <a:t>Till/until: </a:t>
            </a:r>
            <a:r>
              <a:rPr lang="en-US" dirty="0" err="1"/>
              <a:t>até</a:t>
            </a:r>
            <a:r>
              <a:rPr lang="en-US" dirty="0"/>
              <a:t> (tempo): The book won’t arrive till tomorrow.</a:t>
            </a:r>
          </a:p>
          <a:p>
            <a:r>
              <a:rPr lang="en-US" dirty="0"/>
              <a:t>To: </a:t>
            </a:r>
            <a:r>
              <a:rPr lang="en-US" dirty="0" err="1"/>
              <a:t>para</a:t>
            </a:r>
            <a:r>
              <a:rPr lang="en-US" dirty="0"/>
              <a:t>: People say that Teresa will go to France next week.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773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WHAT IS  A PREPOSITION?</vt:lpstr>
      <vt:lpstr>Slide 2</vt:lpstr>
      <vt:lpstr>IN</vt:lpstr>
      <vt:lpstr>AT</vt:lpstr>
      <vt:lpstr>ON</vt:lpstr>
      <vt:lpstr>Other prepositions:</vt:lpstr>
      <vt:lpstr>OTHER PREPOSITIONS</vt:lpstr>
      <vt:lpstr>OTHER PREPOSITIONS</vt:lpstr>
      <vt:lpstr>OTHER PREPOSITIONS</vt:lpstr>
      <vt:lpstr>OTHER PREPOSITIONS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 A PREPOSITION?</dc:title>
  <dc:creator>beatriz</dc:creator>
  <cp:lastModifiedBy>beatriz</cp:lastModifiedBy>
  <cp:revision>9</cp:revision>
  <dcterms:created xsi:type="dcterms:W3CDTF">2011-03-08T15:11:05Z</dcterms:created>
  <dcterms:modified xsi:type="dcterms:W3CDTF">2011-03-08T16:37:57Z</dcterms:modified>
</cp:coreProperties>
</file>