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C764-09D2-4BFD-B84F-8D0FF73C2480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198D-1089-4A65-A822-0603B3F6044A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THE SIMPLE PAST TENSE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71600" y="3284984"/>
            <a:ext cx="6400800" cy="269016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WENT TO THE ZOO YESTERDAY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Program Files\Microsoft Office\MEDIA\CAGCAT10\j03323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4806950"/>
            <a:ext cx="1830388" cy="1718394"/>
          </a:xfrm>
          <a:prstGeom prst="rect">
            <a:avLst/>
          </a:prstGeom>
          <a:noFill/>
        </p:spPr>
      </p:pic>
      <p:pic>
        <p:nvPicPr>
          <p:cNvPr id="1029" name="Picture 5" descr="C:\Users\beatriz\AppData\Local\Microsoft\Windows\Temporary Internet Files\Content.IE5\HTG17NU4\R11 - Animal - Giraffe - 0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37312" y="-762000"/>
            <a:ext cx="11087100" cy="15240000"/>
          </a:xfrm>
          <a:prstGeom prst="rect">
            <a:avLst/>
          </a:prstGeom>
          <a:noFill/>
        </p:spPr>
      </p:pic>
      <p:pic>
        <p:nvPicPr>
          <p:cNvPr id="1030" name="Picture 6" descr="C:\Users\beatriz\AppData\Local\Microsoft\Windows\Temporary Internet Files\Content.IE5\SATT7688\Animals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16" y="4206415"/>
            <a:ext cx="2907750" cy="2414201"/>
          </a:xfrm>
          <a:prstGeom prst="rect">
            <a:avLst/>
          </a:prstGeom>
          <a:noFill/>
        </p:spPr>
      </p:pic>
      <p:pic>
        <p:nvPicPr>
          <p:cNvPr id="1031" name="Picture 7" descr="C:\Users\beatriz\AppData\Local\Microsoft\Windows\Temporary Internet Files\Content.IE5\ZB2RRA6A\animals 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9289" y="4509120"/>
            <a:ext cx="2206807" cy="2284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past</a:t>
            </a:r>
            <a:endParaRPr lang="pt-BR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verb tense is used to express actions that finished in a definite time in the past. </a:t>
            </a:r>
          </a:p>
          <a:p>
            <a:r>
              <a:rPr lang="en-US" dirty="0"/>
              <a:t>We use adverbs like: </a:t>
            </a:r>
            <a:r>
              <a:rPr lang="en-US" dirty="0">
                <a:solidFill>
                  <a:srgbClr val="FF0000"/>
                </a:solidFill>
              </a:rPr>
              <a:t>yesterday, last year, last week, ago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pt-BR" dirty="0" smtClean="0"/>
              <a:t>Regular verbs: It’s formed by adding d or ed to the base form of the verb.</a:t>
            </a:r>
          </a:p>
          <a:p>
            <a:r>
              <a:rPr lang="pt-BR" dirty="0" smtClean="0"/>
              <a:t>Ex: We  work</a:t>
            </a:r>
            <a:r>
              <a:rPr lang="pt-BR" dirty="0" smtClean="0">
                <a:solidFill>
                  <a:schemeClr val="accent2"/>
                </a:solidFill>
              </a:rPr>
              <a:t>ed</a:t>
            </a:r>
            <a:r>
              <a:rPr lang="pt-BR" dirty="0" smtClean="0"/>
              <a:t> hard yesterday.</a:t>
            </a:r>
            <a:endParaRPr lang="pt-BR" dirty="0" smtClean="0"/>
          </a:p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beatriz\AppData\Local\Microsoft\Windows\Temporary Internet Files\Content.IE5\SATT7688\men-at-wor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35513"/>
            <a:ext cx="2143181" cy="1501799"/>
          </a:xfrm>
          <a:prstGeom prst="rect">
            <a:avLst/>
          </a:prstGeom>
          <a:noFill/>
        </p:spPr>
      </p:pic>
      <p:pic>
        <p:nvPicPr>
          <p:cNvPr id="2054" name="Picture 6" descr="C:\Users\beatriz\AppData\Local\Microsoft\Windows\Temporary Internet Files\Content.IE5\ZB2RRA6A\put-in-work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89240"/>
            <a:ext cx="4680520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Ex. 9: He climbed a mountain yesterday</a:t>
            </a:r>
            <a:endParaRPr lang="pt-BR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6" name="Picture 4" descr="MCj03186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8221662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Ex. 10: He cleaned the house last week</a:t>
            </a:r>
            <a:endParaRPr lang="pt-BR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5061" name="Picture 5" descr="MCj035428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135937" cy="453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simple past tense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Irregular verbs affirmative – Irregular past verb forms must be learned because they don’t follow any rule. : He ate vegetables at lunch.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BE –WAS/WERE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BUY-BOUGHT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COME-CAME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DRINK-DRANK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EAT-ATE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eatriz\AppData\Local\Microsoft\Windows\Temporary Internet Files\Content.IE5\SATT7688\eating-lunch-carto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2981325" cy="284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SIMPLE PAST – NEGATIVE </a:t>
            </a:r>
            <a:r>
              <a:rPr lang="pt-BR" dirty="0" smtClean="0"/>
              <a:t>FORM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REGULAR AND IRREGULAR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We use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 not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didn’t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+ base form  to make the simple past tense negative .</a:t>
            </a: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Ex. I didn’t go to the beach yesterday.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beatriz\AppData\Local\Microsoft\Windows\Temporary Internet Files\Content.IE5\HTG17NU4\tropical_paradise_with_sailboat_on_the_ocean_and_palm_tree_sandals_and_beach_chair_0515-0910-0102-5221_SM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168352" cy="251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SIMPLE PAST INTERROGATIVE FORMS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pt-B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+ subject+ base form of the verb to make the interrogative form of regular and irregular varbs in the past.</a:t>
            </a:r>
          </a:p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Ex. He didn’t play volleyball</a:t>
            </a:r>
          </a:p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  last weekend. He played </a:t>
            </a:r>
          </a:p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   soccer.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beatriz\AppData\Local\Microsoft\Windows\Temporary Internet Files\Content.IE5\HTG17NU4\cartoon-boy-playing-football-thumb87748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05064"/>
            <a:ext cx="226774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SIMPLE PAST TENSE </vt:lpstr>
      <vt:lpstr>Simple past</vt:lpstr>
      <vt:lpstr>Ex. 9: He climbed a mountain yesterday</vt:lpstr>
      <vt:lpstr>Ex. 10: He cleaned the house last week</vt:lpstr>
      <vt:lpstr>The simple past tense</vt:lpstr>
      <vt:lpstr>SIMPLE PAST – NEGATIVE FORM REGULAR AND IRREGULAR</vt:lpstr>
      <vt:lpstr>SIMPLE PAST INTERROGATIVE FORMS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SIMPLE PAST TENSE</dc:title>
  <dc:creator>beatriz</dc:creator>
  <cp:lastModifiedBy>beatriz</cp:lastModifiedBy>
  <cp:revision>5</cp:revision>
  <dcterms:created xsi:type="dcterms:W3CDTF">2016-02-12T17:29:24Z</dcterms:created>
  <dcterms:modified xsi:type="dcterms:W3CDTF">2016-02-12T18:17:21Z</dcterms:modified>
</cp:coreProperties>
</file>