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Lst>
  <p:sldSz cx="9144000" cy="6858000" type="screen4x3"/>
  <p:notesSz cx="6858000" cy="9144000"/>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3" d="100"/>
          <a:sy n="63" d="100"/>
        </p:scale>
        <p:origin x="-1374"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ounded Rectangle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D9C2B504-D00C-4C48-A596-56B3D025717D}" type="datetimeFigureOut">
              <a:rPr lang="pt-BR" smtClean="0"/>
              <a:pPr/>
              <a:t>28/09/2013</a:t>
            </a:fld>
            <a:endParaRPr lang="pt-BR"/>
          </a:p>
        </p:txBody>
      </p:sp>
      <p:sp>
        <p:nvSpPr>
          <p:cNvPr id="17" name="Footer Placeholder 16"/>
          <p:cNvSpPr>
            <a:spLocks noGrp="1"/>
          </p:cNvSpPr>
          <p:nvPr>
            <p:ph type="ftr" sz="quarter" idx="11"/>
          </p:nvPr>
        </p:nvSpPr>
        <p:spPr/>
        <p:txBody>
          <a:bodyPr/>
          <a:lstStyle/>
          <a:p>
            <a:endParaRPr lang="pt-BR"/>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303956B8-54A5-44B7-AAB2-33D193435518}" type="slidenum">
              <a:rPr lang="pt-BR" smtClean="0"/>
              <a:pPr/>
              <a:t>‹#›</a:t>
            </a:fld>
            <a:endParaRPr lang="pt-BR"/>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9C2B504-D00C-4C48-A596-56B3D025717D}" type="datetimeFigureOut">
              <a:rPr lang="pt-BR" smtClean="0"/>
              <a:pPr/>
              <a:t>28/09/2013</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303956B8-54A5-44B7-AAB2-33D193435518}" type="slidenum">
              <a:rPr lang="pt-BR" smtClean="0"/>
              <a:pPr/>
              <a:t>‹#›</a:t>
            </a:fld>
            <a:endParaRPr lang="pt-B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914400" y="274640"/>
            <a:ext cx="55626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9C2B504-D00C-4C48-A596-56B3D025717D}" type="datetimeFigureOut">
              <a:rPr lang="pt-BR" smtClean="0"/>
              <a:pPr/>
              <a:t>28/09/2013</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303956B8-54A5-44B7-AAB2-33D193435518}" type="slidenum">
              <a:rPr lang="pt-BR" smtClean="0"/>
              <a:pPr/>
              <a:t>‹#›</a:t>
            </a:fld>
            <a:endParaRPr lang="pt-B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D9C2B504-D00C-4C48-A596-56B3D025717D}" type="datetimeFigureOut">
              <a:rPr lang="pt-BR" smtClean="0"/>
              <a:pPr/>
              <a:t>28/09/2013</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303956B8-54A5-44B7-AAB2-33D193435518}" type="slidenum">
              <a:rPr lang="pt-BR" smtClean="0"/>
              <a:pPr/>
              <a:t>‹#›</a:t>
            </a:fld>
            <a:endParaRPr lang="pt-BR"/>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D9C2B504-D00C-4C48-A596-56B3D025717D}" type="datetimeFigureOut">
              <a:rPr lang="pt-BR" smtClean="0"/>
              <a:pPr/>
              <a:t>28/09/2013</a:t>
            </a:fld>
            <a:endParaRPr lang="pt-BR"/>
          </a:p>
        </p:txBody>
      </p:sp>
      <p:sp>
        <p:nvSpPr>
          <p:cNvPr id="5" name="Footer Placeholder 4"/>
          <p:cNvSpPr>
            <a:spLocks noGrp="1"/>
          </p:cNvSpPr>
          <p:nvPr>
            <p:ph type="ftr" sz="quarter" idx="11"/>
          </p:nvPr>
        </p:nvSpPr>
        <p:spPr>
          <a:xfrm>
            <a:off x="800100" y="6172200"/>
            <a:ext cx="4000500" cy="457200"/>
          </a:xfrm>
        </p:spPr>
        <p:txBody>
          <a:bodyPr/>
          <a:lstStyle/>
          <a:p>
            <a:endParaRPr lang="pt-BR"/>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146304" y="6208776"/>
            <a:ext cx="457200" cy="457200"/>
          </a:xfrm>
        </p:spPr>
        <p:txBody>
          <a:bodyPr/>
          <a:lstStyle/>
          <a:p>
            <a:fld id="{303956B8-54A5-44B7-AAB2-33D193435518}" type="slidenum">
              <a:rPr lang="pt-BR" smtClean="0"/>
              <a:pPr/>
              <a:t>‹#›</a:t>
            </a:fld>
            <a:endParaRPr lang="pt-B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D9C2B504-D00C-4C48-A596-56B3D025717D}" type="datetimeFigureOut">
              <a:rPr lang="pt-BR" smtClean="0"/>
              <a:pPr/>
              <a:t>28/09/2013</a:t>
            </a:fld>
            <a:endParaRPr lang="pt-BR"/>
          </a:p>
        </p:txBody>
      </p:sp>
      <p:sp>
        <p:nvSpPr>
          <p:cNvPr id="6" name="Footer Placeholder 5"/>
          <p:cNvSpPr>
            <a:spLocks noGrp="1"/>
          </p:cNvSpPr>
          <p:nvPr>
            <p:ph type="ftr" sz="quarter" idx="11"/>
          </p:nvPr>
        </p:nvSpPr>
        <p:spPr/>
        <p:txBody>
          <a:bodyPr/>
          <a:lstStyle/>
          <a:p>
            <a:endParaRPr lang="pt-BR"/>
          </a:p>
        </p:txBody>
      </p:sp>
      <p:sp>
        <p:nvSpPr>
          <p:cNvPr id="7" name="Slide Number Placeholder 6"/>
          <p:cNvSpPr>
            <a:spLocks noGrp="1"/>
          </p:cNvSpPr>
          <p:nvPr>
            <p:ph type="sldNum" sz="quarter" idx="12"/>
          </p:nvPr>
        </p:nvSpPr>
        <p:spPr/>
        <p:txBody>
          <a:bodyPr/>
          <a:lstStyle/>
          <a:p>
            <a:fld id="{303956B8-54A5-44B7-AAB2-33D193435518}" type="slidenum">
              <a:rPr lang="pt-BR" smtClean="0"/>
              <a:pPr/>
              <a:t>‹#›</a:t>
            </a:fld>
            <a:endParaRPr lang="pt-BR"/>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93395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nchor="b" anchorCtr="0"/>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D9C2B504-D00C-4C48-A596-56B3D025717D}" type="datetimeFigureOut">
              <a:rPr lang="pt-BR" smtClean="0"/>
              <a:pPr/>
              <a:t>28/09/2013</a:t>
            </a:fld>
            <a:endParaRPr lang="pt-BR"/>
          </a:p>
        </p:txBody>
      </p:sp>
      <p:sp>
        <p:nvSpPr>
          <p:cNvPr id="8" name="Footer Placeholder 7"/>
          <p:cNvSpPr>
            <a:spLocks noGrp="1"/>
          </p:cNvSpPr>
          <p:nvPr>
            <p:ph type="ftr" sz="quarter" idx="11"/>
          </p:nvPr>
        </p:nvSpPr>
        <p:spPr/>
        <p:txBody>
          <a:bodyPr/>
          <a:lstStyle/>
          <a:p>
            <a:endParaRPr lang="pt-BR"/>
          </a:p>
        </p:txBody>
      </p:sp>
      <p:sp>
        <p:nvSpPr>
          <p:cNvPr id="9" name="Slide Number Placeholder 8"/>
          <p:cNvSpPr>
            <a:spLocks noGrp="1"/>
          </p:cNvSpPr>
          <p:nvPr>
            <p:ph type="sldNum" sz="quarter" idx="12"/>
          </p:nvPr>
        </p:nvSpPr>
        <p:spPr/>
        <p:txBody>
          <a:bodyPr/>
          <a:lstStyle/>
          <a:p>
            <a:fld id="{303956B8-54A5-44B7-AAB2-33D193435518}" type="slidenum">
              <a:rPr lang="pt-BR" smtClean="0"/>
              <a:pPr/>
              <a:t>‹#›</a:t>
            </a:fld>
            <a:endParaRPr lang="pt-BR"/>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D9C2B504-D00C-4C48-A596-56B3D025717D}" type="datetimeFigureOut">
              <a:rPr lang="pt-BR" smtClean="0"/>
              <a:pPr/>
              <a:t>28/09/2013</a:t>
            </a:fld>
            <a:endParaRPr lang="pt-BR"/>
          </a:p>
        </p:txBody>
      </p:sp>
      <p:sp>
        <p:nvSpPr>
          <p:cNvPr id="4" name="Footer Placeholder 3"/>
          <p:cNvSpPr>
            <a:spLocks noGrp="1"/>
          </p:cNvSpPr>
          <p:nvPr>
            <p:ph type="ftr" sz="quarter" idx="11"/>
          </p:nvPr>
        </p:nvSpPr>
        <p:spPr/>
        <p:txBody>
          <a:bodyPr/>
          <a:lstStyle/>
          <a:p>
            <a:endParaRPr lang="pt-BR"/>
          </a:p>
        </p:txBody>
      </p:sp>
      <p:sp>
        <p:nvSpPr>
          <p:cNvPr id="5" name="Slide Number Placeholder 4"/>
          <p:cNvSpPr>
            <a:spLocks noGrp="1"/>
          </p:cNvSpPr>
          <p:nvPr>
            <p:ph type="sldNum" sz="quarter" idx="12"/>
          </p:nvPr>
        </p:nvSpPr>
        <p:spPr/>
        <p:txBody>
          <a:bodyPr/>
          <a:lstStyle/>
          <a:p>
            <a:fld id="{303956B8-54A5-44B7-AAB2-33D193435518}" type="slidenum">
              <a:rPr lang="pt-BR" smtClean="0"/>
              <a:pPr/>
              <a:t>‹#›</a:t>
            </a:fld>
            <a:endParaRPr lang="pt-B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9C2B504-D00C-4C48-A596-56B3D025717D}" type="datetimeFigureOut">
              <a:rPr lang="pt-BR" smtClean="0"/>
              <a:pPr/>
              <a:t>28/09/2013</a:t>
            </a:fld>
            <a:endParaRPr lang="pt-BR"/>
          </a:p>
        </p:txBody>
      </p:sp>
      <p:sp>
        <p:nvSpPr>
          <p:cNvPr id="3" name="Footer Placeholder 2"/>
          <p:cNvSpPr>
            <a:spLocks noGrp="1"/>
          </p:cNvSpPr>
          <p:nvPr>
            <p:ph type="ftr" sz="quarter" idx="11"/>
          </p:nvPr>
        </p:nvSpPr>
        <p:spPr/>
        <p:txBody>
          <a:bodyPr/>
          <a:lstStyle/>
          <a:p>
            <a:endParaRPr lang="pt-BR"/>
          </a:p>
        </p:txBody>
      </p:sp>
      <p:sp>
        <p:nvSpPr>
          <p:cNvPr id="4" name="Slide Number Placeholder 3"/>
          <p:cNvSpPr>
            <a:spLocks noGrp="1"/>
          </p:cNvSpPr>
          <p:nvPr>
            <p:ph type="sldNum" sz="quarter" idx="12"/>
          </p:nvPr>
        </p:nvSpPr>
        <p:spPr/>
        <p:txBody>
          <a:bodyPr/>
          <a:lstStyle/>
          <a:p>
            <a:fld id="{303956B8-54A5-44B7-AAB2-33D193435518}" type="slidenum">
              <a:rPr lang="pt-BR" smtClean="0"/>
              <a:pPr/>
              <a:t>‹#›</a:t>
            </a:fld>
            <a:endParaRPr lang="pt-B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ounded Rectangle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914400" y="273050"/>
            <a:ext cx="7772400" cy="1143000"/>
          </a:xfrm>
        </p:spPr>
        <p:txBody>
          <a:bodyPr anchor="b" anchorCtr="0"/>
          <a:lstStyle>
            <a:lvl1pPr algn="l">
              <a:buNone/>
              <a:defRPr sz="4000" b="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D9C2B504-D00C-4C48-A596-56B3D025717D}" type="datetimeFigureOut">
              <a:rPr lang="pt-BR" smtClean="0"/>
              <a:pPr/>
              <a:t>28/09/2013</a:t>
            </a:fld>
            <a:endParaRPr lang="pt-BR"/>
          </a:p>
        </p:txBody>
      </p:sp>
      <p:sp>
        <p:nvSpPr>
          <p:cNvPr id="6" name="Footer Placeholder 5"/>
          <p:cNvSpPr>
            <a:spLocks noGrp="1"/>
          </p:cNvSpPr>
          <p:nvPr>
            <p:ph type="ftr" sz="quarter" idx="11"/>
          </p:nvPr>
        </p:nvSpPr>
        <p:spPr/>
        <p:txBody>
          <a:bodyPr/>
          <a:lstStyle/>
          <a:p>
            <a:endParaRPr lang="pt-BR"/>
          </a:p>
        </p:txBody>
      </p:sp>
      <p:sp>
        <p:nvSpPr>
          <p:cNvPr id="7" name="Slide Number Placeholder 6"/>
          <p:cNvSpPr>
            <a:spLocks noGrp="1"/>
          </p:cNvSpPr>
          <p:nvPr>
            <p:ph type="sldNum" sz="quarter" idx="12"/>
          </p:nvPr>
        </p:nvSpPr>
        <p:spPr/>
        <p:txBody>
          <a:bodyPr/>
          <a:lstStyle/>
          <a:p>
            <a:fld id="{303956B8-54A5-44B7-AAB2-33D193435518}" type="slidenum">
              <a:rPr lang="pt-BR" smtClean="0"/>
              <a:pPr/>
              <a:t>‹#›</a:t>
            </a:fld>
            <a:endParaRPr lang="pt-BR"/>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D9C2B504-D00C-4C48-A596-56B3D025717D}" type="datetimeFigureOut">
              <a:rPr lang="pt-BR" smtClean="0"/>
              <a:pPr/>
              <a:t>28/09/2013</a:t>
            </a:fld>
            <a:endParaRPr lang="pt-BR"/>
          </a:p>
        </p:txBody>
      </p:sp>
      <p:sp>
        <p:nvSpPr>
          <p:cNvPr id="6" name="Footer Placeholder 5"/>
          <p:cNvSpPr>
            <a:spLocks noGrp="1"/>
          </p:cNvSpPr>
          <p:nvPr>
            <p:ph type="ftr" sz="quarter" idx="11"/>
          </p:nvPr>
        </p:nvSpPr>
        <p:spPr>
          <a:xfrm>
            <a:off x="914400" y="6172200"/>
            <a:ext cx="3886200" cy="457200"/>
          </a:xfrm>
        </p:spPr>
        <p:txBody>
          <a:bodyPr/>
          <a:lstStyle/>
          <a:p>
            <a:endParaRPr lang="pt-BR"/>
          </a:p>
        </p:txBody>
      </p:sp>
      <p:sp>
        <p:nvSpPr>
          <p:cNvPr id="7" name="Slide Number Placeholder 6"/>
          <p:cNvSpPr>
            <a:spLocks noGrp="1"/>
          </p:cNvSpPr>
          <p:nvPr>
            <p:ph type="sldNum" sz="quarter" idx="12"/>
          </p:nvPr>
        </p:nvSpPr>
        <p:spPr>
          <a:xfrm>
            <a:off x="146304" y="6208776"/>
            <a:ext cx="457200" cy="457200"/>
          </a:xfrm>
        </p:spPr>
        <p:txBody>
          <a:bodyPr/>
          <a:lstStyle/>
          <a:p>
            <a:fld id="{303956B8-54A5-44B7-AAB2-33D193435518}" type="slidenum">
              <a:rPr lang="pt-BR" smtClean="0"/>
              <a:pPr/>
              <a:t>‹#›</a:t>
            </a:fld>
            <a:endParaRPr lang="pt-BR"/>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smtClean="0"/>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ounded Rectangle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Title Placeholder 21"/>
          <p:cNvSpPr>
            <a:spLocks noGrp="1"/>
          </p:cNvSpPr>
          <p:nvPr>
            <p:ph type="title"/>
          </p:nvPr>
        </p:nvSpPr>
        <p:spPr>
          <a:xfrm>
            <a:off x="914400" y="274638"/>
            <a:ext cx="7772400" cy="1143000"/>
          </a:xfrm>
          <a:prstGeom prst="rect">
            <a:avLst/>
          </a:prstGeom>
        </p:spPr>
        <p:txBody>
          <a:bodyPr bIns="91440"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D9C2B504-D00C-4C48-A596-56B3D025717D}" type="datetimeFigureOut">
              <a:rPr lang="pt-BR" smtClean="0"/>
              <a:pPr/>
              <a:t>28/09/2013</a:t>
            </a:fld>
            <a:endParaRPr lang="pt-BR"/>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pt-BR"/>
          </a:p>
        </p:txBody>
      </p:sp>
      <p:sp>
        <p:nvSpPr>
          <p:cNvPr id="23" name="Slide Number Placehold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303956B8-54A5-44B7-AAB2-33D193435518}" type="slidenum">
              <a:rPr lang="pt-BR" smtClean="0"/>
              <a:pPr/>
              <a:t>‹#›</a:t>
            </a:fld>
            <a:endParaRPr lang="pt-B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www.2createawebsite.com/blogging/free-wordpress-tutorial.html" TargetMode="Externa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normAutofit/>
          </a:bodyPr>
          <a:lstStyle/>
          <a:p>
            <a:r>
              <a:rPr lang="pt-BR" sz="3600" dirty="0" smtClean="0">
                <a:latin typeface="Arial" pitchFamily="34" charset="0"/>
                <a:cs typeface="Arial" pitchFamily="34" charset="0"/>
              </a:rPr>
              <a:t>TUTORIAL</a:t>
            </a:r>
          </a:p>
          <a:p>
            <a:r>
              <a:rPr lang="pt-BR" sz="3600" dirty="0" smtClean="0">
                <a:latin typeface="Arial" pitchFamily="34" charset="0"/>
                <a:cs typeface="Arial" pitchFamily="34" charset="0"/>
              </a:rPr>
              <a:t>MANUAL</a:t>
            </a:r>
            <a:endParaRPr lang="pt-BR" sz="3600" dirty="0">
              <a:latin typeface="Arial" pitchFamily="34" charset="0"/>
              <a:cs typeface="Arial" pitchFamily="34" charset="0"/>
            </a:endParaRPr>
          </a:p>
        </p:txBody>
      </p:sp>
      <p:sp>
        <p:nvSpPr>
          <p:cNvPr id="2" name="Title 1"/>
          <p:cNvSpPr>
            <a:spLocks noGrp="1"/>
          </p:cNvSpPr>
          <p:nvPr>
            <p:ph type="ctrTitle"/>
          </p:nvPr>
        </p:nvSpPr>
        <p:spPr/>
        <p:txBody>
          <a:bodyPr/>
          <a:lstStyle/>
          <a:p>
            <a:r>
              <a:rPr lang="pt-BR" dirty="0" smtClean="0">
                <a:latin typeface="Arial" pitchFamily="34" charset="0"/>
                <a:cs typeface="Arial" pitchFamily="34" charset="0"/>
              </a:rPr>
              <a:t>PEDAGOGIA DE GÊNEROS</a:t>
            </a:r>
            <a:endParaRPr lang="pt-BR"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dirty="0" smtClean="0"/>
              <a:t>Consider the texts below:</a:t>
            </a:r>
            <a:endParaRPr lang="pt-BR" dirty="0"/>
          </a:p>
        </p:txBody>
      </p:sp>
      <p:sp>
        <p:nvSpPr>
          <p:cNvPr id="3" name="Content Placeholder 2"/>
          <p:cNvSpPr>
            <a:spLocks noGrp="1"/>
          </p:cNvSpPr>
          <p:nvPr>
            <p:ph sz="quarter" idx="1"/>
          </p:nvPr>
        </p:nvSpPr>
        <p:spPr>
          <a:xfrm>
            <a:off x="914400" y="1196752"/>
            <a:ext cx="7772400" cy="5472608"/>
          </a:xfrm>
        </p:spPr>
        <p:txBody>
          <a:bodyPr>
            <a:noAutofit/>
          </a:bodyPr>
          <a:lstStyle/>
          <a:p>
            <a:r>
              <a:rPr lang="pt-BR" sz="2400" dirty="0" smtClean="0">
                <a:latin typeface="Arial" pitchFamily="34" charset="0"/>
                <a:cs typeface="Arial" pitchFamily="34" charset="0"/>
              </a:rPr>
              <a:t>Text 1:</a:t>
            </a:r>
          </a:p>
          <a:p>
            <a:r>
              <a:rPr lang="pt-BR" sz="2800" b="1" dirty="0" smtClean="0">
                <a:latin typeface="Arial" pitchFamily="34" charset="0"/>
                <a:cs typeface="Arial" pitchFamily="34" charset="0"/>
              </a:rPr>
              <a:t>Installing the Dell Managemente Card:</a:t>
            </a:r>
          </a:p>
          <a:p>
            <a:r>
              <a:rPr lang="en-US" sz="2800" dirty="0" smtClean="0">
                <a:latin typeface="Arial" pitchFamily="34" charset="0"/>
                <a:cs typeface="Arial" pitchFamily="34" charset="0"/>
              </a:rPr>
              <a:t> It  can be installed in any Dell UPS equipped with a communication bay without turning off the UPS or disconnecting the load.</a:t>
            </a:r>
          </a:p>
          <a:p>
            <a:r>
              <a:rPr lang="en-US" sz="2800" dirty="0" smtClean="0">
                <a:latin typeface="Arial" pitchFamily="34" charset="0"/>
                <a:cs typeface="Arial" pitchFamily="34" charset="0"/>
              </a:rPr>
              <a:t>To install the Dell Network Management Card:</a:t>
            </a:r>
          </a:p>
          <a:p>
            <a:r>
              <a:rPr lang="en-US" sz="2800" dirty="0" smtClean="0">
                <a:latin typeface="Arial" pitchFamily="34" charset="0"/>
                <a:cs typeface="Arial" pitchFamily="34" charset="0"/>
              </a:rPr>
              <a:t>1 Remove the communication bay cover from the UPS. Retain the screws.</a:t>
            </a:r>
          </a:p>
          <a:p>
            <a:r>
              <a:rPr lang="en-US" sz="2800" dirty="0" smtClean="0">
                <a:latin typeface="Arial" pitchFamily="34" charset="0"/>
                <a:cs typeface="Arial" pitchFamily="34" charset="0"/>
              </a:rPr>
              <a:t>2 To prevent electrostatic discharge (ESD), place one hand on a metal surface.</a:t>
            </a:r>
          </a:p>
          <a:p>
            <a:r>
              <a:rPr lang="en-US" sz="2800" dirty="0" smtClean="0">
                <a:latin typeface="Arial" pitchFamily="34" charset="0"/>
                <a:cs typeface="Arial" pitchFamily="34" charset="0"/>
              </a:rPr>
              <a:t>3 Slide the card into the open slot and secure with the screws removed in Step 1</a:t>
            </a:r>
            <a:endParaRPr lang="pt-BR" sz="28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71600" y="274638"/>
            <a:ext cx="7715200" cy="706090"/>
          </a:xfrm>
        </p:spPr>
        <p:txBody>
          <a:bodyPr>
            <a:normAutofit fontScale="90000"/>
          </a:bodyPr>
          <a:lstStyle/>
          <a:p>
            <a:r>
              <a:rPr lang="pt-BR" dirty="0" smtClean="0"/>
              <a:t>TEXT 2: Free web site creation</a:t>
            </a:r>
            <a:endParaRPr lang="pt-BR" dirty="0"/>
          </a:p>
        </p:txBody>
      </p:sp>
      <p:sp>
        <p:nvSpPr>
          <p:cNvPr id="5" name="Rectangle 4"/>
          <p:cNvSpPr/>
          <p:nvPr/>
        </p:nvSpPr>
        <p:spPr>
          <a:xfrm>
            <a:off x="827584" y="836712"/>
            <a:ext cx="7920880" cy="6555641"/>
          </a:xfrm>
          <a:prstGeom prst="rect">
            <a:avLst/>
          </a:prstGeom>
        </p:spPr>
        <p:txBody>
          <a:bodyPr wrap="square">
            <a:spAutoFit/>
          </a:bodyPr>
          <a:lstStyle/>
          <a:p>
            <a:endParaRPr lang="en-US" sz="2000" dirty="0" smtClean="0">
              <a:latin typeface="Arial" pitchFamily="34" charset="0"/>
              <a:cs typeface="Arial" pitchFamily="34" charset="0"/>
            </a:endParaRPr>
          </a:p>
          <a:p>
            <a:r>
              <a:rPr lang="en-US" sz="2000" b="1" dirty="0" smtClean="0">
                <a:latin typeface="Arial" pitchFamily="34" charset="0"/>
                <a:cs typeface="Arial" pitchFamily="34" charset="0"/>
              </a:rPr>
              <a:t>1 Reserve Your Domain Name (AnySite.com)</a:t>
            </a:r>
            <a:endParaRPr lang="en-US" sz="2000" dirty="0" smtClean="0">
              <a:latin typeface="Arial" pitchFamily="34" charset="0"/>
              <a:cs typeface="Arial" pitchFamily="34" charset="0"/>
            </a:endParaRPr>
          </a:p>
          <a:p>
            <a:r>
              <a:rPr lang="en-US" sz="2000" dirty="0" smtClean="0">
                <a:latin typeface="Arial" pitchFamily="34" charset="0"/>
                <a:cs typeface="Arial" pitchFamily="34" charset="0"/>
              </a:rPr>
              <a:t>Think of your domain name as your website's home address. Take your time on this step because whatever you choose will represent your brand.</a:t>
            </a:r>
          </a:p>
          <a:p>
            <a:r>
              <a:rPr lang="en-US" sz="2000" dirty="0" smtClean="0">
                <a:latin typeface="Arial" pitchFamily="34" charset="0"/>
                <a:cs typeface="Arial" pitchFamily="34" charset="0"/>
              </a:rPr>
              <a:t>Also, try to choose a name that is short enough so you can get matching usernames for Twitter, YouTube and other Social Media accounts. Branding is everything -- don't rush this step!</a:t>
            </a:r>
          </a:p>
          <a:p>
            <a:r>
              <a:rPr lang="en-US" sz="2000" dirty="0" smtClean="0">
                <a:latin typeface="Arial" pitchFamily="34" charset="0"/>
                <a:cs typeface="Arial" pitchFamily="34" charset="0"/>
              </a:rPr>
              <a:t>2 </a:t>
            </a:r>
            <a:r>
              <a:rPr lang="en-US" sz="2000" b="1" dirty="0" smtClean="0">
                <a:latin typeface="Arial" pitchFamily="34" charset="0"/>
                <a:cs typeface="Arial" pitchFamily="34" charset="0"/>
              </a:rPr>
              <a:t>Select Your Web Hosting Company</a:t>
            </a:r>
            <a:endParaRPr lang="en-US" sz="2000" dirty="0" smtClean="0">
              <a:latin typeface="Arial" pitchFamily="34" charset="0"/>
              <a:cs typeface="Arial" pitchFamily="34" charset="0"/>
            </a:endParaRPr>
          </a:p>
          <a:p>
            <a:r>
              <a:rPr lang="en-US" sz="2000" dirty="0" smtClean="0">
                <a:latin typeface="Arial" pitchFamily="34" charset="0"/>
                <a:cs typeface="Arial" pitchFamily="34" charset="0"/>
              </a:rPr>
              <a:t>The web host is the company that houses your site and provides you with space to create web pages, any scripts you can install (forums, shopping carts, blogging, etc.), email addresses, security and so much more</a:t>
            </a:r>
          </a:p>
          <a:p>
            <a:r>
              <a:rPr lang="en-US" sz="2000" dirty="0" smtClean="0">
                <a:latin typeface="Arial" pitchFamily="34" charset="0"/>
                <a:cs typeface="Arial" pitchFamily="34" charset="0"/>
              </a:rPr>
              <a:t>3 </a:t>
            </a:r>
            <a:r>
              <a:rPr lang="en-US" sz="2000" b="1" dirty="0" smtClean="0">
                <a:latin typeface="Arial" pitchFamily="34" charset="0"/>
                <a:cs typeface="Arial" pitchFamily="34" charset="0"/>
              </a:rPr>
              <a:t>Start Building!</a:t>
            </a:r>
            <a:endParaRPr lang="en-US" sz="2000" dirty="0" smtClean="0">
              <a:latin typeface="Arial" pitchFamily="34" charset="0"/>
              <a:cs typeface="Arial" pitchFamily="34" charset="0"/>
            </a:endParaRPr>
          </a:p>
          <a:p>
            <a:r>
              <a:rPr lang="en-US" sz="2000" dirty="0" smtClean="0">
                <a:latin typeface="Arial" pitchFamily="34" charset="0"/>
                <a:cs typeface="Arial" pitchFamily="34" charset="0"/>
              </a:rPr>
              <a:t>How you create your site will depend on the kind you want to make. For example, if you want to create a blog, you can take advantage of the built-in templates that come with the blogging (</a:t>
            </a:r>
            <a:r>
              <a:rPr lang="en-US" sz="2000" dirty="0" err="1" smtClean="0">
                <a:latin typeface="Arial" pitchFamily="34" charset="0"/>
                <a:cs typeface="Arial" pitchFamily="34" charset="0"/>
                <a:hlinkClick r:id="rId2"/>
              </a:rPr>
              <a:t>WordPress</a:t>
            </a:r>
            <a:r>
              <a:rPr lang="en-US" sz="2000" dirty="0" smtClean="0">
                <a:latin typeface="Arial" pitchFamily="34" charset="0"/>
                <a:cs typeface="Arial" pitchFamily="34" charset="0"/>
              </a:rPr>
              <a:t>) platform</a:t>
            </a:r>
          </a:p>
          <a:p>
            <a:endParaRPr lang="en-US" sz="2000" dirty="0" smtClean="0">
              <a:latin typeface="Arial" pitchFamily="34" charset="0"/>
              <a:cs typeface="Arial" pitchFamily="34" charset="0"/>
            </a:endParaRPr>
          </a:p>
          <a:p>
            <a:endParaRPr lang="en-US" sz="2000" dirty="0" smtClean="0">
              <a:latin typeface="Arial" pitchFamily="34" charset="0"/>
              <a:cs typeface="Arial" pitchFamily="34" charset="0"/>
            </a:endParaRPr>
          </a:p>
          <a:p>
            <a:endParaRPr lang="en-US" sz="2000" dirty="0" smtClean="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pt-BR" dirty="0" smtClean="0"/>
              <a:t>Answer the questions:</a:t>
            </a:r>
            <a:endParaRPr lang="pt-BR" dirty="0"/>
          </a:p>
        </p:txBody>
      </p:sp>
      <p:sp>
        <p:nvSpPr>
          <p:cNvPr id="3" name="Content Placeholder 2"/>
          <p:cNvSpPr>
            <a:spLocks noGrp="1"/>
          </p:cNvSpPr>
          <p:nvPr>
            <p:ph sz="quarter" idx="1"/>
          </p:nvPr>
        </p:nvSpPr>
        <p:spPr/>
        <p:txBody>
          <a:bodyPr/>
          <a:lstStyle/>
          <a:p>
            <a:r>
              <a:rPr lang="pt-BR" sz="2800" dirty="0" smtClean="0">
                <a:latin typeface="Arial" pitchFamily="34" charset="0"/>
                <a:cs typeface="Arial" pitchFamily="34" charset="0"/>
              </a:rPr>
              <a:t>1  What  kind of text is  the first one? Where could we find it?</a:t>
            </a:r>
          </a:p>
          <a:p>
            <a:r>
              <a:rPr lang="pt-BR" sz="2800" dirty="0" smtClean="0">
                <a:latin typeface="Arial" pitchFamily="34" charset="0"/>
                <a:cs typeface="Arial" pitchFamily="34" charset="0"/>
              </a:rPr>
              <a:t>2 What kind of text is number two? Where could we find it?</a:t>
            </a:r>
          </a:p>
          <a:p>
            <a:r>
              <a:rPr lang="pt-BR" sz="2800" dirty="0" smtClean="0">
                <a:latin typeface="Arial" pitchFamily="34" charset="0"/>
                <a:cs typeface="Arial" pitchFamily="34" charset="0"/>
              </a:rPr>
              <a:t>3  What do they have in common?</a:t>
            </a:r>
          </a:p>
          <a:p>
            <a:r>
              <a:rPr lang="pt-BR" sz="2800" dirty="0" smtClean="0">
                <a:latin typeface="Arial" pitchFamily="34" charset="0"/>
                <a:cs typeface="Arial" pitchFamily="34" charset="0"/>
              </a:rPr>
              <a:t>4 Which one is the most formal?</a:t>
            </a:r>
          </a:p>
          <a:p>
            <a:pPr>
              <a:buNone/>
            </a:pPr>
            <a:endParaRPr lang="pt-BR"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pt-BR" dirty="0" smtClean="0"/>
              <a:t>TUTORIALS X MANUALS</a:t>
            </a:r>
            <a:endParaRPr lang="pt-BR" dirty="0"/>
          </a:p>
        </p:txBody>
      </p:sp>
      <p:sp>
        <p:nvSpPr>
          <p:cNvPr id="3" name="Content Placeholder 2"/>
          <p:cNvSpPr>
            <a:spLocks noGrp="1"/>
          </p:cNvSpPr>
          <p:nvPr>
            <p:ph sz="quarter" idx="1"/>
          </p:nvPr>
        </p:nvSpPr>
        <p:spPr/>
        <p:txBody>
          <a:bodyPr>
            <a:normAutofit fontScale="92500" lnSpcReduction="10000"/>
          </a:bodyPr>
          <a:lstStyle/>
          <a:p>
            <a:r>
              <a:rPr lang="en-US" b="1" smtClean="0"/>
              <a:t>Tutorials </a:t>
            </a:r>
            <a:r>
              <a:rPr lang="en-US" b="1" smtClean="0"/>
              <a:t>teach </a:t>
            </a:r>
            <a:r>
              <a:rPr lang="en-US" b="1" dirty="0" smtClean="0"/>
              <a:t>you how to do something step by step, giving descriptions, instructions and showing other options to install something;</a:t>
            </a:r>
            <a:endParaRPr lang="pt-BR" dirty="0" smtClean="0"/>
          </a:p>
          <a:p>
            <a:r>
              <a:rPr lang="en-US" b="1" dirty="0" smtClean="0"/>
              <a:t>A computer tutorial is an interactive software program created as a learning tool. </a:t>
            </a:r>
          </a:p>
          <a:p>
            <a:r>
              <a:rPr lang="en-US" b="1" dirty="0" smtClean="0"/>
              <a:t>As it’s interactive, it’s less formal.</a:t>
            </a:r>
            <a:endParaRPr lang="pt-BR" b="1" dirty="0"/>
          </a:p>
        </p:txBody>
      </p:sp>
      <p:sp>
        <p:nvSpPr>
          <p:cNvPr id="4" name="Content Placeholder 3"/>
          <p:cNvSpPr>
            <a:spLocks noGrp="1"/>
          </p:cNvSpPr>
          <p:nvPr>
            <p:ph sz="quarter" idx="2"/>
          </p:nvPr>
        </p:nvSpPr>
        <p:spPr/>
        <p:txBody>
          <a:bodyPr>
            <a:normAutofit fontScale="92500" lnSpcReduction="10000"/>
          </a:bodyPr>
          <a:lstStyle/>
          <a:p>
            <a:r>
              <a:rPr lang="en-US" b="1" dirty="0" smtClean="0"/>
              <a:t>Manuals give just basic instructions to do something, without details and options;</a:t>
            </a:r>
            <a:endParaRPr lang="pt-BR" dirty="0" smtClean="0"/>
          </a:p>
          <a:p>
            <a:r>
              <a:rPr lang="pt-BR" dirty="0" smtClean="0"/>
              <a:t> </a:t>
            </a:r>
            <a:r>
              <a:rPr lang="pt-BR" b="1" dirty="0" smtClean="0"/>
              <a:t>It’s a book of instructions, especially for operating a machine or learning a subject; a handbook: a computer manual .</a:t>
            </a:r>
          </a:p>
          <a:p>
            <a:r>
              <a:rPr lang="pt-BR" b="1" dirty="0" smtClean="0"/>
              <a:t>They give instructions in a formal way.</a:t>
            </a:r>
          </a:p>
          <a:p>
            <a:endParaRPr lang="pt-BR"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pt-BR" dirty="0" smtClean="0"/>
              <a:t>GÊNEROS</a:t>
            </a:r>
            <a:endParaRPr lang="pt-BR" dirty="0"/>
          </a:p>
        </p:txBody>
      </p:sp>
      <p:sp>
        <p:nvSpPr>
          <p:cNvPr id="3" name="Text Placeholder 2"/>
          <p:cNvSpPr>
            <a:spLocks noGrp="1"/>
          </p:cNvSpPr>
          <p:nvPr>
            <p:ph type="body" idx="1"/>
          </p:nvPr>
        </p:nvSpPr>
        <p:spPr/>
        <p:txBody>
          <a:bodyPr/>
          <a:lstStyle/>
          <a:p>
            <a:pPr algn="ctr"/>
            <a:r>
              <a:rPr lang="pt-BR" sz="2800" dirty="0" smtClean="0">
                <a:latin typeface="Arial" pitchFamily="34" charset="0"/>
                <a:cs typeface="Arial" pitchFamily="34" charset="0"/>
              </a:rPr>
              <a:t>TUTORIAL</a:t>
            </a:r>
            <a:endParaRPr lang="pt-BR" sz="2800" dirty="0">
              <a:latin typeface="Arial" pitchFamily="34" charset="0"/>
              <a:cs typeface="Arial" pitchFamily="34" charset="0"/>
            </a:endParaRPr>
          </a:p>
        </p:txBody>
      </p:sp>
      <p:sp>
        <p:nvSpPr>
          <p:cNvPr id="4" name="Text Placeholder 3"/>
          <p:cNvSpPr>
            <a:spLocks noGrp="1"/>
          </p:cNvSpPr>
          <p:nvPr>
            <p:ph type="body" sz="half" idx="3"/>
          </p:nvPr>
        </p:nvSpPr>
        <p:spPr/>
        <p:txBody>
          <a:bodyPr/>
          <a:lstStyle/>
          <a:p>
            <a:r>
              <a:rPr lang="pt-BR" sz="2800" dirty="0" smtClean="0">
                <a:latin typeface="Arial" pitchFamily="34" charset="0"/>
                <a:cs typeface="Arial" pitchFamily="34" charset="0"/>
              </a:rPr>
              <a:t>MANUAL</a:t>
            </a:r>
            <a:endParaRPr lang="pt-BR" sz="2800" dirty="0">
              <a:latin typeface="Arial" pitchFamily="34" charset="0"/>
              <a:cs typeface="Arial" pitchFamily="34" charset="0"/>
            </a:endParaRPr>
          </a:p>
        </p:txBody>
      </p:sp>
      <p:sp>
        <p:nvSpPr>
          <p:cNvPr id="5" name="Content Placeholder 4"/>
          <p:cNvSpPr>
            <a:spLocks noGrp="1"/>
          </p:cNvSpPr>
          <p:nvPr>
            <p:ph sz="half" idx="2"/>
          </p:nvPr>
        </p:nvSpPr>
        <p:spPr>
          <a:xfrm>
            <a:off x="899592" y="2204864"/>
            <a:ext cx="3733800" cy="3886200"/>
          </a:xfrm>
        </p:spPr>
        <p:txBody>
          <a:bodyPr>
            <a:normAutofit/>
          </a:bodyPr>
          <a:lstStyle/>
          <a:p>
            <a:r>
              <a:rPr lang="pt-BR" dirty="0" smtClean="0"/>
              <a:t>Encontrado em sites da Internet;</a:t>
            </a:r>
          </a:p>
          <a:p>
            <a:r>
              <a:rPr lang="pt-BR" dirty="0" smtClean="0"/>
              <a:t>Linguagem informal e interativa;</a:t>
            </a:r>
          </a:p>
          <a:p>
            <a:r>
              <a:rPr lang="pt-BR" dirty="0" smtClean="0"/>
              <a:t>Estrutura genérica:</a:t>
            </a:r>
          </a:p>
          <a:p>
            <a:pPr algn="just"/>
            <a:r>
              <a:rPr lang="pt-BR" dirty="0" smtClean="0"/>
              <a:t>Descrição/instruções/</a:t>
            </a:r>
          </a:p>
          <a:p>
            <a:pPr algn="just">
              <a:buNone/>
            </a:pPr>
            <a:r>
              <a:rPr lang="pt-BR" dirty="0" smtClean="0"/>
              <a:t>    comentários/outras possibilidades/finalização;</a:t>
            </a:r>
          </a:p>
          <a:p>
            <a:endParaRPr lang="pt-BR" dirty="0"/>
          </a:p>
        </p:txBody>
      </p:sp>
      <p:sp>
        <p:nvSpPr>
          <p:cNvPr id="6" name="Content Placeholder 5"/>
          <p:cNvSpPr>
            <a:spLocks noGrp="1"/>
          </p:cNvSpPr>
          <p:nvPr>
            <p:ph sz="half" idx="4"/>
          </p:nvPr>
        </p:nvSpPr>
        <p:spPr/>
        <p:txBody>
          <a:bodyPr>
            <a:normAutofit lnSpcReduction="10000"/>
          </a:bodyPr>
          <a:lstStyle/>
          <a:p>
            <a:r>
              <a:rPr lang="pt-BR" dirty="0" smtClean="0"/>
              <a:t>Encontrado junto a um equipamento ou na internet;</a:t>
            </a:r>
          </a:p>
          <a:p>
            <a:r>
              <a:rPr lang="pt-BR" dirty="0" smtClean="0"/>
              <a:t>Linguagem formal e objetiva;</a:t>
            </a:r>
          </a:p>
          <a:p>
            <a:r>
              <a:rPr lang="pt-BR" dirty="0" smtClean="0"/>
              <a:t>Estrutura genérica:</a:t>
            </a:r>
          </a:p>
          <a:p>
            <a:pPr>
              <a:buNone/>
            </a:pPr>
            <a:r>
              <a:rPr lang="pt-BR" dirty="0" smtClean="0"/>
              <a:t>   Descrição dos componentes do equipamento/ instruções de manuseio ou instalação; </a:t>
            </a:r>
            <a:endParaRPr lang="pt-BR"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100</TotalTime>
  <Words>469</Words>
  <Application>Microsoft Office PowerPoint</Application>
  <PresentationFormat>On-screen Show (4:3)</PresentationFormat>
  <Paragraphs>45</Paragraphs>
  <Slides>6</Slides>
  <Notes>0</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Equity</vt:lpstr>
      <vt:lpstr>PEDAGOGIA DE GÊNEROS</vt:lpstr>
      <vt:lpstr>Consider the texts below:</vt:lpstr>
      <vt:lpstr>TEXT 2: Free web site creation</vt:lpstr>
      <vt:lpstr>Answer the questions:</vt:lpstr>
      <vt:lpstr>TUTORIALS X MANUALS</vt:lpstr>
      <vt:lpstr>GÊNEROS</vt:lpstr>
    </vt:vector>
  </TitlesOfParts>
  <Company>Grizli777</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PEDAGOGIA DE GÊNEROS</dc:title>
  <dc:creator>beatriz</dc:creator>
  <cp:lastModifiedBy>beatriz</cp:lastModifiedBy>
  <cp:revision>9</cp:revision>
  <dcterms:created xsi:type="dcterms:W3CDTF">2013-09-02T15:03:23Z</dcterms:created>
  <dcterms:modified xsi:type="dcterms:W3CDTF">2013-09-28T12:15:44Z</dcterms:modified>
</cp:coreProperties>
</file>