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89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3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67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75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64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011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86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131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1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97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42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CC16-A0DB-40FA-B979-8C21BD6E25DE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A5803-E6F0-44C1-8235-7C16C38A8A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10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WORD FORMATION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err="1" smtClean="0">
                <a:solidFill>
                  <a:schemeClr val="tx1"/>
                </a:solidFill>
              </a:rPr>
              <a:t>Prefix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Suffix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23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dirty="0" smtClean="0"/>
              <a:t>WORD 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morfologia ocupa um lugar importante no ensino de inglês para fins específicos porque nos ajuda a compreender o que lemos.</a:t>
            </a:r>
          </a:p>
          <a:p>
            <a:pPr algn="just"/>
            <a:r>
              <a:rPr lang="pt-BR" dirty="0" smtClean="0"/>
              <a:t>As palavras podem ser formadas pelo acréscimo de uma partícula antes  (PREFIX) ou depois (SUFFIX), adicionadas à sua raiz (root).</a:t>
            </a:r>
          </a:p>
          <a:p>
            <a:pPr algn="just"/>
            <a:r>
              <a:rPr lang="pt-BR" dirty="0" smtClean="0"/>
              <a:t>Ao identificar o prefixo ou sufixo, você poderá ter uma ideia do significado da palavra.</a:t>
            </a:r>
          </a:p>
          <a:p>
            <a:pPr algn="just"/>
            <a:r>
              <a:rPr lang="pt-BR" dirty="0" err="1" smtClean="0"/>
              <a:t>Ex</a:t>
            </a:r>
            <a:r>
              <a:rPr lang="pt-BR" dirty="0" smtClean="0"/>
              <a:t>: PERFORMANCE – PERFORM + </a:t>
            </a:r>
            <a:r>
              <a:rPr lang="pt-BR" dirty="0" err="1" smtClean="0"/>
              <a:t>suffix</a:t>
            </a:r>
            <a:r>
              <a:rPr lang="pt-BR" dirty="0" smtClean="0"/>
              <a:t> –ANCE – (sufixo formador de substantivo que indica a ação de ou o resultado de);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224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WORD 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sufixos  formadores de substantivos mais comuns são:</a:t>
            </a:r>
          </a:p>
          <a:p>
            <a:r>
              <a:rPr lang="pt-BR" dirty="0" smtClean="0"/>
              <a:t>-</a:t>
            </a:r>
            <a:r>
              <a:rPr lang="pt-BR" dirty="0" err="1" smtClean="0"/>
              <a:t>er</a:t>
            </a:r>
            <a:r>
              <a:rPr lang="pt-BR" dirty="0" smtClean="0"/>
              <a:t>, -</a:t>
            </a:r>
            <a:r>
              <a:rPr lang="pt-BR" dirty="0" err="1" smtClean="0"/>
              <a:t>or</a:t>
            </a:r>
            <a:r>
              <a:rPr lang="pt-BR" dirty="0" smtClean="0"/>
              <a:t>, -ar – indicam a pessoa ou coisa que faz ou que está relacionada com.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PROGRAMMER (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program</a:t>
            </a:r>
            <a:r>
              <a:rPr lang="pt-BR" dirty="0" smtClean="0"/>
              <a:t>)</a:t>
            </a:r>
          </a:p>
          <a:p>
            <a:r>
              <a:rPr lang="pt-BR" dirty="0" smtClean="0"/>
              <a:t>      CONDUCTOR (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conduct</a:t>
            </a:r>
            <a:r>
              <a:rPr lang="pt-BR" dirty="0" smtClean="0"/>
              <a:t>)</a:t>
            </a:r>
          </a:p>
          <a:p>
            <a:r>
              <a:rPr lang="pt-BR" dirty="0"/>
              <a:t> </a:t>
            </a:r>
            <a:r>
              <a:rPr lang="pt-BR" dirty="0" smtClean="0"/>
              <a:t>     BEGGAR (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beg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551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Word </a:t>
            </a:r>
            <a:r>
              <a:rPr lang="pt-BR" dirty="0" err="1" smtClean="0"/>
              <a:t>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 sufixo – </a:t>
            </a:r>
            <a:r>
              <a:rPr lang="pt-BR" dirty="0" err="1" smtClean="0"/>
              <a:t>ist</a:t>
            </a:r>
            <a:r>
              <a:rPr lang="pt-BR" dirty="0" smtClean="0"/>
              <a:t> indica a pessoa que faz, estuda ou se aplica a algo.</a:t>
            </a:r>
          </a:p>
          <a:p>
            <a:r>
              <a:rPr lang="pt-BR" dirty="0" smtClean="0"/>
              <a:t>EX: SCIENTIST (</a:t>
            </a:r>
            <a:r>
              <a:rPr lang="pt-BR" dirty="0" err="1" smtClean="0"/>
              <a:t>science</a:t>
            </a:r>
            <a:r>
              <a:rPr lang="pt-BR" dirty="0" smtClean="0"/>
              <a:t>);</a:t>
            </a:r>
          </a:p>
          <a:p>
            <a:r>
              <a:rPr lang="pt-BR" dirty="0"/>
              <a:t> </a:t>
            </a:r>
            <a:r>
              <a:rPr lang="pt-BR" dirty="0" smtClean="0"/>
              <a:t>     BIOLOGIST (</a:t>
            </a:r>
            <a:r>
              <a:rPr lang="pt-BR" dirty="0" err="1" smtClean="0"/>
              <a:t>Biology</a:t>
            </a:r>
            <a:r>
              <a:rPr lang="pt-BR" dirty="0" smtClean="0"/>
              <a:t>)</a:t>
            </a:r>
          </a:p>
          <a:p>
            <a:r>
              <a:rPr lang="pt-BR" dirty="0" smtClean="0"/>
              <a:t>O sufixo –(i)</a:t>
            </a:r>
            <a:r>
              <a:rPr lang="pt-BR" dirty="0" err="1" smtClean="0"/>
              <a:t>an</a:t>
            </a:r>
            <a:r>
              <a:rPr lang="pt-BR" dirty="0" smtClean="0"/>
              <a:t> também indica uma pessoa que estuda ou se aplica a algo, além de ser usado para nacionalidades:</a:t>
            </a:r>
          </a:p>
          <a:p>
            <a:r>
              <a:rPr lang="pt-BR" dirty="0" smtClean="0"/>
              <a:t>LOGISTICS- </a:t>
            </a:r>
            <a:r>
              <a:rPr lang="pt-BR" dirty="0" err="1" smtClean="0"/>
              <a:t>logistician</a:t>
            </a:r>
            <a:r>
              <a:rPr lang="pt-BR" dirty="0" smtClean="0"/>
              <a:t>;</a:t>
            </a:r>
          </a:p>
          <a:p>
            <a:r>
              <a:rPr lang="pt-BR" dirty="0" smtClean="0"/>
              <a:t>STATISTICS- </a:t>
            </a:r>
            <a:r>
              <a:rPr lang="pt-BR" dirty="0" err="1" smtClean="0"/>
              <a:t>statistician</a:t>
            </a:r>
            <a:r>
              <a:rPr lang="pt-BR" dirty="0" smtClean="0"/>
              <a:t>;</a:t>
            </a:r>
          </a:p>
          <a:p>
            <a:r>
              <a:rPr lang="pt-BR" dirty="0" smtClean="0"/>
              <a:t>BRAZIL- BRAZILIAN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520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Word </a:t>
            </a:r>
            <a:r>
              <a:rPr lang="pt-BR" dirty="0" err="1" smtClean="0"/>
              <a:t>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sufixos – </a:t>
            </a:r>
            <a:r>
              <a:rPr lang="pt-BR" dirty="0" err="1" smtClean="0"/>
              <a:t>ion</a:t>
            </a:r>
            <a:r>
              <a:rPr lang="pt-BR" dirty="0" smtClean="0"/>
              <a:t>; -</a:t>
            </a:r>
            <a:r>
              <a:rPr lang="pt-BR" dirty="0" err="1" smtClean="0"/>
              <a:t>ation</a:t>
            </a:r>
            <a:r>
              <a:rPr lang="pt-BR" dirty="0" smtClean="0"/>
              <a:t>; </a:t>
            </a:r>
            <a:r>
              <a:rPr lang="pt-BR" dirty="0" err="1" smtClean="0"/>
              <a:t>ition</a:t>
            </a:r>
            <a:r>
              <a:rPr lang="pt-BR" dirty="0" smtClean="0"/>
              <a:t>; forma substantivos a partir de verbos, indicando “o processo de” ou “ o resultado de”.</a:t>
            </a:r>
          </a:p>
          <a:p>
            <a:r>
              <a:rPr lang="pt-BR" dirty="0" smtClean="0"/>
              <a:t>ACTION –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act</a:t>
            </a:r>
            <a:r>
              <a:rPr lang="pt-BR" dirty="0" smtClean="0"/>
              <a:t>;</a:t>
            </a:r>
          </a:p>
          <a:p>
            <a:r>
              <a:rPr lang="pt-BR" dirty="0" smtClean="0"/>
              <a:t>CONSTRUCTION –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construct</a:t>
            </a:r>
            <a:r>
              <a:rPr lang="pt-BR" dirty="0" smtClean="0"/>
              <a:t>;</a:t>
            </a:r>
          </a:p>
          <a:p>
            <a:r>
              <a:rPr lang="pt-BR" dirty="0" smtClean="0"/>
              <a:t>As terminações – </a:t>
            </a:r>
            <a:r>
              <a:rPr lang="pt-BR" dirty="0" err="1" smtClean="0"/>
              <a:t>ment</a:t>
            </a:r>
            <a:r>
              <a:rPr lang="pt-BR" dirty="0" smtClean="0"/>
              <a:t>; </a:t>
            </a:r>
            <a:r>
              <a:rPr lang="pt-BR" dirty="0" err="1" smtClean="0"/>
              <a:t>ance</a:t>
            </a:r>
            <a:r>
              <a:rPr lang="pt-BR" dirty="0" smtClean="0"/>
              <a:t>; -</a:t>
            </a:r>
            <a:r>
              <a:rPr lang="pt-BR" dirty="0" err="1" smtClean="0"/>
              <a:t>ence</a:t>
            </a:r>
            <a:r>
              <a:rPr lang="pt-BR" dirty="0" smtClean="0"/>
              <a:t>; são acrescentadas a verbos para formar substantivos que significam  “ a ação de”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929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WORD 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MENT; -ANCE; -ENCE;</a:t>
            </a:r>
          </a:p>
          <a:p>
            <a:r>
              <a:rPr lang="pt-BR" dirty="0" err="1" smtClean="0"/>
              <a:t>Development</a:t>
            </a:r>
            <a:r>
              <a:rPr lang="pt-BR" dirty="0"/>
              <a:t> </a:t>
            </a:r>
            <a:r>
              <a:rPr lang="pt-BR" dirty="0" smtClean="0"/>
              <a:t>– (</a:t>
            </a:r>
            <a:r>
              <a:rPr lang="pt-BR" dirty="0" err="1" smtClean="0"/>
              <a:t>develop</a:t>
            </a:r>
            <a:r>
              <a:rPr lang="pt-BR" dirty="0" smtClean="0"/>
              <a:t>)</a:t>
            </a:r>
          </a:p>
          <a:p>
            <a:r>
              <a:rPr lang="pt-BR" dirty="0" smtClean="0"/>
              <a:t>Performance – (</a:t>
            </a:r>
            <a:r>
              <a:rPr lang="pt-BR" dirty="0" err="1" smtClean="0"/>
              <a:t>perform</a:t>
            </a:r>
            <a:r>
              <a:rPr lang="pt-BR" dirty="0" smtClean="0"/>
              <a:t>)</a:t>
            </a:r>
          </a:p>
          <a:p>
            <a:r>
              <a:rPr lang="pt-BR" dirty="0" err="1" smtClean="0"/>
              <a:t>Resistance</a:t>
            </a:r>
            <a:r>
              <a:rPr lang="pt-BR" dirty="0" smtClean="0"/>
              <a:t> – (</a:t>
            </a:r>
            <a:r>
              <a:rPr lang="pt-BR" dirty="0" err="1" smtClean="0"/>
              <a:t>resist</a:t>
            </a:r>
            <a:r>
              <a:rPr lang="pt-BR" dirty="0" smtClean="0"/>
              <a:t>)</a:t>
            </a:r>
          </a:p>
          <a:p>
            <a:r>
              <a:rPr lang="pt-BR" dirty="0" smtClean="0"/>
              <a:t>O sufixo – LY  é formador de advérbios;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</a:t>
            </a:r>
            <a:r>
              <a:rPr lang="pt-BR" dirty="0" err="1" smtClean="0"/>
              <a:t>Softly</a:t>
            </a:r>
            <a:r>
              <a:rPr lang="pt-BR" dirty="0" smtClean="0"/>
              <a:t> _ soft/</a:t>
            </a:r>
          </a:p>
          <a:p>
            <a:r>
              <a:rPr lang="pt-BR" dirty="0" smtClean="0"/>
              <a:t>      </a:t>
            </a:r>
            <a:r>
              <a:rPr lang="pt-BR" dirty="0" err="1" smtClean="0"/>
              <a:t>Kindly</a:t>
            </a:r>
            <a:r>
              <a:rPr lang="pt-BR" dirty="0" smtClean="0"/>
              <a:t> – </a:t>
            </a:r>
            <a:r>
              <a:rPr lang="pt-BR" dirty="0" err="1" smtClean="0"/>
              <a:t>kind</a:t>
            </a:r>
            <a:r>
              <a:rPr lang="pt-BR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74584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321</Words>
  <Application>Microsoft Office PowerPoint</Application>
  <PresentationFormat>Apresentação na tela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WORD FORMATION</vt:lpstr>
      <vt:lpstr>WORD FORMATION</vt:lpstr>
      <vt:lpstr>WORD FORMATION</vt:lpstr>
      <vt:lpstr>Word formation</vt:lpstr>
      <vt:lpstr>Word formation</vt:lpstr>
      <vt:lpstr>WORD FORMATION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</dc:title>
  <dc:creator>Beatriz Alves Paulo Cavalcanti</dc:creator>
  <cp:lastModifiedBy>Beatriz Alves Paulo Cavalcanti</cp:lastModifiedBy>
  <cp:revision>4</cp:revision>
  <dcterms:created xsi:type="dcterms:W3CDTF">2016-04-25T13:53:23Z</dcterms:created>
  <dcterms:modified xsi:type="dcterms:W3CDTF">2016-04-25T14:30:13Z</dcterms:modified>
</cp:coreProperties>
</file>