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3D47-512C-4259-B7BF-C6AAFC92930F}" type="datetimeFigureOut">
              <a:rPr lang="pt-BR" smtClean="0"/>
              <a:t>15/10/2012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280E8-B70C-4A29-BF4E-3E0B6E461A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9868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3D47-512C-4259-B7BF-C6AAFC92930F}" type="datetimeFigureOut">
              <a:rPr lang="pt-BR" smtClean="0"/>
              <a:t>15/10/2012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280E8-B70C-4A29-BF4E-3E0B6E461A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3671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3D47-512C-4259-B7BF-C6AAFC92930F}" type="datetimeFigureOut">
              <a:rPr lang="pt-BR" smtClean="0"/>
              <a:t>15/10/2012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280E8-B70C-4A29-BF4E-3E0B6E461A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3338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3D47-512C-4259-B7BF-C6AAFC92930F}" type="datetimeFigureOut">
              <a:rPr lang="pt-BR" smtClean="0"/>
              <a:t>15/10/2012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280E8-B70C-4A29-BF4E-3E0B6E461A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4135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3D47-512C-4259-B7BF-C6AAFC92930F}" type="datetimeFigureOut">
              <a:rPr lang="pt-BR" smtClean="0"/>
              <a:t>15/10/2012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280E8-B70C-4A29-BF4E-3E0B6E461A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4661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3D47-512C-4259-B7BF-C6AAFC92930F}" type="datetimeFigureOut">
              <a:rPr lang="pt-BR" smtClean="0"/>
              <a:t>15/10/2012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280E8-B70C-4A29-BF4E-3E0B6E461A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9954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3D47-512C-4259-B7BF-C6AAFC92930F}" type="datetimeFigureOut">
              <a:rPr lang="pt-BR" smtClean="0"/>
              <a:t>15/10/2012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280E8-B70C-4A29-BF4E-3E0B6E461A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3634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3D47-512C-4259-B7BF-C6AAFC92930F}" type="datetimeFigureOut">
              <a:rPr lang="pt-BR" smtClean="0"/>
              <a:t>15/10/2012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280E8-B70C-4A29-BF4E-3E0B6E461A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2671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3D47-512C-4259-B7BF-C6AAFC92930F}" type="datetimeFigureOut">
              <a:rPr lang="pt-BR" smtClean="0"/>
              <a:t>15/10/2012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280E8-B70C-4A29-BF4E-3E0B6E461A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0580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3D47-512C-4259-B7BF-C6AAFC92930F}" type="datetimeFigureOut">
              <a:rPr lang="pt-BR" smtClean="0"/>
              <a:t>15/10/2012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280E8-B70C-4A29-BF4E-3E0B6E461A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5953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3D47-512C-4259-B7BF-C6AAFC92930F}" type="datetimeFigureOut">
              <a:rPr lang="pt-BR" smtClean="0"/>
              <a:t>15/10/2012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280E8-B70C-4A29-BF4E-3E0B6E461A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0202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D3D47-512C-4259-B7BF-C6AAFC92930F}" type="datetimeFigureOut">
              <a:rPr lang="pt-BR" smtClean="0"/>
              <a:t>15/10/2012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280E8-B70C-4A29-BF4E-3E0B6E461A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9515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ttp://www.cientic.com/imagens/pp/evoluc3/sl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39"/>
            <a:ext cx="9150719" cy="686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721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42" name="Picture 2" descr="http://www.cientic.com/imagens/pp/evoluc3/sl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182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1266" name="Picture 2" descr="http://www.cientic.com/imagens/pp/evoluc3/sl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758"/>
            <a:ext cx="9177009" cy="688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253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2290" name="Picture 2" descr="http://www.cientic.com/imagens/pp/evoluc3/sl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1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783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3314" name="Picture 2" descr="http://www.cientic.com/imagens/pp/evoluc3/sl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17"/>
            <a:ext cx="9116428" cy="683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284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4338" name="Picture 2" descr="http://www.cientic.com/imagens/pp/evoluc3/sl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95"/>
            <a:ext cx="9116140" cy="683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430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5362" name="Picture 2" descr="http://www.cientic.com/imagens/pp/evoluc3/sl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47"/>
            <a:ext cx="9112177" cy="683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64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6386" name="Picture 2" descr="http://www.cientic.com/imagens/pp/evoluc3/sl_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69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7410" name="Picture 2" descr="http://www.cientic.com/imagens/pp/evoluc3/sl_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6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560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8434" name="Picture 2" descr="http://www.cientic.com/imagens/pp/evoluc3/sl_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3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049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9458" name="Picture 2" descr="http://www.cientic.com/imagens/pp/evoluc3/sl_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950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http://www.cientic.com/imagens/pp/evoluc3/sl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7"/>
            <a:ext cx="9136377" cy="685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696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482" name="Picture 2" descr="http://www.cientic.com/imagens/pp/evoluc3/sl_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423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1506" name="Picture 2" descr="http://www.cientic.com/imagens/pp/evoluc3/sl_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1033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2530" name="Picture 2" descr="http://www.cientic.com/imagens/pp/evoluc3/sl_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021" y="1"/>
            <a:ext cx="9189021" cy="689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8135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3554" name="Picture 2" descr="http://www.cientic.com/imagens/pp/evoluc3/sl_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006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4578" name="Picture 2" descr="http://www.cientic.com/imagens/pp/evoluc3/sl_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215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5602" name="Picture 2" descr="http://www.cientic.com/imagens/pp/evoluc3/sl_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01"/>
            <a:ext cx="9138721" cy="685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2191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6626" name="Picture 2" descr="http://www.cientic.com/imagens/pp/evoluc3/sl_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19"/>
            <a:ext cx="9167760" cy="687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2068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7650" name="Picture 2" descr="http://www.cientic.com/imagens/pp/evoluc3/sl_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81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0780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8674" name="Picture 2" descr="http://www.cientic.com/imagens/pp/evoluc3/sl_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5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3794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9698" name="Picture 2" descr="http://www.cientic.com/imagens/pp/evoluc3/sl_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927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http://www.cientic.com/imagens/pp/evoluc3/sl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8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705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 descr="http://www.cientic.com/imagens/pp/evoluc3/sl_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97"/>
            <a:ext cx="9108805" cy="683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686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 descr="http://www.cientic.com/imagens/pp/evoluc3/sl_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12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 descr="http://www.cientic.com/imagens/pp/evoluc3/sl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9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410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 descr="http://www.cientic.com/imagens/pp/evoluc3/sl_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77"/>
            <a:ext cx="9129631" cy="684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642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194" name="Picture 2" descr="http://www.cientic.com/imagens/pp/evoluc3/sl_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644"/>
            <a:ext cx="9174067" cy="688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698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218" name="Picture 2" descr="http://www.cientic.com/imagens/pp/evoluc3/sl_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5395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Apresentação na tela (4:3)</PresentationFormat>
  <Paragraphs>0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 Henrique Bezerra de Oliveira</dc:creator>
  <cp:lastModifiedBy>Carlos Henrique Bezerra de Oliveira</cp:lastModifiedBy>
  <cp:revision>2</cp:revision>
  <dcterms:created xsi:type="dcterms:W3CDTF">2012-10-16T00:21:14Z</dcterms:created>
  <dcterms:modified xsi:type="dcterms:W3CDTF">2012-10-16T00:36:31Z</dcterms:modified>
</cp:coreProperties>
</file>