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87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8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03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53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9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09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3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79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98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27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6E42-F0FF-4B3F-B672-A69F288E2333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214F-085C-4D5A-853C-1955FBF44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71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cientic.com/imagens/pp/evoluc2/s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71"/>
            <a:ext cx="9165854" cy="687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9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http://www.cientic.com/imagens/pp/evoluc2/sl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49"/>
            <a:ext cx="9171133" cy="68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1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www.cientic.com/imagens/pp/evoluc2/sl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31"/>
            <a:ext cx="9151774" cy="68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http://www.cientic.com/imagens/pp/evoluc2/sl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7"/>
            <a:ext cx="9171133" cy="68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0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://www.cientic.com/imagens/pp/evoluc2/sl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http://www.cientic.com/imagens/pp/evoluc2/sl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86"/>
            <a:ext cx="9175973" cy="68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http://www.cientic.com/imagens/pp/evoluc2/sl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0"/>
            <a:ext cx="9136815" cy="685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9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http://www.cientic.com/imagens/pp/evoluc2/sl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0"/>
            <a:ext cx="9117456" cy="6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7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http://www.cientic.com/imagens/pp/evoluc2/sl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9"/>
            <a:ext cx="9170694" cy="68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84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://www.cientic.com/imagens/pp/evoluc2/sl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1"/>
            <a:ext cx="9151335" cy="686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7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://www.cientic.com/imagens/pp/evoluc2/sl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6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http://www.cientic.com/imagens/pp/evoluc2/sl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28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http://www.cientic.com/imagens/pp/evoluc2/sl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6"/>
            <a:ext cx="9174067" cy="68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1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http://www.cientic.com/imagens/pp/evoluc2/sl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http://www.cientic.com/imagens/pp/evoluc2/sl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18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http://www.cientic.com/imagens/pp/evoluc2/sl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6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http://www.cientic.com/imagens/pp/evoluc2/sl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37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 descr="http://www.cientic.com/imagens/pp/evoluc2/sl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3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http://www.cientic.com/imagens/pp/evoluc2/sl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1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http://www.cientic.com/imagens/pp/evoluc2/sl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46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http://www.cientic.com/imagens/pp/evoluc2/sl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89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http://www.cientic.com/imagens/pp/evoluc2/sl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3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cientic.com/imagens/pp/evoluc2/sl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47"/>
            <a:ext cx="9133004" cy="684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5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http://www.cientic.com/imagens/pp/evoluc2/sl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"/>
            <a:ext cx="9131976" cy="68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90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http://www.cientic.com/imagens/pp/evoluc2/sl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6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http://www.cientic.com/imagens/pp/evoluc2/sl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28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http://www.cientic.com/imagens/pp/evoluc2/sl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25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http://www.cientic.com/imagens/pp/evoluc2/sl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0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http://www.cientic.com/imagens/pp/evoluc2/sl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61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Picture 2" descr="http://www.cientic.com/imagens/pp/evoluc2/sl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5"/>
            <a:ext cx="9108366" cy="68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19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http://www.cientic.com/imagens/pp/evoluc2/sl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61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http://www.cientic.com/imagens/pp/evoluc2/sl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4"/>
            <a:ext cx="9117017" cy="68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65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http://www.cientic.com/imagens/pp/evoluc2/sl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8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www.cientic.com/imagens/pp/evoluc2/sl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47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http://www.cientic.com/imagens/pp/evoluc2/sl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9"/>
            <a:ext cx="9173039" cy="68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27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http://www.cientic.com/imagens/pp/evoluc2/sl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53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4" name="Picture 4" descr="http://www.cientic.com/imagens/pp/evoluc2/sl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0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4" name="Picture 2" descr="http://www.cientic.com/imagens/pp/evoluc2/sl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37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5058" name="Picture 2" descr="http://www.cientic.com/imagens/pp/evoluc2/sl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14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2" name="Picture 2" descr="http://www.cientic.com/imagens/pp/evoluc2/sl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61"/>
            <a:ext cx="9156614" cy="68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07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6" name="Picture 2" descr="http://www.cientic.com/imagens/pp/evoluc2/sl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7"/>
            <a:ext cx="9120390" cy="68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90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9154" name="Picture 2" descr="http://www.cientic.com/imagens/pp/evoluc2/sl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02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8130" name="Picture 2" descr="http://www.cientic.com/imagens/pp/evoluc2/sl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64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0178" name="Picture 2" descr="http://www.cientic.com/imagens/pp/evoluc2/sl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7"/>
            <a:ext cx="9121857" cy="68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6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ww.cientic.com/imagens/pp/evoluc2/sl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67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02" name="Picture 2" descr="http://www.cientic.com/imagens/pp/evoluc2/sl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2226" name="Picture 2" descr="http://www.cientic.com/imagens/pp/evoluc2/sl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1"/>
            <a:ext cx="9159109" cy="68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72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3250" name="Picture 2" descr="http://www.cientic.com/imagens/pp/evoluc2/sl_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7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www.cientic.com/imagens/pp/evoluc2/sl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25"/>
            <a:ext cx="9108366" cy="68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www.cientic.com/imagens/pp/evoluc2/sl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9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www.cientic.com/imagens/pp/evoluc2/s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7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http://www.cientic.com/imagens/pp/evoluc2/sl_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28"/>
            <a:ext cx="9127136" cy="68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98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Apresentação na tela (4:3)</PresentationFormat>
  <Paragraphs>0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Carlos Henrique Bezerra de Oliveira</cp:lastModifiedBy>
  <cp:revision>3</cp:revision>
  <dcterms:created xsi:type="dcterms:W3CDTF">2012-10-15T23:39:06Z</dcterms:created>
  <dcterms:modified xsi:type="dcterms:W3CDTF">2012-10-16T00:21:02Z</dcterms:modified>
</cp:coreProperties>
</file>