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6AB5-A361-4291-B593-9820A17471E4}" type="datetimeFigureOut">
              <a:rPr lang="pt-BR" smtClean="0"/>
              <a:t>15/10/2012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7DA5-931F-4D9F-8145-FD7EBF5302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0884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6AB5-A361-4291-B593-9820A17471E4}" type="datetimeFigureOut">
              <a:rPr lang="pt-BR" smtClean="0"/>
              <a:t>15/10/2012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7DA5-931F-4D9F-8145-FD7EBF5302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9246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6AB5-A361-4291-B593-9820A17471E4}" type="datetimeFigureOut">
              <a:rPr lang="pt-BR" smtClean="0"/>
              <a:t>15/10/2012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7DA5-931F-4D9F-8145-FD7EBF5302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8662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6AB5-A361-4291-B593-9820A17471E4}" type="datetimeFigureOut">
              <a:rPr lang="pt-BR" smtClean="0"/>
              <a:t>15/10/2012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7DA5-931F-4D9F-8145-FD7EBF5302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3628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6AB5-A361-4291-B593-9820A17471E4}" type="datetimeFigureOut">
              <a:rPr lang="pt-BR" smtClean="0"/>
              <a:t>15/10/2012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7DA5-931F-4D9F-8145-FD7EBF5302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9583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6AB5-A361-4291-B593-9820A17471E4}" type="datetimeFigureOut">
              <a:rPr lang="pt-BR" smtClean="0"/>
              <a:t>15/10/2012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7DA5-931F-4D9F-8145-FD7EBF5302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0034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6AB5-A361-4291-B593-9820A17471E4}" type="datetimeFigureOut">
              <a:rPr lang="pt-BR" smtClean="0"/>
              <a:t>15/10/2012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7DA5-931F-4D9F-8145-FD7EBF5302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7908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6AB5-A361-4291-B593-9820A17471E4}" type="datetimeFigureOut">
              <a:rPr lang="pt-BR" smtClean="0"/>
              <a:t>15/10/2012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7DA5-931F-4D9F-8145-FD7EBF5302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3519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6AB5-A361-4291-B593-9820A17471E4}" type="datetimeFigureOut">
              <a:rPr lang="pt-BR" smtClean="0"/>
              <a:t>15/10/2012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7DA5-931F-4D9F-8145-FD7EBF5302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2073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6AB5-A361-4291-B593-9820A17471E4}" type="datetimeFigureOut">
              <a:rPr lang="pt-BR" smtClean="0"/>
              <a:t>15/10/2012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7DA5-931F-4D9F-8145-FD7EBF5302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9358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6AB5-A361-4291-B593-9820A17471E4}" type="datetimeFigureOut">
              <a:rPr lang="pt-BR" smtClean="0"/>
              <a:t>15/10/2012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7DA5-931F-4D9F-8145-FD7EBF5302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7818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06AB5-A361-4291-B593-9820A17471E4}" type="datetimeFigureOut">
              <a:rPr lang="pt-BR" smtClean="0"/>
              <a:t>15/10/2012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37DA5-931F-4D9F-8145-FD7EBF5302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1457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http://www.cientic.com/imagens/pp/evoluc/sl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69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333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42" name="Picture 2" descr="http://www.cientic.com/imagens/pp/evoluc/sl_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679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1220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1266" name="Picture 2" descr="http://www.cientic.com/imagens/pp/evoluc/sl_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09"/>
            <a:ext cx="9118923" cy="6839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2911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2290" name="Picture 2" descr="http://www.cientic.com/imagens/pp/evoluc/sl_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515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2471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3314" name="Picture 2" descr="http://www.cientic.com/imagens/pp/evoluc/sl_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71"/>
            <a:ext cx="9146495" cy="685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1345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4338" name="Picture 2" descr="http://www.cientic.com/imagens/pp/evoluc/sl_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639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3780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5362" name="Picture 2" descr="http://www.cientic.com/imagens/pp/evoluc/sl_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9"/>
            <a:ext cx="9141655" cy="6856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00130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6386" name="Picture 2" descr="http://www.cientic.com/imagens/pp/evoluc/sl_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31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20400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7410" name="Picture 2" descr="http://www.cientic.com/imagens/pp/evoluc/sl_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931"/>
            <a:ext cx="9153241" cy="686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1545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8434" name="Picture 2" descr="http://www.cientic.com/imagens/pp/evoluc/sl_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181"/>
            <a:ext cx="9146495" cy="685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97259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9458" name="Picture 2" descr="http://www.cientic.com/imagens/pp/evoluc/sl_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732"/>
            <a:ext cx="9171572" cy="6878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2651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Picture 2" descr="http://www.cientic.com/imagens/pp/evoluc/sl_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49"/>
            <a:ext cx="9127136" cy="684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6645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482" name="Picture 2" descr="http://www.cientic.com/imagens/pp/evoluc/sl_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241"/>
            <a:ext cx="9117017" cy="6837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162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74" name="Picture 2" descr="http://www.cientic.com/imagens/pp/evoluc/sl_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8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625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098" name="Picture 2" descr="http://www.cientic.com/imagens/pp/evoluc/sl_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237"/>
            <a:ext cx="9117017" cy="6837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699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122" name="Picture 2" descr="http://www.cientic.com/imagens/pp/evoluc/sl_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57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487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6146" name="Picture 2" descr="http://www.cientic.com/imagens/pp/evoluc/sl_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6" y="-1430"/>
            <a:ext cx="9145906" cy="6859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627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170" name="Picture 2" descr="http://www.cientic.com/imagens/pp/evoluc/sl_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608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8194" name="Picture 2" descr="http://www.cientic.com/imagens/pp/evoluc/sl_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4153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9218" name="Picture 2" descr="http://www.cientic.com/imagens/pp/evoluc/sl_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26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88898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Apresentação na tela (4:3)</PresentationFormat>
  <Paragraphs>0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Carlos Henrique Bezerra de Oliveira</dc:creator>
  <cp:lastModifiedBy>Carlos Henrique Bezerra de Oliveira</cp:lastModifiedBy>
  <cp:revision>1</cp:revision>
  <dcterms:created xsi:type="dcterms:W3CDTF">2012-10-15T23:29:34Z</dcterms:created>
  <dcterms:modified xsi:type="dcterms:W3CDTF">2012-10-15T23:37:38Z</dcterms:modified>
</cp:coreProperties>
</file>