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088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9246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866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362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958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003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790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351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07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935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818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06AB5-A361-4291-B593-9820A17471E4}" type="datetimeFigureOut">
              <a:rPr lang="pt-BR" smtClean="0"/>
              <a:t>15/10/2012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37DA5-931F-4D9F-8145-FD7EBF5302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457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http://www.cientic.com/imagens/pp/evoluc/sl_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6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33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42" name="Picture 2" descr="http://www.cientic.com/imagens/pp/evoluc/sl_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7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22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1266" name="Picture 2" descr="http://www.cientic.com/imagens/pp/evoluc/sl_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09"/>
            <a:ext cx="9118923" cy="683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911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2290" name="Picture 2" descr="http://www.cientic.com/imagens/pp/evoluc/sl_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15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471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3314" name="Picture 2" descr="http://www.cientic.com/imagens/pp/evoluc/sl_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871"/>
            <a:ext cx="9146495" cy="6859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345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4338" name="Picture 2" descr="http://www.cientic.com/imagens/pp/evoluc/sl_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63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780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5362" name="Picture 2" descr="http://www.cientic.com/imagens/pp/evoluc/sl_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9"/>
            <a:ext cx="9141655" cy="685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013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6386" name="Picture 2" descr="http://www.cientic.com/imagens/pp/evoluc/sl_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31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2040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7410" name="Picture 2" descr="http://www.cientic.com/imagens/pp/evoluc/sl_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931"/>
            <a:ext cx="9153241" cy="6864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545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8434" name="Picture 2" descr="http://www.cientic.com/imagens/pp/evoluc/sl_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181"/>
            <a:ext cx="9146495" cy="6859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7259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9458" name="Picture 2" descr="http://www.cientic.com/imagens/pp/evoluc/sl_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732"/>
            <a:ext cx="9171572" cy="6878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651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http://www.cientic.com/imagens/pp/evoluc/sl_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49"/>
            <a:ext cx="9127136" cy="684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664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482" name="Picture 2" descr="http://www.cientic.com/imagens/pp/evoluc/sl_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241"/>
            <a:ext cx="9117017" cy="683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162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074" name="Picture 2" descr="http://www.cientic.com/imagens/pp/evoluc/sl_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8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25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098" name="Picture 2" descr="http://www.cientic.com/imagens/pp/evoluc/sl_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237"/>
            <a:ext cx="9117017" cy="683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99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122" name="Picture 2" descr="http://www.cientic.com/imagens/pp/evoluc/sl_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57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487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146" name="Picture 2" descr="http://www.cientic.com/imagens/pp/evoluc/sl_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6" y="-1430"/>
            <a:ext cx="9145906" cy="6859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27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170" name="Picture 2" descr="http://www.cientic.com/imagens/pp/evoluc/sl_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0608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8194" name="Picture 2" descr="http://www.cientic.com/imagens/pp/evoluc/sl_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153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9218" name="Picture 2" descr="http://www.cientic.com/imagens/pp/evoluc/sl_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6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88898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Apresentação na tela (4:3)</PresentationFormat>
  <Paragraphs>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 Henrique Bezerra de Oliveira</dc:creator>
  <cp:lastModifiedBy>Carlos Henrique Bezerra de Oliveira</cp:lastModifiedBy>
  <cp:revision>1</cp:revision>
  <dcterms:created xsi:type="dcterms:W3CDTF">2012-10-15T23:29:34Z</dcterms:created>
  <dcterms:modified xsi:type="dcterms:W3CDTF">2012-10-15T23:37:38Z</dcterms:modified>
</cp:coreProperties>
</file>