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88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24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66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62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58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03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90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351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07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35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81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06AB5-A361-4291-B593-9820A17471E4}" type="datetimeFigureOut">
              <a:rPr lang="pt-BR" smtClean="0"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7DA5-931F-4D9F-8145-FD7EBF530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45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www.cientic.com/imagens/pp/evoluc/sl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69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3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42" name="Picture 2" descr="http://www.cientic.com/imagens/pp/evoluc/sl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67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22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266" name="Picture 2" descr="http://www.cientic.com/imagens/pp/evoluc/sl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09"/>
            <a:ext cx="9118923" cy="683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911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2290" name="Picture 2" descr="http://www.cientic.com/imagens/pp/evoluc/sl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15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47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3314" name="Picture 2" descr="http://www.cientic.com/imagens/pp/evoluc/sl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71"/>
            <a:ext cx="9146495" cy="685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345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4338" name="Picture 2" descr="http://www.cientic.com/imagens/pp/evoluc/sl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3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780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5362" name="Picture 2" descr="http://www.cientic.com/imagens/pp/evoluc/sl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9"/>
            <a:ext cx="9141655" cy="685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013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386" name="Picture 2" descr="http://www.cientic.com/imagens/pp/evoluc/sl_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31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040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7410" name="Picture 2" descr="http://www.cientic.com/imagens/pp/evoluc/sl_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31"/>
            <a:ext cx="9153241" cy="686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545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8434" name="Picture 2" descr="http://www.cientic.com/imagens/pp/evoluc/sl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81"/>
            <a:ext cx="9146495" cy="685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725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9458" name="Picture 2" descr="http://www.cientic.com/imagens/pp/evoluc/sl_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732"/>
            <a:ext cx="9171572" cy="687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65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www.cientic.com/imagens/pp/evoluc/sl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49"/>
            <a:ext cx="9127136" cy="6845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664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482" name="Picture 2" descr="http://www.cientic.com/imagens/pp/evoluc/sl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241"/>
            <a:ext cx="9117017" cy="683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6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http://www.cientic.com/imagens/pp/evoluc/sl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8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2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http://www.cientic.com/imagens/pp/evoluc/sl_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237"/>
            <a:ext cx="9117017" cy="683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9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http://www.cientic.com/imagens/pp/evoluc/sl_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57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8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http://www.cientic.com/imagens/pp/evoluc/sl_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6" y="-1430"/>
            <a:ext cx="9145906" cy="685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2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 descr="http://www.cientic.com/imagens/pp/evoluc/sl_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608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http://www.cientic.com/imagens/pp/evoluc/sl_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15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218" name="Picture 2" descr="http://www.cientic.com/imagens/pp/evoluc/sl_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6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889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Apresentação na tela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Henrique Bezerra de Oliveira</dc:creator>
  <cp:lastModifiedBy>Carlos Henrique Bezerra de Oliveira</cp:lastModifiedBy>
  <cp:revision>1</cp:revision>
  <dcterms:created xsi:type="dcterms:W3CDTF">2012-10-15T23:29:34Z</dcterms:created>
  <dcterms:modified xsi:type="dcterms:W3CDTF">2012-10-15T23:37:38Z</dcterms:modified>
</cp:coreProperties>
</file>