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6" r:id="rId14"/>
    <p:sldId id="277" r:id="rId15"/>
    <p:sldId id="267" r:id="rId16"/>
    <p:sldId id="268" r:id="rId17"/>
    <p:sldId id="270" r:id="rId18"/>
    <p:sldId id="269" r:id="rId19"/>
    <p:sldId id="28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4F288-954E-4907-8F4B-8B6B5527C819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9F13041-E40A-4D30-92AE-8EBE74186064}">
      <dgm:prSet phldrT="[Texto]"/>
      <dgm:spPr/>
      <dgm:t>
        <a:bodyPr/>
        <a:lstStyle/>
        <a:p>
          <a:r>
            <a:rPr lang="pt-BR" dirty="0" smtClean="0"/>
            <a:t>Simbiose</a:t>
          </a:r>
          <a:endParaRPr lang="pt-BR" dirty="0"/>
        </a:p>
      </dgm:t>
    </dgm:pt>
    <dgm:pt modelId="{E2F63121-7088-42C9-A055-D617F9559C56}" type="parTrans" cxnId="{1A554715-D7FC-46BA-A93D-A82A6DEA875A}">
      <dgm:prSet/>
      <dgm:spPr/>
      <dgm:t>
        <a:bodyPr/>
        <a:lstStyle/>
        <a:p>
          <a:endParaRPr lang="pt-BR"/>
        </a:p>
      </dgm:t>
    </dgm:pt>
    <dgm:pt modelId="{0D81C8FD-0158-4AC4-930E-71F9744FD7E3}" type="sibTrans" cxnId="{1A554715-D7FC-46BA-A93D-A82A6DEA875A}">
      <dgm:prSet/>
      <dgm:spPr/>
      <dgm:t>
        <a:bodyPr/>
        <a:lstStyle/>
        <a:p>
          <a:endParaRPr lang="pt-BR"/>
        </a:p>
      </dgm:t>
    </dgm:pt>
    <dgm:pt modelId="{C39BF06E-AC96-4F85-8AB9-B6906C171E20}">
      <dgm:prSet phldrT="[Texto]"/>
      <dgm:spPr/>
      <dgm:t>
        <a:bodyPr/>
        <a:lstStyle/>
        <a:p>
          <a:pPr algn="just"/>
          <a:r>
            <a:rPr lang="pt-BR" dirty="0" smtClean="0"/>
            <a:t>Relação de espécies diferentes, que ocorrem entre dois ou mais organismos, de forma mutuamente vantajosa.</a:t>
          </a:r>
          <a:endParaRPr lang="pt-BR" dirty="0"/>
        </a:p>
      </dgm:t>
    </dgm:pt>
    <dgm:pt modelId="{9FBC9F3C-32C4-4C17-8F51-3E636015F471}" type="parTrans" cxnId="{3F4253EA-E1B9-48A8-AF00-967A19D09824}">
      <dgm:prSet/>
      <dgm:spPr/>
      <dgm:t>
        <a:bodyPr/>
        <a:lstStyle/>
        <a:p>
          <a:endParaRPr lang="pt-BR"/>
        </a:p>
      </dgm:t>
    </dgm:pt>
    <dgm:pt modelId="{5FB8DC96-5641-4FE0-939C-28BC808CA60B}" type="sibTrans" cxnId="{3F4253EA-E1B9-48A8-AF00-967A19D09824}">
      <dgm:prSet/>
      <dgm:spPr/>
      <dgm:t>
        <a:bodyPr/>
        <a:lstStyle/>
        <a:p>
          <a:endParaRPr lang="pt-BR"/>
        </a:p>
      </dgm:t>
    </dgm:pt>
    <dgm:pt modelId="{3667BD9C-0B15-4AE7-ACE5-AA5960DAF2F5}">
      <dgm:prSet phldrT="[Texto]"/>
      <dgm:spPr/>
      <dgm:t>
        <a:bodyPr/>
        <a:lstStyle/>
        <a:p>
          <a:r>
            <a:rPr lang="pt-BR" dirty="0" smtClean="0"/>
            <a:t>Neutralismo</a:t>
          </a:r>
          <a:endParaRPr lang="pt-BR" dirty="0"/>
        </a:p>
      </dgm:t>
    </dgm:pt>
    <dgm:pt modelId="{1606EE7D-DB5B-49BC-A66E-157045D4DC52}" type="parTrans" cxnId="{5F5B82E9-4022-417C-8671-CF335B177345}">
      <dgm:prSet/>
      <dgm:spPr/>
      <dgm:t>
        <a:bodyPr/>
        <a:lstStyle/>
        <a:p>
          <a:endParaRPr lang="pt-BR"/>
        </a:p>
      </dgm:t>
    </dgm:pt>
    <dgm:pt modelId="{2FD76560-D171-427E-8E52-98D8A4C6DA14}" type="sibTrans" cxnId="{5F5B82E9-4022-417C-8671-CF335B177345}">
      <dgm:prSet/>
      <dgm:spPr/>
      <dgm:t>
        <a:bodyPr/>
        <a:lstStyle/>
        <a:p>
          <a:endParaRPr lang="pt-BR"/>
        </a:p>
      </dgm:t>
    </dgm:pt>
    <dgm:pt modelId="{620ACB00-6F47-4BD2-A22F-4145328D173F}">
      <dgm:prSet phldrT="[Texto]"/>
      <dgm:spPr/>
      <dgm:t>
        <a:bodyPr/>
        <a:lstStyle/>
        <a:p>
          <a:pPr algn="just"/>
          <a:r>
            <a:rPr lang="pt-BR" dirty="0" smtClean="0"/>
            <a:t>Relação simbiótica na qual nenhum dos simbiontes é afetado pela relação.</a:t>
          </a:r>
          <a:endParaRPr lang="pt-BR" dirty="0"/>
        </a:p>
      </dgm:t>
    </dgm:pt>
    <dgm:pt modelId="{992A45D2-31F4-4C17-A989-3755E67FDE0E}" type="parTrans" cxnId="{8176A8A0-2DB4-479F-9886-6BD506AA9223}">
      <dgm:prSet/>
      <dgm:spPr/>
      <dgm:t>
        <a:bodyPr/>
        <a:lstStyle/>
        <a:p>
          <a:endParaRPr lang="pt-BR"/>
        </a:p>
      </dgm:t>
    </dgm:pt>
    <dgm:pt modelId="{32048361-D45D-439A-BC1E-DAC7AC87C0AB}" type="sibTrans" cxnId="{8176A8A0-2DB4-479F-9886-6BD506AA9223}">
      <dgm:prSet/>
      <dgm:spPr/>
      <dgm:t>
        <a:bodyPr/>
        <a:lstStyle/>
        <a:p>
          <a:endParaRPr lang="pt-BR"/>
        </a:p>
      </dgm:t>
    </dgm:pt>
    <dgm:pt modelId="{3FD4A633-1C96-436D-9B41-AE41AA440219}" type="pres">
      <dgm:prSet presAssocID="{9A14F288-954E-4907-8F4B-8B6B5527C8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BB068A-C66E-42C5-AE79-0424144C8FDF}" type="pres">
      <dgm:prSet presAssocID="{29F13041-E40A-4D30-92AE-8EBE74186064}" presName="parentLin" presStyleCnt="0"/>
      <dgm:spPr/>
      <dgm:t>
        <a:bodyPr/>
        <a:lstStyle/>
        <a:p>
          <a:endParaRPr lang="pt-BR"/>
        </a:p>
      </dgm:t>
    </dgm:pt>
    <dgm:pt modelId="{E8F2C6FB-A060-440C-942C-3024BD03DEF7}" type="pres">
      <dgm:prSet presAssocID="{29F13041-E40A-4D30-92AE-8EBE74186064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A970B06-9F28-495C-9712-BF10CC13489F}" type="pres">
      <dgm:prSet presAssocID="{29F13041-E40A-4D30-92AE-8EBE741860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0C2FEF-EB7A-4CF2-AF11-9E7AA0C24506}" type="pres">
      <dgm:prSet presAssocID="{29F13041-E40A-4D30-92AE-8EBE74186064}" presName="negativeSpace" presStyleCnt="0"/>
      <dgm:spPr/>
      <dgm:t>
        <a:bodyPr/>
        <a:lstStyle/>
        <a:p>
          <a:endParaRPr lang="pt-BR"/>
        </a:p>
      </dgm:t>
    </dgm:pt>
    <dgm:pt modelId="{AD684F12-804E-4878-9BD8-B38C85656CF4}" type="pres">
      <dgm:prSet presAssocID="{29F13041-E40A-4D30-92AE-8EBE7418606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A83CF6-215F-4C89-8BE3-F4806B2F4A30}" type="pres">
      <dgm:prSet presAssocID="{0D81C8FD-0158-4AC4-930E-71F9744FD7E3}" presName="spaceBetweenRectangles" presStyleCnt="0"/>
      <dgm:spPr/>
      <dgm:t>
        <a:bodyPr/>
        <a:lstStyle/>
        <a:p>
          <a:endParaRPr lang="pt-BR"/>
        </a:p>
      </dgm:t>
    </dgm:pt>
    <dgm:pt modelId="{AE0E7AB8-D823-4F01-ACF4-7A3F78A22883}" type="pres">
      <dgm:prSet presAssocID="{3667BD9C-0B15-4AE7-ACE5-AA5960DAF2F5}" presName="parentLin" presStyleCnt="0"/>
      <dgm:spPr/>
      <dgm:t>
        <a:bodyPr/>
        <a:lstStyle/>
        <a:p>
          <a:endParaRPr lang="pt-BR"/>
        </a:p>
      </dgm:t>
    </dgm:pt>
    <dgm:pt modelId="{6E4BEC08-0969-411D-B91D-D1E3BF161E22}" type="pres">
      <dgm:prSet presAssocID="{3667BD9C-0B15-4AE7-ACE5-AA5960DAF2F5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CB3790D3-22F5-4954-8CF7-9FE590FCEDAC}" type="pres">
      <dgm:prSet presAssocID="{3667BD9C-0B15-4AE7-ACE5-AA5960DAF2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544A2D-E15F-4031-9FAF-ACBEC2A03074}" type="pres">
      <dgm:prSet presAssocID="{3667BD9C-0B15-4AE7-ACE5-AA5960DAF2F5}" presName="negativeSpace" presStyleCnt="0"/>
      <dgm:spPr/>
      <dgm:t>
        <a:bodyPr/>
        <a:lstStyle/>
        <a:p>
          <a:endParaRPr lang="pt-BR"/>
        </a:p>
      </dgm:t>
    </dgm:pt>
    <dgm:pt modelId="{9EF3422E-B4AE-4DBA-9BD6-E986DD871443}" type="pres">
      <dgm:prSet presAssocID="{3667BD9C-0B15-4AE7-ACE5-AA5960DAF2F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4253EA-E1B9-48A8-AF00-967A19D09824}" srcId="{29F13041-E40A-4D30-92AE-8EBE74186064}" destId="{C39BF06E-AC96-4F85-8AB9-B6906C171E20}" srcOrd="0" destOrd="0" parTransId="{9FBC9F3C-32C4-4C17-8F51-3E636015F471}" sibTransId="{5FB8DC96-5641-4FE0-939C-28BC808CA60B}"/>
    <dgm:cxn modelId="{CD3FCDFC-CFBD-47FB-8BBB-A72AE94C4180}" type="presOf" srcId="{3667BD9C-0B15-4AE7-ACE5-AA5960DAF2F5}" destId="{6E4BEC08-0969-411D-B91D-D1E3BF161E22}" srcOrd="0" destOrd="0" presId="urn:microsoft.com/office/officeart/2005/8/layout/list1"/>
    <dgm:cxn modelId="{AB65BE63-16E3-4798-A08A-C322AA9B7980}" type="presOf" srcId="{29F13041-E40A-4D30-92AE-8EBE74186064}" destId="{E8F2C6FB-A060-440C-942C-3024BD03DEF7}" srcOrd="0" destOrd="0" presId="urn:microsoft.com/office/officeart/2005/8/layout/list1"/>
    <dgm:cxn modelId="{4316DFA8-D2C0-4A19-AA3E-D3658D143B35}" type="presOf" srcId="{3667BD9C-0B15-4AE7-ACE5-AA5960DAF2F5}" destId="{CB3790D3-22F5-4954-8CF7-9FE590FCEDAC}" srcOrd="1" destOrd="0" presId="urn:microsoft.com/office/officeart/2005/8/layout/list1"/>
    <dgm:cxn modelId="{E20C1833-6A0E-46B3-875E-4894548051C0}" type="presOf" srcId="{9A14F288-954E-4907-8F4B-8B6B5527C819}" destId="{3FD4A633-1C96-436D-9B41-AE41AA440219}" srcOrd="0" destOrd="0" presId="urn:microsoft.com/office/officeart/2005/8/layout/list1"/>
    <dgm:cxn modelId="{5F5B82E9-4022-417C-8671-CF335B177345}" srcId="{9A14F288-954E-4907-8F4B-8B6B5527C819}" destId="{3667BD9C-0B15-4AE7-ACE5-AA5960DAF2F5}" srcOrd="1" destOrd="0" parTransId="{1606EE7D-DB5B-49BC-A66E-157045D4DC52}" sibTransId="{2FD76560-D171-427E-8E52-98D8A4C6DA14}"/>
    <dgm:cxn modelId="{1A554715-D7FC-46BA-A93D-A82A6DEA875A}" srcId="{9A14F288-954E-4907-8F4B-8B6B5527C819}" destId="{29F13041-E40A-4D30-92AE-8EBE74186064}" srcOrd="0" destOrd="0" parTransId="{E2F63121-7088-42C9-A055-D617F9559C56}" sibTransId="{0D81C8FD-0158-4AC4-930E-71F9744FD7E3}"/>
    <dgm:cxn modelId="{7116F7F9-FEC2-492B-8839-283B7F0D8551}" type="presOf" srcId="{29F13041-E40A-4D30-92AE-8EBE74186064}" destId="{0A970B06-9F28-495C-9712-BF10CC13489F}" srcOrd="1" destOrd="0" presId="urn:microsoft.com/office/officeart/2005/8/layout/list1"/>
    <dgm:cxn modelId="{F0142F40-304C-4A7B-A3A5-12B41C9EE429}" type="presOf" srcId="{620ACB00-6F47-4BD2-A22F-4145328D173F}" destId="{9EF3422E-B4AE-4DBA-9BD6-E986DD871443}" srcOrd="0" destOrd="0" presId="urn:microsoft.com/office/officeart/2005/8/layout/list1"/>
    <dgm:cxn modelId="{82C1022F-C90F-47FA-B751-778A37C86312}" type="presOf" srcId="{C39BF06E-AC96-4F85-8AB9-B6906C171E20}" destId="{AD684F12-804E-4878-9BD8-B38C85656CF4}" srcOrd="0" destOrd="0" presId="urn:microsoft.com/office/officeart/2005/8/layout/list1"/>
    <dgm:cxn modelId="{8176A8A0-2DB4-479F-9886-6BD506AA9223}" srcId="{3667BD9C-0B15-4AE7-ACE5-AA5960DAF2F5}" destId="{620ACB00-6F47-4BD2-A22F-4145328D173F}" srcOrd="0" destOrd="0" parTransId="{992A45D2-31F4-4C17-A989-3755E67FDE0E}" sibTransId="{32048361-D45D-439A-BC1E-DAC7AC87C0AB}"/>
    <dgm:cxn modelId="{6C6A167D-F525-4092-944C-51DB02700706}" type="presParOf" srcId="{3FD4A633-1C96-436D-9B41-AE41AA440219}" destId="{4DBB068A-C66E-42C5-AE79-0424144C8FDF}" srcOrd="0" destOrd="0" presId="urn:microsoft.com/office/officeart/2005/8/layout/list1"/>
    <dgm:cxn modelId="{330EE5BE-EDE4-4733-90A3-79E7F42DE742}" type="presParOf" srcId="{4DBB068A-C66E-42C5-AE79-0424144C8FDF}" destId="{E8F2C6FB-A060-440C-942C-3024BD03DEF7}" srcOrd="0" destOrd="0" presId="urn:microsoft.com/office/officeart/2005/8/layout/list1"/>
    <dgm:cxn modelId="{EF9A7DC6-7074-4721-B3EC-EDC8A71457E6}" type="presParOf" srcId="{4DBB068A-C66E-42C5-AE79-0424144C8FDF}" destId="{0A970B06-9F28-495C-9712-BF10CC13489F}" srcOrd="1" destOrd="0" presId="urn:microsoft.com/office/officeart/2005/8/layout/list1"/>
    <dgm:cxn modelId="{7A761E4E-506F-42A0-9E99-A60493C7BF20}" type="presParOf" srcId="{3FD4A633-1C96-436D-9B41-AE41AA440219}" destId="{6E0C2FEF-EB7A-4CF2-AF11-9E7AA0C24506}" srcOrd="1" destOrd="0" presId="urn:microsoft.com/office/officeart/2005/8/layout/list1"/>
    <dgm:cxn modelId="{22F8ED8E-6D52-40DD-B456-7BFD2EB2184D}" type="presParOf" srcId="{3FD4A633-1C96-436D-9B41-AE41AA440219}" destId="{AD684F12-804E-4878-9BD8-B38C85656CF4}" srcOrd="2" destOrd="0" presId="urn:microsoft.com/office/officeart/2005/8/layout/list1"/>
    <dgm:cxn modelId="{DBA465FF-F92C-4E02-9AE4-795C8619C91C}" type="presParOf" srcId="{3FD4A633-1C96-436D-9B41-AE41AA440219}" destId="{4CA83CF6-215F-4C89-8BE3-F4806B2F4A30}" srcOrd="3" destOrd="0" presId="urn:microsoft.com/office/officeart/2005/8/layout/list1"/>
    <dgm:cxn modelId="{D4527124-BFE0-4B20-A6D3-14805CCF75F6}" type="presParOf" srcId="{3FD4A633-1C96-436D-9B41-AE41AA440219}" destId="{AE0E7AB8-D823-4F01-ACF4-7A3F78A22883}" srcOrd="4" destOrd="0" presId="urn:microsoft.com/office/officeart/2005/8/layout/list1"/>
    <dgm:cxn modelId="{284F084E-5F9C-4CE8-9DEF-7D97712CCF9A}" type="presParOf" srcId="{AE0E7AB8-D823-4F01-ACF4-7A3F78A22883}" destId="{6E4BEC08-0969-411D-B91D-D1E3BF161E22}" srcOrd="0" destOrd="0" presId="urn:microsoft.com/office/officeart/2005/8/layout/list1"/>
    <dgm:cxn modelId="{A4C26CE3-F287-494F-9042-6009F8322EDD}" type="presParOf" srcId="{AE0E7AB8-D823-4F01-ACF4-7A3F78A22883}" destId="{CB3790D3-22F5-4954-8CF7-9FE590FCEDAC}" srcOrd="1" destOrd="0" presId="urn:microsoft.com/office/officeart/2005/8/layout/list1"/>
    <dgm:cxn modelId="{2596DEC3-2F63-489F-BFC0-E2E97EACB7BA}" type="presParOf" srcId="{3FD4A633-1C96-436D-9B41-AE41AA440219}" destId="{29544A2D-E15F-4031-9FAF-ACBEC2A03074}" srcOrd="5" destOrd="0" presId="urn:microsoft.com/office/officeart/2005/8/layout/list1"/>
    <dgm:cxn modelId="{E593E367-6A0F-44BD-AB0F-AD570D089E6D}" type="presParOf" srcId="{3FD4A633-1C96-436D-9B41-AE41AA440219}" destId="{9EF3422E-B4AE-4DBA-9BD6-E986DD87144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4F288-954E-4907-8F4B-8B6B5527C819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9F13041-E40A-4D30-92AE-8EBE74186064}">
      <dgm:prSet phldrT="[Texto]"/>
      <dgm:spPr/>
      <dgm:t>
        <a:bodyPr/>
        <a:lstStyle/>
        <a:p>
          <a:r>
            <a:rPr lang="pt-BR" dirty="0" smtClean="0"/>
            <a:t>Parasitismo</a:t>
          </a:r>
          <a:endParaRPr lang="pt-BR" dirty="0"/>
        </a:p>
      </dgm:t>
    </dgm:pt>
    <dgm:pt modelId="{E2F63121-7088-42C9-A055-D617F9559C56}" type="parTrans" cxnId="{1A554715-D7FC-46BA-A93D-A82A6DEA875A}">
      <dgm:prSet/>
      <dgm:spPr/>
      <dgm:t>
        <a:bodyPr/>
        <a:lstStyle/>
        <a:p>
          <a:endParaRPr lang="pt-BR"/>
        </a:p>
      </dgm:t>
    </dgm:pt>
    <dgm:pt modelId="{0D81C8FD-0158-4AC4-930E-71F9744FD7E3}" type="sibTrans" cxnId="{1A554715-D7FC-46BA-A93D-A82A6DEA875A}">
      <dgm:prSet/>
      <dgm:spPr/>
      <dgm:t>
        <a:bodyPr/>
        <a:lstStyle/>
        <a:p>
          <a:endParaRPr lang="pt-BR"/>
        </a:p>
      </dgm:t>
    </dgm:pt>
    <dgm:pt modelId="{C39BF06E-AC96-4F85-8AB9-B6906C171E20}">
      <dgm:prSet phldrT="[Texto]"/>
      <dgm:spPr/>
      <dgm:t>
        <a:bodyPr/>
        <a:lstStyle/>
        <a:p>
          <a:pPr algn="just"/>
          <a:r>
            <a:rPr lang="pt-BR" dirty="0" smtClean="0"/>
            <a:t>Relação simbiótica benéfica para um simbionte (parasita) e danosa para o outro (hospedeiro).</a:t>
          </a:r>
          <a:endParaRPr lang="pt-BR" dirty="0"/>
        </a:p>
      </dgm:t>
    </dgm:pt>
    <dgm:pt modelId="{9FBC9F3C-32C4-4C17-8F51-3E636015F471}" type="parTrans" cxnId="{3F4253EA-E1B9-48A8-AF00-967A19D09824}">
      <dgm:prSet/>
      <dgm:spPr/>
      <dgm:t>
        <a:bodyPr/>
        <a:lstStyle/>
        <a:p>
          <a:endParaRPr lang="pt-BR"/>
        </a:p>
      </dgm:t>
    </dgm:pt>
    <dgm:pt modelId="{5FB8DC96-5641-4FE0-939C-28BC808CA60B}" type="sibTrans" cxnId="{3F4253EA-E1B9-48A8-AF00-967A19D09824}">
      <dgm:prSet/>
      <dgm:spPr/>
      <dgm:t>
        <a:bodyPr/>
        <a:lstStyle/>
        <a:p>
          <a:endParaRPr lang="pt-BR"/>
        </a:p>
      </dgm:t>
    </dgm:pt>
    <dgm:pt modelId="{C98EF11E-E6CE-4D1A-9679-65FA18A936C2}" type="pres">
      <dgm:prSet presAssocID="{9A14F288-954E-4907-8F4B-8B6B5527C8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313B29-9F47-4CE5-9B2C-5D20859D1241}" type="pres">
      <dgm:prSet presAssocID="{29F13041-E40A-4D30-92AE-8EBE74186064}" presName="parentLin" presStyleCnt="0"/>
      <dgm:spPr/>
      <dgm:t>
        <a:bodyPr/>
        <a:lstStyle/>
        <a:p>
          <a:endParaRPr lang="pt-BR"/>
        </a:p>
      </dgm:t>
    </dgm:pt>
    <dgm:pt modelId="{02BE5DD9-4293-47BB-9A07-6218EC7C8BD5}" type="pres">
      <dgm:prSet presAssocID="{29F13041-E40A-4D30-92AE-8EBE74186064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F39E1835-3F1D-40C9-AEA8-0ED96AC82698}" type="pres">
      <dgm:prSet presAssocID="{29F13041-E40A-4D30-92AE-8EBE741860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C70D56-F5EC-498A-9C6E-42437D070C04}" type="pres">
      <dgm:prSet presAssocID="{29F13041-E40A-4D30-92AE-8EBE74186064}" presName="negativeSpace" presStyleCnt="0"/>
      <dgm:spPr/>
      <dgm:t>
        <a:bodyPr/>
        <a:lstStyle/>
        <a:p>
          <a:endParaRPr lang="pt-BR"/>
        </a:p>
      </dgm:t>
    </dgm:pt>
    <dgm:pt modelId="{39439EEE-B590-4E66-B7C0-FA95EB40BD97}" type="pres">
      <dgm:prSet presAssocID="{29F13041-E40A-4D30-92AE-8EBE74186064}" presName="childText" presStyleLbl="conFgAcc1" presStyleIdx="0" presStyleCnt="1" custLinFactNeighborX="13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4253EA-E1B9-48A8-AF00-967A19D09824}" srcId="{29F13041-E40A-4D30-92AE-8EBE74186064}" destId="{C39BF06E-AC96-4F85-8AB9-B6906C171E20}" srcOrd="0" destOrd="0" parTransId="{9FBC9F3C-32C4-4C17-8F51-3E636015F471}" sibTransId="{5FB8DC96-5641-4FE0-939C-28BC808CA60B}"/>
    <dgm:cxn modelId="{43525B91-11E9-457F-B5D8-B416F559DE44}" type="presOf" srcId="{9A14F288-954E-4907-8F4B-8B6B5527C819}" destId="{C98EF11E-E6CE-4D1A-9679-65FA18A936C2}" srcOrd="0" destOrd="0" presId="urn:microsoft.com/office/officeart/2005/8/layout/list1"/>
    <dgm:cxn modelId="{61F161D4-3FF9-4A12-80A2-5118CB45C2BC}" type="presOf" srcId="{29F13041-E40A-4D30-92AE-8EBE74186064}" destId="{02BE5DD9-4293-47BB-9A07-6218EC7C8BD5}" srcOrd="0" destOrd="0" presId="urn:microsoft.com/office/officeart/2005/8/layout/list1"/>
    <dgm:cxn modelId="{60275D68-4A71-4D96-A14C-42C759644443}" type="presOf" srcId="{29F13041-E40A-4D30-92AE-8EBE74186064}" destId="{F39E1835-3F1D-40C9-AEA8-0ED96AC82698}" srcOrd="1" destOrd="0" presId="urn:microsoft.com/office/officeart/2005/8/layout/list1"/>
    <dgm:cxn modelId="{1A554715-D7FC-46BA-A93D-A82A6DEA875A}" srcId="{9A14F288-954E-4907-8F4B-8B6B5527C819}" destId="{29F13041-E40A-4D30-92AE-8EBE74186064}" srcOrd="0" destOrd="0" parTransId="{E2F63121-7088-42C9-A055-D617F9559C56}" sibTransId="{0D81C8FD-0158-4AC4-930E-71F9744FD7E3}"/>
    <dgm:cxn modelId="{5FDD2D82-B256-4A36-A00F-493F40BE8F9A}" type="presOf" srcId="{C39BF06E-AC96-4F85-8AB9-B6906C171E20}" destId="{39439EEE-B590-4E66-B7C0-FA95EB40BD97}" srcOrd="0" destOrd="0" presId="urn:microsoft.com/office/officeart/2005/8/layout/list1"/>
    <dgm:cxn modelId="{E0693804-7948-488D-9C8C-A1F3C19E4058}" type="presParOf" srcId="{C98EF11E-E6CE-4D1A-9679-65FA18A936C2}" destId="{ED313B29-9F47-4CE5-9B2C-5D20859D1241}" srcOrd="0" destOrd="0" presId="urn:microsoft.com/office/officeart/2005/8/layout/list1"/>
    <dgm:cxn modelId="{98DA2DF0-BDDB-4429-9524-F6F65DD68C99}" type="presParOf" srcId="{ED313B29-9F47-4CE5-9B2C-5D20859D1241}" destId="{02BE5DD9-4293-47BB-9A07-6218EC7C8BD5}" srcOrd="0" destOrd="0" presId="urn:microsoft.com/office/officeart/2005/8/layout/list1"/>
    <dgm:cxn modelId="{F5721FDB-E3B8-4937-A5D6-D70B1690304E}" type="presParOf" srcId="{ED313B29-9F47-4CE5-9B2C-5D20859D1241}" destId="{F39E1835-3F1D-40C9-AEA8-0ED96AC82698}" srcOrd="1" destOrd="0" presId="urn:microsoft.com/office/officeart/2005/8/layout/list1"/>
    <dgm:cxn modelId="{36EFC2FD-9339-490A-82C9-2545B79C980A}" type="presParOf" srcId="{C98EF11E-E6CE-4D1A-9679-65FA18A936C2}" destId="{7EC70D56-F5EC-498A-9C6E-42437D070C04}" srcOrd="1" destOrd="0" presId="urn:microsoft.com/office/officeart/2005/8/layout/list1"/>
    <dgm:cxn modelId="{6F1365CB-0BFF-4665-8ED1-8551EF639A29}" type="presParOf" srcId="{C98EF11E-E6CE-4D1A-9679-65FA18A936C2}" destId="{39439EEE-B590-4E66-B7C0-FA95EB40BD9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14F288-954E-4907-8F4B-8B6B5527C819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9F13041-E40A-4D30-92AE-8EBE74186064}">
      <dgm:prSet phldrT="[Texto]"/>
      <dgm:spPr/>
      <dgm:t>
        <a:bodyPr/>
        <a:lstStyle/>
        <a:p>
          <a:r>
            <a:rPr lang="pt-BR" dirty="0" smtClean="0">
              <a:latin typeface="Verdana" pitchFamily="34" charset="0"/>
              <a:ea typeface="Verdana" pitchFamily="34" charset="0"/>
              <a:cs typeface="Verdana" pitchFamily="34" charset="0"/>
            </a:rPr>
            <a:t>Comensalismo</a:t>
          </a:r>
          <a:endParaRPr lang="pt-BR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2F63121-7088-42C9-A055-D617F9559C56}" type="parTrans" cxnId="{1A554715-D7FC-46BA-A93D-A82A6DEA875A}">
      <dgm:prSet/>
      <dgm:spPr/>
      <dgm:t>
        <a:bodyPr/>
        <a:lstStyle/>
        <a:p>
          <a:endParaRPr lang="pt-BR"/>
        </a:p>
      </dgm:t>
    </dgm:pt>
    <dgm:pt modelId="{0D81C8FD-0158-4AC4-930E-71F9744FD7E3}" type="sibTrans" cxnId="{1A554715-D7FC-46BA-A93D-A82A6DEA875A}">
      <dgm:prSet/>
      <dgm:spPr/>
      <dgm:t>
        <a:bodyPr/>
        <a:lstStyle/>
        <a:p>
          <a:endParaRPr lang="pt-BR"/>
        </a:p>
      </dgm:t>
    </dgm:pt>
    <dgm:pt modelId="{C39BF06E-AC96-4F85-8AB9-B6906C171E20}">
      <dgm:prSet phldrT="[Texto]"/>
      <dgm:spPr/>
      <dgm:t>
        <a:bodyPr/>
        <a:lstStyle/>
        <a:p>
          <a:pPr algn="just"/>
          <a:r>
            <a:rPr lang="pt-BR" dirty="0" smtClean="0">
              <a:latin typeface="Verdana" pitchFamily="34" charset="0"/>
              <a:ea typeface="Verdana" pitchFamily="34" charset="0"/>
              <a:cs typeface="Verdana" pitchFamily="34" charset="0"/>
            </a:rPr>
            <a:t>Relação simbiótica que é benéfica para um simbionte sem causar dano ao outro.</a:t>
          </a:r>
          <a:endParaRPr lang="pt-BR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BC9F3C-32C4-4C17-8F51-3E636015F471}" type="parTrans" cxnId="{3F4253EA-E1B9-48A8-AF00-967A19D09824}">
      <dgm:prSet/>
      <dgm:spPr/>
      <dgm:t>
        <a:bodyPr/>
        <a:lstStyle/>
        <a:p>
          <a:endParaRPr lang="pt-BR"/>
        </a:p>
      </dgm:t>
    </dgm:pt>
    <dgm:pt modelId="{5FB8DC96-5641-4FE0-939C-28BC808CA60B}" type="sibTrans" cxnId="{3F4253EA-E1B9-48A8-AF00-967A19D09824}">
      <dgm:prSet/>
      <dgm:spPr/>
      <dgm:t>
        <a:bodyPr/>
        <a:lstStyle/>
        <a:p>
          <a:endParaRPr lang="pt-BR"/>
        </a:p>
      </dgm:t>
    </dgm:pt>
    <dgm:pt modelId="{3667BD9C-0B15-4AE7-ACE5-AA5960DAF2F5}">
      <dgm:prSet phldrT="[Texto]"/>
      <dgm:spPr/>
      <dgm:t>
        <a:bodyPr/>
        <a:lstStyle/>
        <a:p>
          <a:r>
            <a:rPr lang="pt-BR" dirty="0" smtClean="0"/>
            <a:t>Mutualismo</a:t>
          </a:r>
          <a:endParaRPr lang="pt-BR" dirty="0"/>
        </a:p>
      </dgm:t>
    </dgm:pt>
    <dgm:pt modelId="{1606EE7D-DB5B-49BC-A66E-157045D4DC52}" type="parTrans" cxnId="{5F5B82E9-4022-417C-8671-CF335B177345}">
      <dgm:prSet/>
      <dgm:spPr/>
      <dgm:t>
        <a:bodyPr/>
        <a:lstStyle/>
        <a:p>
          <a:endParaRPr lang="pt-BR"/>
        </a:p>
      </dgm:t>
    </dgm:pt>
    <dgm:pt modelId="{2FD76560-D171-427E-8E52-98D8A4C6DA14}" type="sibTrans" cxnId="{5F5B82E9-4022-417C-8671-CF335B177345}">
      <dgm:prSet/>
      <dgm:spPr/>
      <dgm:t>
        <a:bodyPr/>
        <a:lstStyle/>
        <a:p>
          <a:endParaRPr lang="pt-BR"/>
        </a:p>
      </dgm:t>
    </dgm:pt>
    <dgm:pt modelId="{620ACB00-6F47-4BD2-A22F-4145328D173F}">
      <dgm:prSet phldrT="[Texto]"/>
      <dgm:spPr/>
      <dgm:t>
        <a:bodyPr/>
        <a:lstStyle/>
        <a:p>
          <a:pPr algn="just"/>
          <a:r>
            <a:rPr lang="pt-BR" dirty="0" smtClean="0"/>
            <a:t>Relação benéfica para ambos os simbiontes.</a:t>
          </a:r>
          <a:endParaRPr lang="pt-BR" dirty="0"/>
        </a:p>
      </dgm:t>
    </dgm:pt>
    <dgm:pt modelId="{992A45D2-31F4-4C17-A989-3755E67FDE0E}" type="parTrans" cxnId="{8176A8A0-2DB4-479F-9886-6BD506AA9223}">
      <dgm:prSet/>
      <dgm:spPr/>
      <dgm:t>
        <a:bodyPr/>
        <a:lstStyle/>
        <a:p>
          <a:endParaRPr lang="pt-BR"/>
        </a:p>
      </dgm:t>
    </dgm:pt>
    <dgm:pt modelId="{32048361-D45D-439A-BC1E-DAC7AC87C0AB}" type="sibTrans" cxnId="{8176A8A0-2DB4-479F-9886-6BD506AA9223}">
      <dgm:prSet/>
      <dgm:spPr/>
      <dgm:t>
        <a:bodyPr/>
        <a:lstStyle/>
        <a:p>
          <a:endParaRPr lang="pt-BR"/>
        </a:p>
      </dgm:t>
    </dgm:pt>
    <dgm:pt modelId="{29C28E3B-AB2E-4816-B243-AA038574A18D}" type="pres">
      <dgm:prSet presAssocID="{9A14F288-954E-4907-8F4B-8B6B5527C8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FADC34A-4270-4ED5-A827-B4C689F1F6E9}" type="pres">
      <dgm:prSet presAssocID="{29F13041-E40A-4D30-92AE-8EBE74186064}" presName="parentLin" presStyleCnt="0"/>
      <dgm:spPr/>
      <dgm:t>
        <a:bodyPr/>
        <a:lstStyle/>
        <a:p>
          <a:endParaRPr lang="pt-BR"/>
        </a:p>
      </dgm:t>
    </dgm:pt>
    <dgm:pt modelId="{CBC68586-9B14-489E-ABD7-D9B3E88C3687}" type="pres">
      <dgm:prSet presAssocID="{29F13041-E40A-4D30-92AE-8EBE74186064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8B224495-BD6B-498B-ABCB-4BC129A7A8CB}" type="pres">
      <dgm:prSet presAssocID="{29F13041-E40A-4D30-92AE-8EBE741860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21F3CD-7AE9-4F05-B08C-6B70AC13EA2A}" type="pres">
      <dgm:prSet presAssocID="{29F13041-E40A-4D30-92AE-8EBE74186064}" presName="negativeSpace" presStyleCnt="0"/>
      <dgm:spPr/>
      <dgm:t>
        <a:bodyPr/>
        <a:lstStyle/>
        <a:p>
          <a:endParaRPr lang="pt-BR"/>
        </a:p>
      </dgm:t>
    </dgm:pt>
    <dgm:pt modelId="{3E2D045F-A93D-4168-A83C-4955577AC1BC}" type="pres">
      <dgm:prSet presAssocID="{29F13041-E40A-4D30-92AE-8EBE7418606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AE4677-DE1A-4785-A0F9-50ED9782C9EB}" type="pres">
      <dgm:prSet presAssocID="{0D81C8FD-0158-4AC4-930E-71F9744FD7E3}" presName="spaceBetweenRectangles" presStyleCnt="0"/>
      <dgm:spPr/>
      <dgm:t>
        <a:bodyPr/>
        <a:lstStyle/>
        <a:p>
          <a:endParaRPr lang="pt-BR"/>
        </a:p>
      </dgm:t>
    </dgm:pt>
    <dgm:pt modelId="{C77B0B28-A2FA-4D25-B75A-20800A6937D5}" type="pres">
      <dgm:prSet presAssocID="{3667BD9C-0B15-4AE7-ACE5-AA5960DAF2F5}" presName="parentLin" presStyleCnt="0"/>
      <dgm:spPr/>
      <dgm:t>
        <a:bodyPr/>
        <a:lstStyle/>
        <a:p>
          <a:endParaRPr lang="pt-BR"/>
        </a:p>
      </dgm:t>
    </dgm:pt>
    <dgm:pt modelId="{F6740DD5-16B9-4A28-952E-3C350D3363C6}" type="pres">
      <dgm:prSet presAssocID="{3667BD9C-0B15-4AE7-ACE5-AA5960DAF2F5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D904C52A-044E-493A-A341-3F442A40FAC1}" type="pres">
      <dgm:prSet presAssocID="{3667BD9C-0B15-4AE7-ACE5-AA5960DAF2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4EB7E1-22C5-493A-AF02-3F50D0060EBF}" type="pres">
      <dgm:prSet presAssocID="{3667BD9C-0B15-4AE7-ACE5-AA5960DAF2F5}" presName="negativeSpace" presStyleCnt="0"/>
      <dgm:spPr/>
      <dgm:t>
        <a:bodyPr/>
        <a:lstStyle/>
        <a:p>
          <a:endParaRPr lang="pt-BR"/>
        </a:p>
      </dgm:t>
    </dgm:pt>
    <dgm:pt modelId="{BB38282B-E05A-4094-A9E7-EA7EF141496C}" type="pres">
      <dgm:prSet presAssocID="{3667BD9C-0B15-4AE7-ACE5-AA5960DAF2F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7D3DD6-56E0-40C5-89FE-F90607ECDFC3}" type="presOf" srcId="{29F13041-E40A-4D30-92AE-8EBE74186064}" destId="{8B224495-BD6B-498B-ABCB-4BC129A7A8CB}" srcOrd="1" destOrd="0" presId="urn:microsoft.com/office/officeart/2005/8/layout/list1"/>
    <dgm:cxn modelId="{3F4253EA-E1B9-48A8-AF00-967A19D09824}" srcId="{29F13041-E40A-4D30-92AE-8EBE74186064}" destId="{C39BF06E-AC96-4F85-8AB9-B6906C171E20}" srcOrd="0" destOrd="0" parTransId="{9FBC9F3C-32C4-4C17-8F51-3E636015F471}" sibTransId="{5FB8DC96-5641-4FE0-939C-28BC808CA60B}"/>
    <dgm:cxn modelId="{AC4F9503-F7B8-4D9F-938D-E50ECB67ACBF}" type="presOf" srcId="{620ACB00-6F47-4BD2-A22F-4145328D173F}" destId="{BB38282B-E05A-4094-A9E7-EA7EF141496C}" srcOrd="0" destOrd="0" presId="urn:microsoft.com/office/officeart/2005/8/layout/list1"/>
    <dgm:cxn modelId="{8176A8A0-2DB4-479F-9886-6BD506AA9223}" srcId="{3667BD9C-0B15-4AE7-ACE5-AA5960DAF2F5}" destId="{620ACB00-6F47-4BD2-A22F-4145328D173F}" srcOrd="0" destOrd="0" parTransId="{992A45D2-31F4-4C17-A989-3755E67FDE0E}" sibTransId="{32048361-D45D-439A-BC1E-DAC7AC87C0AB}"/>
    <dgm:cxn modelId="{D3409FE7-DF26-481D-B949-8082BC88580F}" type="presOf" srcId="{9A14F288-954E-4907-8F4B-8B6B5527C819}" destId="{29C28E3B-AB2E-4816-B243-AA038574A18D}" srcOrd="0" destOrd="0" presId="urn:microsoft.com/office/officeart/2005/8/layout/list1"/>
    <dgm:cxn modelId="{CBB6BB31-3969-42E7-AA70-407E16FA87F1}" type="presOf" srcId="{29F13041-E40A-4D30-92AE-8EBE74186064}" destId="{CBC68586-9B14-489E-ABD7-D9B3E88C3687}" srcOrd="0" destOrd="0" presId="urn:microsoft.com/office/officeart/2005/8/layout/list1"/>
    <dgm:cxn modelId="{5F5B82E9-4022-417C-8671-CF335B177345}" srcId="{9A14F288-954E-4907-8F4B-8B6B5527C819}" destId="{3667BD9C-0B15-4AE7-ACE5-AA5960DAF2F5}" srcOrd="1" destOrd="0" parTransId="{1606EE7D-DB5B-49BC-A66E-157045D4DC52}" sibTransId="{2FD76560-D171-427E-8E52-98D8A4C6DA14}"/>
    <dgm:cxn modelId="{1A554715-D7FC-46BA-A93D-A82A6DEA875A}" srcId="{9A14F288-954E-4907-8F4B-8B6B5527C819}" destId="{29F13041-E40A-4D30-92AE-8EBE74186064}" srcOrd="0" destOrd="0" parTransId="{E2F63121-7088-42C9-A055-D617F9559C56}" sibTransId="{0D81C8FD-0158-4AC4-930E-71F9744FD7E3}"/>
    <dgm:cxn modelId="{E31B8AE4-6ADB-4C15-977F-0212E676CF18}" type="presOf" srcId="{3667BD9C-0B15-4AE7-ACE5-AA5960DAF2F5}" destId="{D904C52A-044E-493A-A341-3F442A40FAC1}" srcOrd="1" destOrd="0" presId="urn:microsoft.com/office/officeart/2005/8/layout/list1"/>
    <dgm:cxn modelId="{6E0B371F-17D3-459C-BB1E-48FB25DB91F1}" type="presOf" srcId="{3667BD9C-0B15-4AE7-ACE5-AA5960DAF2F5}" destId="{F6740DD5-16B9-4A28-952E-3C350D3363C6}" srcOrd="0" destOrd="0" presId="urn:microsoft.com/office/officeart/2005/8/layout/list1"/>
    <dgm:cxn modelId="{D69535EA-341F-43C4-B491-7C8BE0131D3F}" type="presOf" srcId="{C39BF06E-AC96-4F85-8AB9-B6906C171E20}" destId="{3E2D045F-A93D-4168-A83C-4955577AC1BC}" srcOrd="0" destOrd="0" presId="urn:microsoft.com/office/officeart/2005/8/layout/list1"/>
    <dgm:cxn modelId="{AFE3F84C-7A3B-4304-ADEE-B9CE44038FE7}" type="presParOf" srcId="{29C28E3B-AB2E-4816-B243-AA038574A18D}" destId="{EFADC34A-4270-4ED5-A827-B4C689F1F6E9}" srcOrd="0" destOrd="0" presId="urn:microsoft.com/office/officeart/2005/8/layout/list1"/>
    <dgm:cxn modelId="{81D06EF6-73CC-4A38-982E-F060A32630FB}" type="presParOf" srcId="{EFADC34A-4270-4ED5-A827-B4C689F1F6E9}" destId="{CBC68586-9B14-489E-ABD7-D9B3E88C3687}" srcOrd="0" destOrd="0" presId="urn:microsoft.com/office/officeart/2005/8/layout/list1"/>
    <dgm:cxn modelId="{5C74655A-0756-48A3-A181-18477440EAF1}" type="presParOf" srcId="{EFADC34A-4270-4ED5-A827-B4C689F1F6E9}" destId="{8B224495-BD6B-498B-ABCB-4BC129A7A8CB}" srcOrd="1" destOrd="0" presId="urn:microsoft.com/office/officeart/2005/8/layout/list1"/>
    <dgm:cxn modelId="{4531DB00-4D0D-47F3-B9AC-DE9351F2C2B6}" type="presParOf" srcId="{29C28E3B-AB2E-4816-B243-AA038574A18D}" destId="{2921F3CD-7AE9-4F05-B08C-6B70AC13EA2A}" srcOrd="1" destOrd="0" presId="urn:microsoft.com/office/officeart/2005/8/layout/list1"/>
    <dgm:cxn modelId="{8456248C-8308-4C86-9D67-5565A959B8EE}" type="presParOf" srcId="{29C28E3B-AB2E-4816-B243-AA038574A18D}" destId="{3E2D045F-A93D-4168-A83C-4955577AC1BC}" srcOrd="2" destOrd="0" presId="urn:microsoft.com/office/officeart/2005/8/layout/list1"/>
    <dgm:cxn modelId="{DCD29F85-3820-4E86-9EC8-0E28B3BEEF9B}" type="presParOf" srcId="{29C28E3B-AB2E-4816-B243-AA038574A18D}" destId="{D1AE4677-DE1A-4785-A0F9-50ED9782C9EB}" srcOrd="3" destOrd="0" presId="urn:microsoft.com/office/officeart/2005/8/layout/list1"/>
    <dgm:cxn modelId="{C6D2BE5B-1F99-4916-9D59-4006F0394B2F}" type="presParOf" srcId="{29C28E3B-AB2E-4816-B243-AA038574A18D}" destId="{C77B0B28-A2FA-4D25-B75A-20800A6937D5}" srcOrd="4" destOrd="0" presId="urn:microsoft.com/office/officeart/2005/8/layout/list1"/>
    <dgm:cxn modelId="{60247EC5-6B35-40A7-B2FC-373F5D373CEE}" type="presParOf" srcId="{C77B0B28-A2FA-4D25-B75A-20800A6937D5}" destId="{F6740DD5-16B9-4A28-952E-3C350D3363C6}" srcOrd="0" destOrd="0" presId="urn:microsoft.com/office/officeart/2005/8/layout/list1"/>
    <dgm:cxn modelId="{EEE0E036-BFC6-46CB-9077-DEBC55E54698}" type="presParOf" srcId="{C77B0B28-A2FA-4D25-B75A-20800A6937D5}" destId="{D904C52A-044E-493A-A341-3F442A40FAC1}" srcOrd="1" destOrd="0" presId="urn:microsoft.com/office/officeart/2005/8/layout/list1"/>
    <dgm:cxn modelId="{A96622BA-C982-4A3B-998E-C64251D92BE7}" type="presParOf" srcId="{29C28E3B-AB2E-4816-B243-AA038574A18D}" destId="{D84EB7E1-22C5-493A-AF02-3F50D0060EBF}" srcOrd="5" destOrd="0" presId="urn:microsoft.com/office/officeart/2005/8/layout/list1"/>
    <dgm:cxn modelId="{CD02A3D8-F60E-4E53-B10A-AD818816317E}" type="presParOf" srcId="{29C28E3B-AB2E-4816-B243-AA038574A18D}" destId="{BB38282B-E05A-4094-A9E7-EA7EF14149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14F288-954E-4907-8F4B-8B6B5527C819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3667BD9C-0B15-4AE7-ACE5-AA5960DAF2F5}">
      <dgm:prSet phldrT="[Texto]"/>
      <dgm:spPr/>
      <dgm:t>
        <a:bodyPr/>
        <a:lstStyle/>
        <a:p>
          <a:r>
            <a:rPr lang="pt-BR" dirty="0" smtClean="0"/>
            <a:t>Sinergismo</a:t>
          </a:r>
          <a:endParaRPr lang="pt-BR" dirty="0"/>
        </a:p>
      </dgm:t>
    </dgm:pt>
    <dgm:pt modelId="{1606EE7D-DB5B-49BC-A66E-157045D4DC52}" type="parTrans" cxnId="{5F5B82E9-4022-417C-8671-CF335B177345}">
      <dgm:prSet/>
      <dgm:spPr/>
      <dgm:t>
        <a:bodyPr/>
        <a:lstStyle/>
        <a:p>
          <a:endParaRPr lang="pt-BR"/>
        </a:p>
      </dgm:t>
    </dgm:pt>
    <dgm:pt modelId="{2FD76560-D171-427E-8E52-98D8A4C6DA14}" type="sibTrans" cxnId="{5F5B82E9-4022-417C-8671-CF335B177345}">
      <dgm:prSet/>
      <dgm:spPr/>
      <dgm:t>
        <a:bodyPr/>
        <a:lstStyle/>
        <a:p>
          <a:endParaRPr lang="pt-BR"/>
        </a:p>
      </dgm:t>
    </dgm:pt>
    <dgm:pt modelId="{620ACB00-6F47-4BD2-A22F-4145328D173F}">
      <dgm:prSet phldrT="[Texto]"/>
      <dgm:spPr/>
      <dgm:t>
        <a:bodyPr/>
        <a:lstStyle/>
        <a:p>
          <a:pPr algn="just"/>
          <a:r>
            <a:rPr lang="pt-BR" dirty="0" smtClean="0"/>
            <a:t>União de dois ou mais microrganismo que produzem uma doença que nenhum dos dois, isoladamente, poderia causar.</a:t>
          </a:r>
          <a:endParaRPr lang="pt-BR" dirty="0"/>
        </a:p>
      </dgm:t>
    </dgm:pt>
    <dgm:pt modelId="{992A45D2-31F4-4C17-A989-3755E67FDE0E}" type="parTrans" cxnId="{8176A8A0-2DB4-479F-9886-6BD506AA9223}">
      <dgm:prSet/>
      <dgm:spPr/>
      <dgm:t>
        <a:bodyPr/>
        <a:lstStyle/>
        <a:p>
          <a:endParaRPr lang="pt-BR"/>
        </a:p>
      </dgm:t>
    </dgm:pt>
    <dgm:pt modelId="{32048361-D45D-439A-BC1E-DAC7AC87C0AB}" type="sibTrans" cxnId="{8176A8A0-2DB4-479F-9886-6BD506AA9223}">
      <dgm:prSet/>
      <dgm:spPr/>
      <dgm:t>
        <a:bodyPr/>
        <a:lstStyle/>
        <a:p>
          <a:endParaRPr lang="pt-BR"/>
        </a:p>
      </dgm:t>
    </dgm:pt>
    <dgm:pt modelId="{C98EF11E-E6CE-4D1A-9679-65FA18A936C2}" type="pres">
      <dgm:prSet presAssocID="{9A14F288-954E-4907-8F4B-8B6B5527C8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FA4122-B0A2-42B9-89DD-AD1E01CFC63A}" type="pres">
      <dgm:prSet presAssocID="{3667BD9C-0B15-4AE7-ACE5-AA5960DAF2F5}" presName="parentLin" presStyleCnt="0"/>
      <dgm:spPr/>
      <dgm:t>
        <a:bodyPr/>
        <a:lstStyle/>
        <a:p>
          <a:endParaRPr lang="pt-BR"/>
        </a:p>
      </dgm:t>
    </dgm:pt>
    <dgm:pt modelId="{73A6D8E8-5196-4277-AA7C-338E6E516F5C}" type="pres">
      <dgm:prSet presAssocID="{3667BD9C-0B15-4AE7-ACE5-AA5960DAF2F5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7A69CCD7-3496-4C5F-85F8-6B0844C26055}" type="pres">
      <dgm:prSet presAssocID="{3667BD9C-0B15-4AE7-ACE5-AA5960DAF2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C96B2B-701D-43A1-B077-7C7AB4C8E264}" type="pres">
      <dgm:prSet presAssocID="{3667BD9C-0B15-4AE7-ACE5-AA5960DAF2F5}" presName="negativeSpace" presStyleCnt="0"/>
      <dgm:spPr/>
      <dgm:t>
        <a:bodyPr/>
        <a:lstStyle/>
        <a:p>
          <a:endParaRPr lang="pt-BR"/>
        </a:p>
      </dgm:t>
    </dgm:pt>
    <dgm:pt modelId="{34EBBC16-A107-4218-ADE2-03542D54D1F2}" type="pres">
      <dgm:prSet presAssocID="{3667BD9C-0B15-4AE7-ACE5-AA5960DAF2F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A101BE-05B2-431C-9E4B-2F816E63E55D}" type="presOf" srcId="{620ACB00-6F47-4BD2-A22F-4145328D173F}" destId="{34EBBC16-A107-4218-ADE2-03542D54D1F2}" srcOrd="0" destOrd="0" presId="urn:microsoft.com/office/officeart/2005/8/layout/list1"/>
    <dgm:cxn modelId="{8176A8A0-2DB4-479F-9886-6BD506AA9223}" srcId="{3667BD9C-0B15-4AE7-ACE5-AA5960DAF2F5}" destId="{620ACB00-6F47-4BD2-A22F-4145328D173F}" srcOrd="0" destOrd="0" parTransId="{992A45D2-31F4-4C17-A989-3755E67FDE0E}" sibTransId="{32048361-D45D-439A-BC1E-DAC7AC87C0AB}"/>
    <dgm:cxn modelId="{5F5B82E9-4022-417C-8671-CF335B177345}" srcId="{9A14F288-954E-4907-8F4B-8B6B5527C819}" destId="{3667BD9C-0B15-4AE7-ACE5-AA5960DAF2F5}" srcOrd="0" destOrd="0" parTransId="{1606EE7D-DB5B-49BC-A66E-157045D4DC52}" sibTransId="{2FD76560-D171-427E-8E52-98D8A4C6DA14}"/>
    <dgm:cxn modelId="{B284E92A-1ADE-4908-8A31-E23F0E9022C9}" type="presOf" srcId="{9A14F288-954E-4907-8F4B-8B6B5527C819}" destId="{C98EF11E-E6CE-4D1A-9679-65FA18A936C2}" srcOrd="0" destOrd="0" presId="urn:microsoft.com/office/officeart/2005/8/layout/list1"/>
    <dgm:cxn modelId="{E2FA0B65-954D-4142-911F-FCEA605A6CEA}" type="presOf" srcId="{3667BD9C-0B15-4AE7-ACE5-AA5960DAF2F5}" destId="{73A6D8E8-5196-4277-AA7C-338E6E516F5C}" srcOrd="0" destOrd="0" presId="urn:microsoft.com/office/officeart/2005/8/layout/list1"/>
    <dgm:cxn modelId="{9D8E3F53-773E-445C-88EE-1A50C022B404}" type="presOf" srcId="{3667BD9C-0B15-4AE7-ACE5-AA5960DAF2F5}" destId="{7A69CCD7-3496-4C5F-85F8-6B0844C26055}" srcOrd="1" destOrd="0" presId="urn:microsoft.com/office/officeart/2005/8/layout/list1"/>
    <dgm:cxn modelId="{C7A684BF-AAA1-4B2D-A8F7-8409263A19C2}" type="presParOf" srcId="{C98EF11E-E6CE-4D1A-9679-65FA18A936C2}" destId="{B1FA4122-B0A2-42B9-89DD-AD1E01CFC63A}" srcOrd="0" destOrd="0" presId="urn:microsoft.com/office/officeart/2005/8/layout/list1"/>
    <dgm:cxn modelId="{D4756021-D5D1-4C1E-8D6C-1D2A78420103}" type="presParOf" srcId="{B1FA4122-B0A2-42B9-89DD-AD1E01CFC63A}" destId="{73A6D8E8-5196-4277-AA7C-338E6E516F5C}" srcOrd="0" destOrd="0" presId="urn:microsoft.com/office/officeart/2005/8/layout/list1"/>
    <dgm:cxn modelId="{059011B1-9B75-48C5-992C-F090552839AF}" type="presParOf" srcId="{B1FA4122-B0A2-42B9-89DD-AD1E01CFC63A}" destId="{7A69CCD7-3496-4C5F-85F8-6B0844C26055}" srcOrd="1" destOrd="0" presId="urn:microsoft.com/office/officeart/2005/8/layout/list1"/>
    <dgm:cxn modelId="{EC14161E-14A9-4D93-8C8D-B8798DB2F186}" type="presParOf" srcId="{C98EF11E-E6CE-4D1A-9679-65FA18A936C2}" destId="{F7C96B2B-701D-43A1-B077-7C7AB4C8E264}" srcOrd="1" destOrd="0" presId="urn:microsoft.com/office/officeart/2005/8/layout/list1"/>
    <dgm:cxn modelId="{E495F83C-5915-4670-A131-C2D453410B0A}" type="presParOf" srcId="{C98EF11E-E6CE-4D1A-9679-65FA18A936C2}" destId="{34EBBC16-A107-4218-ADE2-03542D54D1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84F12-804E-4878-9BD8-B38C85656CF4}">
      <dsp:nvSpPr>
        <dsp:cNvPr id="0" name=""/>
        <dsp:cNvSpPr/>
      </dsp:nvSpPr>
      <dsp:spPr>
        <a:xfrm>
          <a:off x="0" y="329796"/>
          <a:ext cx="5683502" cy="12867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1103" tIns="395732" rIns="441103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Relação de espécies diferentes, que ocorrem entre dois ou mais organismos, de forma mutuamente vantajosa.</a:t>
          </a:r>
          <a:endParaRPr lang="pt-BR" sz="1900" kern="1200" dirty="0"/>
        </a:p>
      </dsp:txBody>
      <dsp:txXfrm>
        <a:off x="0" y="329796"/>
        <a:ext cx="5683502" cy="1286775"/>
      </dsp:txXfrm>
    </dsp:sp>
    <dsp:sp modelId="{0A970B06-9F28-495C-9712-BF10CC13489F}">
      <dsp:nvSpPr>
        <dsp:cNvPr id="0" name=""/>
        <dsp:cNvSpPr/>
      </dsp:nvSpPr>
      <dsp:spPr>
        <a:xfrm>
          <a:off x="284175" y="49356"/>
          <a:ext cx="3978451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376" tIns="0" rIns="15037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Simbiose</a:t>
          </a:r>
          <a:endParaRPr lang="pt-BR" sz="1900" kern="1200" dirty="0"/>
        </a:p>
      </dsp:txBody>
      <dsp:txXfrm>
        <a:off x="311555" y="76736"/>
        <a:ext cx="3923691" cy="506120"/>
      </dsp:txXfrm>
    </dsp:sp>
    <dsp:sp modelId="{9EF3422E-B4AE-4DBA-9BD6-E986DD871443}">
      <dsp:nvSpPr>
        <dsp:cNvPr id="0" name=""/>
        <dsp:cNvSpPr/>
      </dsp:nvSpPr>
      <dsp:spPr>
        <a:xfrm>
          <a:off x="0" y="1999612"/>
          <a:ext cx="5683502" cy="1047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1103" tIns="395732" rIns="441103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Relação simbiótica na qual nenhum dos simbiontes é afetado pela relação.</a:t>
          </a:r>
          <a:endParaRPr lang="pt-BR" sz="1900" kern="1200" dirty="0"/>
        </a:p>
      </dsp:txBody>
      <dsp:txXfrm>
        <a:off x="0" y="1999612"/>
        <a:ext cx="5683502" cy="1047375"/>
      </dsp:txXfrm>
    </dsp:sp>
    <dsp:sp modelId="{CB3790D3-22F5-4954-8CF7-9FE590FCEDAC}">
      <dsp:nvSpPr>
        <dsp:cNvPr id="0" name=""/>
        <dsp:cNvSpPr/>
      </dsp:nvSpPr>
      <dsp:spPr>
        <a:xfrm>
          <a:off x="284175" y="1719172"/>
          <a:ext cx="3978451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0376" tIns="0" rIns="15037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Neutralismo</a:t>
          </a:r>
          <a:endParaRPr lang="pt-BR" sz="1900" kern="1200" dirty="0"/>
        </a:p>
      </dsp:txBody>
      <dsp:txXfrm>
        <a:off x="311555" y="1746552"/>
        <a:ext cx="3923691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39EEE-B590-4E66-B7C0-FA95EB40BD97}">
      <dsp:nvSpPr>
        <dsp:cNvPr id="0" name=""/>
        <dsp:cNvSpPr/>
      </dsp:nvSpPr>
      <dsp:spPr>
        <a:xfrm>
          <a:off x="0" y="376977"/>
          <a:ext cx="5719063" cy="937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3863" tIns="354076" rIns="443863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Relação simbiótica benéfica para um simbionte (parasita) e danosa para o outro (hospedeiro).</a:t>
          </a:r>
          <a:endParaRPr lang="pt-BR" sz="1700" kern="1200" dirty="0"/>
        </a:p>
      </dsp:txBody>
      <dsp:txXfrm>
        <a:off x="0" y="376977"/>
        <a:ext cx="5719063" cy="937125"/>
      </dsp:txXfrm>
    </dsp:sp>
    <dsp:sp modelId="{F39E1835-3F1D-40C9-AEA8-0ED96AC82698}">
      <dsp:nvSpPr>
        <dsp:cNvPr id="0" name=""/>
        <dsp:cNvSpPr/>
      </dsp:nvSpPr>
      <dsp:spPr>
        <a:xfrm>
          <a:off x="285953" y="126057"/>
          <a:ext cx="4003344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317" tIns="0" rIns="15131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Parasitismo</a:t>
          </a:r>
          <a:endParaRPr lang="pt-BR" sz="1700" kern="1200" dirty="0"/>
        </a:p>
      </dsp:txBody>
      <dsp:txXfrm>
        <a:off x="310451" y="150555"/>
        <a:ext cx="3954348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D045F-A93D-4168-A83C-4955577AC1BC}">
      <dsp:nvSpPr>
        <dsp:cNvPr id="0" name=""/>
        <dsp:cNvSpPr/>
      </dsp:nvSpPr>
      <dsp:spPr>
        <a:xfrm>
          <a:off x="0" y="440701"/>
          <a:ext cx="6000792" cy="1020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5728" tIns="374904" rIns="46572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Relação simbiótica que é benéfica para um simbionte sem causar dano ao outro.</a:t>
          </a:r>
          <a:endParaRPr lang="pt-BR" sz="1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440701"/>
        <a:ext cx="6000792" cy="1020600"/>
      </dsp:txXfrm>
    </dsp:sp>
    <dsp:sp modelId="{8B224495-BD6B-498B-ABCB-4BC129A7A8CB}">
      <dsp:nvSpPr>
        <dsp:cNvPr id="0" name=""/>
        <dsp:cNvSpPr/>
      </dsp:nvSpPr>
      <dsp:spPr>
        <a:xfrm>
          <a:off x="300039" y="175021"/>
          <a:ext cx="4200554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Comensalismo</a:t>
          </a:r>
          <a:endParaRPr lang="pt-BR" sz="18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25978" y="200960"/>
        <a:ext cx="4148676" cy="479482"/>
      </dsp:txXfrm>
    </dsp:sp>
    <dsp:sp modelId="{BB38282B-E05A-4094-A9E7-EA7EF141496C}">
      <dsp:nvSpPr>
        <dsp:cNvPr id="0" name=""/>
        <dsp:cNvSpPr/>
      </dsp:nvSpPr>
      <dsp:spPr>
        <a:xfrm>
          <a:off x="0" y="1824182"/>
          <a:ext cx="6000792" cy="737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5728" tIns="374904" rIns="46572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Relação benéfica para ambos os simbiontes.</a:t>
          </a:r>
          <a:endParaRPr lang="pt-BR" sz="1800" kern="1200" dirty="0"/>
        </a:p>
      </dsp:txBody>
      <dsp:txXfrm>
        <a:off x="0" y="1824182"/>
        <a:ext cx="6000792" cy="737100"/>
      </dsp:txXfrm>
    </dsp:sp>
    <dsp:sp modelId="{D904C52A-044E-493A-A341-3F442A40FAC1}">
      <dsp:nvSpPr>
        <dsp:cNvPr id="0" name=""/>
        <dsp:cNvSpPr/>
      </dsp:nvSpPr>
      <dsp:spPr>
        <a:xfrm>
          <a:off x="300039" y="1558502"/>
          <a:ext cx="4200554" cy="5313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Mutualismo</a:t>
          </a:r>
          <a:endParaRPr lang="pt-BR" sz="1800" kern="1200" dirty="0"/>
        </a:p>
      </dsp:txBody>
      <dsp:txXfrm>
        <a:off x="325978" y="1584441"/>
        <a:ext cx="4148676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BBC16-A107-4218-ADE2-03542D54D1F2}">
      <dsp:nvSpPr>
        <dsp:cNvPr id="0" name=""/>
        <dsp:cNvSpPr/>
      </dsp:nvSpPr>
      <dsp:spPr>
        <a:xfrm>
          <a:off x="0" y="269877"/>
          <a:ext cx="6000792" cy="11513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5728" tIns="354076" rIns="465728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União de dois ou mais microrganismo que produzem uma doença que nenhum dos dois, isoladamente, poderia causar.</a:t>
          </a:r>
          <a:endParaRPr lang="pt-BR" sz="1700" kern="1200" dirty="0"/>
        </a:p>
      </dsp:txBody>
      <dsp:txXfrm>
        <a:off x="0" y="269877"/>
        <a:ext cx="6000792" cy="1151325"/>
      </dsp:txXfrm>
    </dsp:sp>
    <dsp:sp modelId="{7A69CCD7-3496-4C5F-85F8-6B0844C26055}">
      <dsp:nvSpPr>
        <dsp:cNvPr id="0" name=""/>
        <dsp:cNvSpPr/>
      </dsp:nvSpPr>
      <dsp:spPr>
        <a:xfrm>
          <a:off x="300039" y="18957"/>
          <a:ext cx="4200554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71" tIns="0" rIns="15877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Sinergismo</a:t>
          </a:r>
          <a:endParaRPr lang="pt-BR" sz="1700" kern="1200" dirty="0"/>
        </a:p>
      </dsp:txBody>
      <dsp:txXfrm>
        <a:off x="324537" y="43455"/>
        <a:ext cx="415155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ED0C-F846-4A51-B39F-6E19E026B795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7C27-EE4B-4642-9A87-7D4E1F17CD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41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7C27-EE4B-4642-9A87-7D4E1F17CD8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60312D-CC11-4F01-AFCD-B29FED279E2F}" type="datetimeFigureOut">
              <a:rPr lang="pt-BR" smtClean="0"/>
              <a:pPr/>
              <a:t>02/07/2013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8F6151-2A31-4B17-8DE3-D54E40667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Inês\SUPERIOR ENFERMAGEM\2º Período\Carlos Henrique\2º SEMINÁRIO\simbi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71703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204864"/>
            <a:ext cx="8458200" cy="1470025"/>
          </a:xfrm>
        </p:spPr>
        <p:txBody>
          <a:bodyPr>
            <a:normAutofit/>
          </a:bodyPr>
          <a:lstStyle/>
          <a:p>
            <a:r>
              <a:rPr lang="fr-FR" sz="4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ECOLOGIA MICROBIANA:</a:t>
            </a:r>
            <a:endParaRPr lang="pt-BR" sz="4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5472608" cy="1224136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RELAÇÕES SIMBIÓTICAS</a:t>
            </a:r>
          </a:p>
          <a:p>
            <a:pPr algn="ctr"/>
            <a:endParaRPr lang="pt-BR" sz="3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9" descr="D:\Inês\-Fotos\ifpe logo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730" y="5229200"/>
            <a:ext cx="1083910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2708920"/>
            <a:ext cx="3754760" cy="28083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“O sistema reprodutor tanto do homem quanto da mulher é normalmente estéril, exceto a vagina, onde a microbiota varia de acordo com o estágio e desenvolvimento sexual”. (BUTON e ENGELKIRK, 2005).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417984"/>
            <a:ext cx="518457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Microbiota do Trato Geniturinário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D:\Inês\SUPERIOR ENFERMAGEM\2º Período\Carlos Henrique\2º SEMINÁRIO\sistema_urinario_apostil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36" y="1700808"/>
            <a:ext cx="3953148" cy="4707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600000">
            <a:off x="428597" y="2786058"/>
            <a:ext cx="257176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428620"/>
            <a:ext cx="6786610" cy="135730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Funções Benéficas e Prejudiciais da </a:t>
            </a:r>
            <a:r>
              <a:rPr lang="pt-B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Microbiota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Endógena</a:t>
            </a:r>
            <a:endParaRPr lang="pt-BR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1802" y="2357430"/>
            <a:ext cx="5786446" cy="378621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Algumas bactérias e fungos intestinal produzem vitaminas e nutrientes como a vitamina K e B12.</a:t>
            </a:r>
          </a:p>
          <a:p>
            <a:pPr lvl="0" algn="just">
              <a:buNone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Antagonismo microbiano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microrganismo X microrganismo.</a:t>
            </a:r>
          </a:p>
          <a:p>
            <a:pPr lvl="0" algn="just">
              <a:buNone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buNone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buNone/>
            </a:pPr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endPara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00372"/>
            <a:ext cx="2857520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043758" cy="10668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Patógenos Oportunistas e Agentes Bioterápicos</a:t>
            </a:r>
            <a:endParaRPr lang="pt-BR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49424"/>
            <a:ext cx="5114932" cy="43251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Patógenos oportunistas: microrganismos que esperam o momento certo para desenvolver como infecções.</a:t>
            </a:r>
          </a:p>
          <a:p>
            <a:pPr algn="just"/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Agentes bioterápicos: microrganismos utilizados em iorgutes e medicamentos afim de reestabilizar o equilíbrio no organismo.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084" y="2357430"/>
            <a:ext cx="3324196" cy="223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68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Comunidades microbianas</a:t>
            </a:r>
            <a:endParaRPr lang="pt-BR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928802"/>
            <a:ext cx="4929222" cy="432284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Biofilmes são comunidades complexas e resistentes composta por vários microrganismos (grande variedade de bactérias e um polissacário viscoso que as bactérias secretam). As bactérias que crescem em pequenos aglomerados são microcôlonias.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6186502" cy="10668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Microbiologia na agricultura</a:t>
            </a:r>
            <a:endParaRPr lang="pt-BR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Muitos microrganismos são utilizados na criação de novos vegetais e na modificação genética. Também são usados como pesticidas para afastar insetos.</a:t>
            </a:r>
          </a:p>
          <a:p>
            <a:pPr algn="just"/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maioria dos microrganismos do solo são decompositores e existe grande variedade de </a:t>
            </a:r>
            <a:r>
              <a:rPr lang="pt-B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patógenos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humanos.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8064" y="2492896"/>
            <a:ext cx="3682752" cy="2520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As doenças infecciosas dos animais de fazenda podem ser causadas por uma ampla variedade de </a:t>
            </a:r>
            <a:r>
              <a:rPr lang="pt-B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patógenos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(vírus, bactérias, protozoários, fungos e helmintos).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417984"/>
            <a:ext cx="518457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Doenças Infecciosas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 Animais de Fazenda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 descr="D:\Inês\SUPERIOR ENFERMAGEM\2º Período\Carlos Henrique\2º SEMINÁRIO\cachorro-com-raiva-5f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992555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252536" y="5733256"/>
            <a:ext cx="5760640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A raiva é</a:t>
            </a:r>
            <a:r>
              <a:rPr kumimoji="0" lang="pt-B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um exemplo de doença causada por vírus.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2132856"/>
            <a:ext cx="4042792" cy="76927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pt-BR" sz="2000" dirty="0" smtClean="0"/>
              <a:t>	Ferrugem do trigo, causado por fungo.</a:t>
            </a:r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417984"/>
            <a:ext cx="518457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Doenças Microbianas de Vegetais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 descr="D:\Inês\SUPERIOR ENFERMAGEM\2º Período\Carlos Henrique\2º SEMINÁRIO\ferrugem+colmo+centeio_000gd35a2r302wx5ok0rofsmqzv17w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412845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D:\Inês\SUPERIOR ENFERMAGEM\2º Período\Carlos Henrique\2º SEMINÁRIO\11.2_clip_image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833" y="3661760"/>
            <a:ext cx="3885183" cy="2840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27984" y="5108000"/>
            <a:ext cx="4042792" cy="7692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Verrugose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frutos cítricos, causado por fungo.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1616" y="2420888"/>
            <a:ext cx="4402832" cy="2664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/>
              <a:t>	É qualquer técnica que utiliza organismos vivos (ou partes deles) para fazer ou modificar produtos, melhorar vegetais ou animais, ou desenvolver microrganismos para usos específicos.</a:t>
            </a:r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417984"/>
            <a:ext cx="518457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BIOTECNOLOGIA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266" name="Picture 2" descr="D:\Inês\SUPERIOR ENFERMAGEM\2º Período\Carlos Henrique\2º SEMINÁRIO\0816 Crescimento da Biotecnologi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4" y="1979612"/>
            <a:ext cx="3649985" cy="3664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060848"/>
            <a:ext cx="3024336" cy="439248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t-BR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Biorremediação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é a “utilização de microrganismos para limpar vários tipos de dejetos, incluindo efluente industrial e outros poluentes” Ex.: herbicidas e pesticidas. 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417984"/>
            <a:ext cx="518457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BIORREMEDIAÇÃO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 descr="D:\Inês\SUPERIOR ENFERMAGEM\2º Período\Carlos Henrique\2º SEMINÁRIO\extracao-de-petrol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3"/>
            <a:ext cx="4464496" cy="298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0037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pt-B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Obrigada!</a:t>
            </a:r>
            <a:endParaRPr lang="pt-BR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5400600" cy="64807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latin typeface="Verdana" pitchFamily="34" charset="0"/>
              </a:rPr>
              <a:t>RELAÇÕES SIMBIÓTICAS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pt-BR" sz="2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44008" y="1628800"/>
            <a:ext cx="432854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r"/>
            <a:endParaRPr lang="fr-FR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1960332" y="1772816"/>
          <a:ext cx="568350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1928793" y="4797152"/>
          <a:ext cx="5719063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500166" y="1714488"/>
          <a:ext cx="600079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1500166" y="4522800"/>
          <a:ext cx="600079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07504" y="709226"/>
            <a:ext cx="5400600" cy="64807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RELAÇÕES SIMBIÓTICAS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17984"/>
            <a:ext cx="5328592" cy="10668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MICROBIOTA ENDÓGENA HUMANA</a:t>
            </a:r>
            <a:endParaRPr lang="pt-BR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04864"/>
            <a:ext cx="4258816" cy="3771864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/>
              <a:t>Também chamada de “flora normal”;</a:t>
            </a:r>
          </a:p>
          <a:p>
            <a:pPr algn="just"/>
            <a:r>
              <a:rPr lang="pt-BR" sz="1800" dirty="0" smtClean="0"/>
              <a:t> Inclui todos os microrganismos existentes no interior ou na superfície corporal do indivíduo;</a:t>
            </a:r>
          </a:p>
          <a:p>
            <a:pPr algn="just"/>
            <a:r>
              <a:rPr lang="pt-BR" sz="1800" dirty="0" smtClean="0"/>
              <a:t>Os microrganismos presentes na área externa podem ser removidos através do banho ou suor.</a:t>
            </a:r>
            <a:endParaRPr lang="pt-BR" sz="1800" dirty="0"/>
          </a:p>
        </p:txBody>
      </p:sp>
      <p:pic>
        <p:nvPicPr>
          <p:cNvPr id="4" name="Picture 2" descr="D:\Inês\SUPERIOR ENFERMAGEM\2º Período\Carlos Henrique\2º SEMINÁRIO\Sc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4176464" cy="5339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0" y="2249424"/>
            <a:ext cx="4330824" cy="1971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“A destruição da microbiota residente perturba o delicado equilíbrio estabelecido entre o hospedeiro e seus microrganismos”. (BUTON e ENGELKIRK, 2005)</a:t>
            </a: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D:\Inês\SUPERIOR ENFERMAGEM\2º Período\Carlos Henrique\2º SEMINÁRIO\ba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657600" cy="546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129608" y="5445224"/>
            <a:ext cx="4330824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O banho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demasiado é um exemplo dessa perturbação microbiota.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1960"/>
            <a:ext cx="4968552" cy="10668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Microbiota da Pele</a:t>
            </a:r>
            <a:endParaRPr lang="pt-BR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5050904" cy="2088232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Composta, principalmente, por bactérias e fungos;</a:t>
            </a:r>
          </a:p>
          <a:p>
            <a:pPr algn="just"/>
            <a:r>
              <a:rPr lang="pt-BR" sz="1600" dirty="0" smtClean="0"/>
              <a:t>As bactérias mais comuns são as das espécies </a:t>
            </a:r>
            <a:r>
              <a:rPr lang="pt-BR" sz="1600" i="1" dirty="0" err="1" smtClean="0"/>
              <a:t>Staphylococcus</a:t>
            </a:r>
            <a:r>
              <a:rPr lang="pt-BR" sz="1600" i="1" dirty="0" smtClean="0"/>
              <a:t>, </a:t>
            </a:r>
            <a:r>
              <a:rPr lang="pt-BR" sz="1600" i="1" dirty="0" err="1" smtClean="0"/>
              <a:t>Micrococcus</a:t>
            </a:r>
            <a:r>
              <a:rPr lang="pt-BR" sz="1600" i="1" dirty="0" smtClean="0"/>
              <a:t>, </a:t>
            </a:r>
            <a:r>
              <a:rPr lang="pt-BR" sz="1600" i="1" dirty="0" err="1" smtClean="0"/>
              <a:t>Corynebacterium</a:t>
            </a:r>
            <a:r>
              <a:rPr lang="pt-BR" sz="1600" i="1" dirty="0" smtClean="0"/>
              <a:t>, </a:t>
            </a:r>
            <a:r>
              <a:rPr lang="pt-BR" sz="1600" i="1" dirty="0" err="1" smtClean="0"/>
              <a:t>Propionibacterium</a:t>
            </a:r>
            <a:r>
              <a:rPr lang="pt-BR" sz="1600" i="1" dirty="0" smtClean="0"/>
              <a:t>, </a:t>
            </a:r>
            <a:r>
              <a:rPr lang="pt-BR" sz="1600" i="1" dirty="0" err="1" smtClean="0"/>
              <a:t>Brevibacterium</a:t>
            </a:r>
            <a:r>
              <a:rPr lang="pt-BR" sz="1600" i="1" dirty="0" smtClean="0"/>
              <a:t> e </a:t>
            </a:r>
            <a:r>
              <a:rPr lang="pt-BR" sz="1600" i="1" dirty="0" err="1" smtClean="0"/>
              <a:t>Acinebacter</a:t>
            </a:r>
            <a:r>
              <a:rPr lang="pt-BR" sz="1600" dirty="0" smtClean="0"/>
              <a:t>.</a:t>
            </a:r>
            <a:endParaRPr lang="pt-BR" sz="1600" dirty="0"/>
          </a:p>
        </p:txBody>
      </p:sp>
      <p:pic>
        <p:nvPicPr>
          <p:cNvPr id="3074" name="Picture 2" descr="D:\Inês\SUPERIOR ENFERMAGEM\2º Período\Carlos Henrique\2º SEMINÁRIO\Face 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5206" y="1556792"/>
            <a:ext cx="2935266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3501008"/>
            <a:ext cx="4970512" cy="280831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 quantidade e a variedade de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microrganismos dependem de: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pt-BR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baseline="0" dirty="0" smtClean="0"/>
              <a:t>Teor</a:t>
            </a:r>
            <a:r>
              <a:rPr lang="pt-BR" dirty="0" smtClean="0"/>
              <a:t> de umidade;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pH;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dirty="0" smtClean="0"/>
              <a:t>Temperatura;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Salinidade;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dirty="0" smtClean="0"/>
              <a:t>Presença de resíduos químicos, como </a:t>
            </a:r>
            <a:r>
              <a:rPr lang="pt-BR" dirty="0" err="1" smtClean="0"/>
              <a:t>uréia</a:t>
            </a:r>
            <a:r>
              <a:rPr lang="pt-BR" dirty="0" smtClean="0"/>
              <a:t> e ácidos graxos;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Presença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outros microrganismos.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3528" y="476672"/>
            <a:ext cx="518457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Microbiota dos Ouvidos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e dos Olhos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D:\Inês\SUPERIOR ENFERMAGEM\2º Período\Carlos Henrique\2º SEMINÁRIO\16aec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980728"/>
            <a:ext cx="2592288" cy="3222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9552" y="1916832"/>
            <a:ext cx="5400600" cy="1971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 algn="just">
              <a:spcBef>
                <a:spcPts val="300"/>
              </a:spcBef>
              <a:buClr>
                <a:schemeClr val="accent3"/>
              </a:buClr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“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Quando a pessoa tosse, espirra ou assoa o nariz, estes microrganismos podem ser carregados até o tubo de 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Eustáquio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ouvido médio, onde podem causar infecção”.</a:t>
            </a: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(BUTON e ENGELKIRK, 2005)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3347864" y="4941168"/>
            <a:ext cx="4320480" cy="16333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“A superfície externa dos olhos é lubrificada, limpa e protegida por lágrimas, muco e sebo”. (BUTON e ENGELKIRK, 2005)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 descr="D:\Inês\SUPERIOR ENFERMAGEM\2º Período\Carlos Henrique\2º SEMINÁRIO\Olho_verde1.jpg"/>
          <p:cNvPicPr>
            <a:picLocks noChangeAspect="1" noChangeArrowheads="1"/>
          </p:cNvPicPr>
          <p:nvPr/>
        </p:nvPicPr>
        <p:blipFill>
          <a:blip r:embed="rId3" cstate="print"/>
          <a:srcRect l="26851"/>
          <a:stretch>
            <a:fillRect/>
          </a:stretch>
        </p:blipFill>
        <p:spPr bwMode="auto">
          <a:xfrm>
            <a:off x="539552" y="3934816"/>
            <a:ext cx="2664296" cy="2643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537456"/>
            <a:ext cx="4474840" cy="1755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“Estas áreas são providas de mucosas úmidas e quentes que fornecem condições excelentes para o crescimento microbiano”. (BUTON e ENGELKIRK, 2005)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476672"/>
            <a:ext cx="518457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Microbiota do Trato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Respiratório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D:\Inês\SUPERIOR ENFERMAGEM\2º Período\Carlos Henrique\2º SEMINÁRIO\ABAAABbksAG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4063859" cy="3047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49760" y="5273760"/>
            <a:ext cx="5258544" cy="1395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Alguns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indivíduos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são conhecidos por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carreadores</a:t>
            </a:r>
            <a:r>
              <a:rPr kumimoji="0" lang="pt-B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sadios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pois protegem </a:t>
            </a:r>
            <a:r>
              <a:rPr kumimoji="0" lang="pt-BR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patógenos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virulentos em suas fossas nasais ou faringe.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17376"/>
            <a:ext cx="5400600" cy="16836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“Os resquícios de alimento, na superfície e entre os dentes, proporcionam um rico meio nutriente para o crescimento de muitas bactérias da cavidade oral”. (BUTON e ENGELKIRK, 2005)</a:t>
            </a:r>
            <a:endParaRPr lang="pt-BR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417984"/>
            <a:ext cx="518457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Microbiota da Cavidade Oral (Boca)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D:\Inês\SUPERIOR ENFERMAGEM\2º Período\Carlos Henrique\2º SEMINÁRIO\dentista_dentes-bonitos-bo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764704"/>
            <a:ext cx="236001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79912" y="3573016"/>
            <a:ext cx="5184576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Microbiota do Trato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Gastrointestinal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11960" y="4869160"/>
            <a:ext cx="4752528" cy="16561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lvl="0" indent="-256032" algn="just">
              <a:spcBef>
                <a:spcPts val="300"/>
              </a:spcBef>
              <a:buClr>
                <a:schemeClr val="accent3"/>
              </a:buClr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“Muitos microrganismos são removidos do trato GI pela defecação. Estima-se que cerca de 50% da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massa fecal consista em bactérias”.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(BUTON e ENGELKIRK, 2005)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9" name="Picture 5" descr="D:\Inês\SUPERIOR ENFERMAGEM\2º Período\Carlos Henrique\2º SEMINÁRIO\s_digestivo_clip_image001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23988"/>
            <a:ext cx="3888429" cy="2773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372</TotalTime>
  <Words>336</Words>
  <Application>Microsoft Office PowerPoint</Application>
  <PresentationFormat>Apresentação na tela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Urbano</vt:lpstr>
      <vt:lpstr>ECOLOGIA MICROBIANA:</vt:lpstr>
      <vt:lpstr>RELAÇÕES SIMBIÓTICAS </vt:lpstr>
      <vt:lpstr>Apresentação do PowerPoint</vt:lpstr>
      <vt:lpstr>MICROBIOTA ENDÓGENA HUMANA</vt:lpstr>
      <vt:lpstr>Apresentação do PowerPoint</vt:lpstr>
      <vt:lpstr>Microbiota da Pele</vt:lpstr>
      <vt:lpstr>Apresentação do PowerPoint</vt:lpstr>
      <vt:lpstr>Apresentação do PowerPoint</vt:lpstr>
      <vt:lpstr>Apresentação do PowerPoint</vt:lpstr>
      <vt:lpstr>Apresentação do PowerPoint</vt:lpstr>
      <vt:lpstr>Funções Benéficas e Prejudiciais da Microbiota Endógena</vt:lpstr>
      <vt:lpstr>Patógenos Oportunistas e Agentes Bioterápicos</vt:lpstr>
      <vt:lpstr>Comunidades microbianas</vt:lpstr>
      <vt:lpstr>Microbiologia na agricultura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ECOLOGIA MICROBIANA:</dc:title>
  <dc:creator>Saulo</dc:creator>
  <cp:lastModifiedBy>Carlos Henrique Bezerra de Oliveira</cp:lastModifiedBy>
  <cp:revision>61</cp:revision>
  <dcterms:created xsi:type="dcterms:W3CDTF">2012-04-03T20:29:29Z</dcterms:created>
  <dcterms:modified xsi:type="dcterms:W3CDTF">2013-07-02T13:56:54Z</dcterms:modified>
</cp:coreProperties>
</file>