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80" r:id="rId4"/>
    <p:sldId id="283" r:id="rId5"/>
    <p:sldId id="260" r:id="rId6"/>
    <p:sldId id="264" r:id="rId7"/>
    <p:sldId id="281" r:id="rId8"/>
    <p:sldId id="282" r:id="rId9"/>
    <p:sldId id="284" r:id="rId10"/>
    <p:sldId id="323" r:id="rId11"/>
    <p:sldId id="285" r:id="rId12"/>
    <p:sldId id="286" r:id="rId13"/>
    <p:sldId id="287" r:id="rId14"/>
    <p:sldId id="298" r:id="rId15"/>
    <p:sldId id="295" r:id="rId16"/>
    <p:sldId id="288" r:id="rId17"/>
    <p:sldId id="289" r:id="rId18"/>
    <p:sldId id="290" r:id="rId19"/>
    <p:sldId id="296" r:id="rId20"/>
    <p:sldId id="292" r:id="rId21"/>
    <p:sldId id="294" r:id="rId22"/>
    <p:sldId id="293" r:id="rId23"/>
    <p:sldId id="297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276" r:id="rId33"/>
    <p:sldId id="314" r:id="rId34"/>
    <p:sldId id="308" r:id="rId35"/>
    <p:sldId id="311" r:id="rId36"/>
    <p:sldId id="309" r:id="rId37"/>
    <p:sldId id="310" r:id="rId38"/>
    <p:sldId id="312" r:id="rId39"/>
    <p:sldId id="313" r:id="rId40"/>
    <p:sldId id="307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262" r:id="rId5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Layouts/_rels/slideLayout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3.wdp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E50F5-236F-8985-F491-CD0231961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4DBA60-5306-2C8F-878E-3876CAF93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3E54B9-F0A9-288A-F923-F9407E975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4F3D-6D9C-4E5C-806C-29E4A6C22305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A6A92A-C742-1059-3264-B10E129F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6EF59A-8A39-7E6E-D16F-C44FB750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804D-6989-4922-91FC-A03EF498E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17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084A6-924B-EFE0-988C-BE26FD996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D370ADA-580B-A51C-37FB-0612654B1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A30F96-8340-D39E-CD4E-28DAA8187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4F3D-6D9C-4E5C-806C-29E4A6C22305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94DB00-9578-2463-40A1-A2985B9B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9F3A32-B6B6-B468-1C18-54147350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804D-6989-4922-91FC-A03EF498E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58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8618CB-F559-4E6D-718C-F4290AFA2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217287-0DBD-D7CF-D160-4F6E80696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EDB6E6-EE3A-082F-F689-81558B7E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4F3D-6D9C-4E5C-806C-29E4A6C22305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61BF50-18FE-8625-E3EA-E9BC54AE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00F778-108E-6809-FADF-E4662FF6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804D-6989-4922-91FC-A03EF498E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099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/>
          </p:cNvSpPr>
          <p:nvPr>
            <p:ph type="body" sz="quarter" idx="13" hasCustomPrompt="1"/>
          </p:nvPr>
        </p:nvSpPr>
        <p:spPr>
          <a:xfrm>
            <a:off x="1157124" y="1778989"/>
            <a:ext cx="7915208" cy="22771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baseline="0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Presentation title 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4" hasCustomPrompt="1"/>
          </p:nvPr>
        </p:nvSpPr>
        <p:spPr>
          <a:xfrm>
            <a:off x="1157124" y="4095157"/>
            <a:ext cx="7915208" cy="677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baseline="0">
                <a:ln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Presentation sub title </a:t>
            </a:r>
            <a:endParaRPr lang="ko-KR" altLang="en-US"/>
          </a:p>
        </p:txBody>
      </p:sp>
      <p:sp>
        <p:nvSpPr>
          <p:cNvPr id="4" name="Freeform 5"/>
          <p:cNvSpPr/>
          <p:nvPr userDrawn="1"/>
        </p:nvSpPr>
        <p:spPr bwMode="auto">
          <a:xfrm>
            <a:off x="3481606" y="2117"/>
            <a:ext cx="7856732" cy="6849256"/>
          </a:xfrm>
          <a:custGeom>
            <a:avLst/>
            <a:gdLst>
              <a:gd name="T0" fmla="*/ 303 w 4952"/>
              <a:gd name="T1" fmla="*/ 4134 h 4317"/>
              <a:gd name="T2" fmla="*/ 850 w 4952"/>
              <a:gd name="T3" fmla="*/ 3856 h 4317"/>
              <a:gd name="T4" fmla="*/ 1386 w 4952"/>
              <a:gd name="T5" fmla="*/ 3648 h 4317"/>
              <a:gd name="T6" fmla="*/ 1746 w 4952"/>
              <a:gd name="T7" fmla="*/ 3554 h 4317"/>
              <a:gd name="T8" fmla="*/ 2102 w 4952"/>
              <a:gd name="T9" fmla="*/ 3509 h 4317"/>
              <a:gd name="T10" fmla="*/ 2441 w 4952"/>
              <a:gd name="T11" fmla="*/ 3530 h 4317"/>
              <a:gd name="T12" fmla="*/ 2527 w 4952"/>
              <a:gd name="T13" fmla="*/ 3568 h 4317"/>
              <a:gd name="T14" fmla="*/ 2558 w 4952"/>
              <a:gd name="T15" fmla="*/ 3623 h 4317"/>
              <a:gd name="T16" fmla="*/ 2492 w 4952"/>
              <a:gd name="T17" fmla="*/ 3708 h 4317"/>
              <a:gd name="T18" fmla="*/ 2325 w 4952"/>
              <a:gd name="T19" fmla="*/ 3799 h 4317"/>
              <a:gd name="T20" fmla="*/ 2047 w 4952"/>
              <a:gd name="T21" fmla="*/ 3874 h 4317"/>
              <a:gd name="T22" fmla="*/ 1871 w 4952"/>
              <a:gd name="T23" fmla="*/ 3875 h 4317"/>
              <a:gd name="T24" fmla="*/ 1812 w 4952"/>
              <a:gd name="T25" fmla="*/ 3843 h 4317"/>
              <a:gd name="T26" fmla="*/ 1787 w 4952"/>
              <a:gd name="T27" fmla="*/ 3779 h 4317"/>
              <a:gd name="T28" fmla="*/ 1796 w 4952"/>
              <a:gd name="T29" fmla="*/ 3713 h 4317"/>
              <a:gd name="T30" fmla="*/ 1864 w 4952"/>
              <a:gd name="T31" fmla="*/ 3614 h 4317"/>
              <a:gd name="T32" fmla="*/ 2024 w 4952"/>
              <a:gd name="T33" fmla="*/ 3496 h 4317"/>
              <a:gd name="T34" fmla="*/ 2324 w 4952"/>
              <a:gd name="T35" fmla="*/ 3393 h 4317"/>
              <a:gd name="T36" fmla="*/ 2723 w 4952"/>
              <a:gd name="T37" fmla="*/ 3349 h 4317"/>
              <a:gd name="T38" fmla="*/ 3346 w 4952"/>
              <a:gd name="T39" fmla="*/ 3342 h 4317"/>
              <a:gd name="T40" fmla="*/ 3937 w 4952"/>
              <a:gd name="T41" fmla="*/ 3282 h 4317"/>
              <a:gd name="T42" fmla="*/ 4295 w 4952"/>
              <a:gd name="T43" fmla="*/ 3201 h 4317"/>
              <a:gd name="T44" fmla="*/ 4521 w 4952"/>
              <a:gd name="T45" fmla="*/ 3108 h 4317"/>
              <a:gd name="T46" fmla="*/ 4677 w 4952"/>
              <a:gd name="T47" fmla="*/ 2983 h 4317"/>
              <a:gd name="T48" fmla="*/ 4753 w 4952"/>
              <a:gd name="T49" fmla="*/ 2857 h 4317"/>
              <a:gd name="T50" fmla="*/ 4825 w 4952"/>
              <a:gd name="T51" fmla="*/ 2650 h 4317"/>
              <a:gd name="T52" fmla="*/ 4840 w 4952"/>
              <a:gd name="T53" fmla="*/ 2357 h 4317"/>
              <a:gd name="T54" fmla="*/ 4804 w 4952"/>
              <a:gd name="T55" fmla="*/ 2185 h 4317"/>
              <a:gd name="T56" fmla="*/ 4728 w 4952"/>
              <a:gd name="T57" fmla="*/ 1999 h 4317"/>
              <a:gd name="T58" fmla="*/ 4631 w 4952"/>
              <a:gd name="T59" fmla="*/ 1847 h 4317"/>
              <a:gd name="T60" fmla="*/ 4457 w 4952"/>
              <a:gd name="T61" fmla="*/ 1568 h 4317"/>
              <a:gd name="T62" fmla="*/ 4342 w 4952"/>
              <a:gd name="T63" fmla="*/ 1284 h 4317"/>
              <a:gd name="T64" fmla="*/ 4307 w 4952"/>
              <a:gd name="T65" fmla="*/ 1086 h 4317"/>
              <a:gd name="T66" fmla="*/ 4325 w 4952"/>
              <a:gd name="T67" fmla="*/ 891 h 4317"/>
              <a:gd name="T68" fmla="*/ 4411 w 4952"/>
              <a:gd name="T69" fmla="*/ 707 h 4317"/>
              <a:gd name="T70" fmla="*/ 4586 w 4952"/>
              <a:gd name="T71" fmla="*/ 549 h 4317"/>
              <a:gd name="T72" fmla="*/ 4716 w 4952"/>
              <a:gd name="T73" fmla="*/ 492 h 4317"/>
              <a:gd name="T74" fmla="*/ 4827 w 4952"/>
              <a:gd name="T75" fmla="*/ 488 h 4317"/>
              <a:gd name="T76" fmla="*/ 4916 w 4952"/>
              <a:gd name="T77" fmla="*/ 552 h 4317"/>
              <a:gd name="T78" fmla="*/ 4951 w 4952"/>
              <a:gd name="T79" fmla="*/ 689 h 4317"/>
              <a:gd name="T80" fmla="*/ 4938 w 4952"/>
              <a:gd name="T81" fmla="*/ 840 h 4317"/>
              <a:gd name="T82" fmla="*/ 4887 w 4952"/>
              <a:gd name="T83" fmla="*/ 962 h 4317"/>
              <a:gd name="T84" fmla="*/ 4806 w 4952"/>
              <a:gd name="T85" fmla="*/ 1064 h 4317"/>
              <a:gd name="T86" fmla="*/ 4699 w 4952"/>
              <a:gd name="T87" fmla="*/ 1144 h 4317"/>
              <a:gd name="T88" fmla="*/ 4494 w 4952"/>
              <a:gd name="T89" fmla="*/ 1218 h 4317"/>
              <a:gd name="T90" fmla="*/ 4289 w 4952"/>
              <a:gd name="T91" fmla="*/ 1228 h 4317"/>
              <a:gd name="T92" fmla="*/ 4146 w 4952"/>
              <a:gd name="T93" fmla="*/ 1196 h 4317"/>
              <a:gd name="T94" fmla="*/ 4010 w 4952"/>
              <a:gd name="T95" fmla="*/ 1133 h 4317"/>
              <a:gd name="T96" fmla="*/ 3716 w 4952"/>
              <a:gd name="T97" fmla="*/ 897 h 4317"/>
              <a:gd name="T98" fmla="*/ 3338 w 4952"/>
              <a:gd name="T99" fmla="*/ 617 h 4317"/>
              <a:gd name="T100" fmla="*/ 3016 w 4952"/>
              <a:gd name="T101" fmla="*/ 448 h 4317"/>
              <a:gd name="T102" fmla="*/ 2725 w 4952"/>
              <a:gd name="T103" fmla="*/ 370 h 4317"/>
              <a:gd name="T104" fmla="*/ 2551 w 4952"/>
              <a:gd name="T105" fmla="*/ 365 h 4317"/>
              <a:gd name="T106" fmla="*/ 2336 w 4952"/>
              <a:gd name="T107" fmla="*/ 375 h 4317"/>
              <a:gd name="T108" fmla="*/ 2101 w 4952"/>
              <a:gd name="T109" fmla="*/ 342 h 4317"/>
              <a:gd name="T110" fmla="*/ 1896 w 4952"/>
              <a:gd name="T111" fmla="*/ 253 h 4317"/>
              <a:gd name="T112" fmla="*/ 1794 w 4952"/>
              <a:gd name="T113" fmla="*/ 164 h 4317"/>
              <a:gd name="T114" fmla="*/ 1719 w 4952"/>
              <a:gd name="T115" fmla="*/ 42 h 4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952" h="4317">
                <a:moveTo>
                  <a:pt x="0" y="4317"/>
                </a:moveTo>
                <a:lnTo>
                  <a:pt x="0" y="4317"/>
                </a:lnTo>
                <a:lnTo>
                  <a:pt x="17" y="4307"/>
                </a:lnTo>
                <a:lnTo>
                  <a:pt x="65" y="4276"/>
                </a:lnTo>
                <a:lnTo>
                  <a:pt x="141" y="4229"/>
                </a:lnTo>
                <a:lnTo>
                  <a:pt x="243" y="4169"/>
                </a:lnTo>
                <a:lnTo>
                  <a:pt x="303" y="4134"/>
                </a:lnTo>
                <a:lnTo>
                  <a:pt x="367" y="4098"/>
                </a:lnTo>
                <a:lnTo>
                  <a:pt x="438" y="4060"/>
                </a:lnTo>
                <a:lnTo>
                  <a:pt x="512" y="4020"/>
                </a:lnTo>
                <a:lnTo>
                  <a:pt x="591" y="3980"/>
                </a:lnTo>
                <a:lnTo>
                  <a:pt x="674" y="3939"/>
                </a:lnTo>
                <a:lnTo>
                  <a:pt x="760" y="3897"/>
                </a:lnTo>
                <a:lnTo>
                  <a:pt x="850" y="3856"/>
                </a:lnTo>
                <a:lnTo>
                  <a:pt x="943" y="3815"/>
                </a:lnTo>
                <a:lnTo>
                  <a:pt x="1038" y="3775"/>
                </a:lnTo>
                <a:lnTo>
                  <a:pt x="1135" y="3736"/>
                </a:lnTo>
                <a:lnTo>
                  <a:pt x="1234" y="3700"/>
                </a:lnTo>
                <a:lnTo>
                  <a:pt x="1285" y="3682"/>
                </a:lnTo>
                <a:lnTo>
                  <a:pt x="1335" y="3664"/>
                </a:lnTo>
                <a:lnTo>
                  <a:pt x="1386" y="3648"/>
                </a:lnTo>
                <a:lnTo>
                  <a:pt x="1437" y="3632"/>
                </a:lnTo>
                <a:lnTo>
                  <a:pt x="1488" y="3617"/>
                </a:lnTo>
                <a:lnTo>
                  <a:pt x="1539" y="3603"/>
                </a:lnTo>
                <a:lnTo>
                  <a:pt x="1590" y="3590"/>
                </a:lnTo>
                <a:lnTo>
                  <a:pt x="1643" y="3577"/>
                </a:lnTo>
                <a:lnTo>
                  <a:pt x="1694" y="3565"/>
                </a:lnTo>
                <a:lnTo>
                  <a:pt x="1746" y="3554"/>
                </a:lnTo>
                <a:lnTo>
                  <a:pt x="1797" y="3544"/>
                </a:lnTo>
                <a:lnTo>
                  <a:pt x="1849" y="3535"/>
                </a:lnTo>
                <a:lnTo>
                  <a:pt x="1900" y="3528"/>
                </a:lnTo>
                <a:lnTo>
                  <a:pt x="1951" y="3521"/>
                </a:lnTo>
                <a:lnTo>
                  <a:pt x="2002" y="3516"/>
                </a:lnTo>
                <a:lnTo>
                  <a:pt x="2052" y="3512"/>
                </a:lnTo>
                <a:lnTo>
                  <a:pt x="2102" y="3509"/>
                </a:lnTo>
                <a:lnTo>
                  <a:pt x="2152" y="3508"/>
                </a:lnTo>
                <a:lnTo>
                  <a:pt x="2202" y="3508"/>
                </a:lnTo>
                <a:lnTo>
                  <a:pt x="2250" y="3509"/>
                </a:lnTo>
                <a:lnTo>
                  <a:pt x="2298" y="3512"/>
                </a:lnTo>
                <a:lnTo>
                  <a:pt x="2347" y="3516"/>
                </a:lnTo>
                <a:lnTo>
                  <a:pt x="2394" y="3522"/>
                </a:lnTo>
                <a:lnTo>
                  <a:pt x="2441" y="3530"/>
                </a:lnTo>
                <a:lnTo>
                  <a:pt x="2441" y="3530"/>
                </a:lnTo>
                <a:lnTo>
                  <a:pt x="2454" y="3533"/>
                </a:lnTo>
                <a:lnTo>
                  <a:pt x="2467" y="3538"/>
                </a:lnTo>
                <a:lnTo>
                  <a:pt x="2484" y="3544"/>
                </a:lnTo>
                <a:lnTo>
                  <a:pt x="2501" y="3552"/>
                </a:lnTo>
                <a:lnTo>
                  <a:pt x="2519" y="3562"/>
                </a:lnTo>
                <a:lnTo>
                  <a:pt x="2527" y="3568"/>
                </a:lnTo>
                <a:lnTo>
                  <a:pt x="2534" y="3574"/>
                </a:lnTo>
                <a:lnTo>
                  <a:pt x="2542" y="3581"/>
                </a:lnTo>
                <a:lnTo>
                  <a:pt x="2548" y="3588"/>
                </a:lnTo>
                <a:lnTo>
                  <a:pt x="2553" y="3596"/>
                </a:lnTo>
                <a:lnTo>
                  <a:pt x="2556" y="3605"/>
                </a:lnTo>
                <a:lnTo>
                  <a:pt x="2558" y="3614"/>
                </a:lnTo>
                <a:lnTo>
                  <a:pt x="2558" y="3623"/>
                </a:lnTo>
                <a:lnTo>
                  <a:pt x="2556" y="3634"/>
                </a:lnTo>
                <a:lnTo>
                  <a:pt x="2552" y="3644"/>
                </a:lnTo>
                <a:lnTo>
                  <a:pt x="2545" y="3656"/>
                </a:lnTo>
                <a:lnTo>
                  <a:pt x="2537" y="3668"/>
                </a:lnTo>
                <a:lnTo>
                  <a:pt x="2524" y="3681"/>
                </a:lnTo>
                <a:lnTo>
                  <a:pt x="2510" y="3695"/>
                </a:lnTo>
                <a:lnTo>
                  <a:pt x="2492" y="3708"/>
                </a:lnTo>
                <a:lnTo>
                  <a:pt x="2472" y="3723"/>
                </a:lnTo>
                <a:lnTo>
                  <a:pt x="2448" y="3738"/>
                </a:lnTo>
                <a:lnTo>
                  <a:pt x="2420" y="3754"/>
                </a:lnTo>
                <a:lnTo>
                  <a:pt x="2387" y="3771"/>
                </a:lnTo>
                <a:lnTo>
                  <a:pt x="2352" y="3788"/>
                </a:lnTo>
                <a:lnTo>
                  <a:pt x="2352" y="3788"/>
                </a:lnTo>
                <a:lnTo>
                  <a:pt x="2325" y="3799"/>
                </a:lnTo>
                <a:lnTo>
                  <a:pt x="2294" y="3810"/>
                </a:lnTo>
                <a:lnTo>
                  <a:pt x="2255" y="3823"/>
                </a:lnTo>
                <a:lnTo>
                  <a:pt x="2209" y="3837"/>
                </a:lnTo>
                <a:lnTo>
                  <a:pt x="2157" y="3851"/>
                </a:lnTo>
                <a:lnTo>
                  <a:pt x="2103" y="3864"/>
                </a:lnTo>
                <a:lnTo>
                  <a:pt x="2076" y="3870"/>
                </a:lnTo>
                <a:lnTo>
                  <a:pt x="2047" y="3874"/>
                </a:lnTo>
                <a:lnTo>
                  <a:pt x="2020" y="3878"/>
                </a:lnTo>
                <a:lnTo>
                  <a:pt x="1993" y="3881"/>
                </a:lnTo>
                <a:lnTo>
                  <a:pt x="1966" y="3883"/>
                </a:lnTo>
                <a:lnTo>
                  <a:pt x="1940" y="3883"/>
                </a:lnTo>
                <a:lnTo>
                  <a:pt x="1916" y="3882"/>
                </a:lnTo>
                <a:lnTo>
                  <a:pt x="1893" y="3879"/>
                </a:lnTo>
                <a:lnTo>
                  <a:pt x="1871" y="3875"/>
                </a:lnTo>
                <a:lnTo>
                  <a:pt x="1861" y="3872"/>
                </a:lnTo>
                <a:lnTo>
                  <a:pt x="1852" y="3868"/>
                </a:lnTo>
                <a:lnTo>
                  <a:pt x="1843" y="3864"/>
                </a:lnTo>
                <a:lnTo>
                  <a:pt x="1835" y="3860"/>
                </a:lnTo>
                <a:lnTo>
                  <a:pt x="1826" y="3855"/>
                </a:lnTo>
                <a:lnTo>
                  <a:pt x="1819" y="3849"/>
                </a:lnTo>
                <a:lnTo>
                  <a:pt x="1812" y="3843"/>
                </a:lnTo>
                <a:lnTo>
                  <a:pt x="1806" y="3836"/>
                </a:lnTo>
                <a:lnTo>
                  <a:pt x="1801" y="3828"/>
                </a:lnTo>
                <a:lnTo>
                  <a:pt x="1797" y="3820"/>
                </a:lnTo>
                <a:lnTo>
                  <a:pt x="1793" y="3811"/>
                </a:lnTo>
                <a:lnTo>
                  <a:pt x="1790" y="3802"/>
                </a:lnTo>
                <a:lnTo>
                  <a:pt x="1788" y="3790"/>
                </a:lnTo>
                <a:lnTo>
                  <a:pt x="1787" y="3779"/>
                </a:lnTo>
                <a:lnTo>
                  <a:pt x="1786" y="3768"/>
                </a:lnTo>
                <a:lnTo>
                  <a:pt x="1787" y="3755"/>
                </a:lnTo>
                <a:lnTo>
                  <a:pt x="1788" y="3742"/>
                </a:lnTo>
                <a:lnTo>
                  <a:pt x="1791" y="3728"/>
                </a:lnTo>
                <a:lnTo>
                  <a:pt x="1791" y="3728"/>
                </a:lnTo>
                <a:lnTo>
                  <a:pt x="1792" y="3724"/>
                </a:lnTo>
                <a:lnTo>
                  <a:pt x="1796" y="3713"/>
                </a:lnTo>
                <a:lnTo>
                  <a:pt x="1805" y="3695"/>
                </a:lnTo>
                <a:lnTo>
                  <a:pt x="1811" y="3685"/>
                </a:lnTo>
                <a:lnTo>
                  <a:pt x="1818" y="3672"/>
                </a:lnTo>
                <a:lnTo>
                  <a:pt x="1827" y="3659"/>
                </a:lnTo>
                <a:lnTo>
                  <a:pt x="1838" y="3645"/>
                </a:lnTo>
                <a:lnTo>
                  <a:pt x="1850" y="3630"/>
                </a:lnTo>
                <a:lnTo>
                  <a:pt x="1864" y="3614"/>
                </a:lnTo>
                <a:lnTo>
                  <a:pt x="1880" y="3598"/>
                </a:lnTo>
                <a:lnTo>
                  <a:pt x="1898" y="3582"/>
                </a:lnTo>
                <a:lnTo>
                  <a:pt x="1918" y="3565"/>
                </a:lnTo>
                <a:lnTo>
                  <a:pt x="1941" y="3547"/>
                </a:lnTo>
                <a:lnTo>
                  <a:pt x="1966" y="3530"/>
                </a:lnTo>
                <a:lnTo>
                  <a:pt x="1994" y="3513"/>
                </a:lnTo>
                <a:lnTo>
                  <a:pt x="2024" y="3496"/>
                </a:lnTo>
                <a:lnTo>
                  <a:pt x="2057" y="3480"/>
                </a:lnTo>
                <a:lnTo>
                  <a:pt x="2094" y="3463"/>
                </a:lnTo>
                <a:lnTo>
                  <a:pt x="2133" y="3448"/>
                </a:lnTo>
                <a:lnTo>
                  <a:pt x="2175" y="3432"/>
                </a:lnTo>
                <a:lnTo>
                  <a:pt x="2222" y="3418"/>
                </a:lnTo>
                <a:lnTo>
                  <a:pt x="2271" y="3405"/>
                </a:lnTo>
                <a:lnTo>
                  <a:pt x="2324" y="3393"/>
                </a:lnTo>
                <a:lnTo>
                  <a:pt x="2380" y="3382"/>
                </a:lnTo>
                <a:lnTo>
                  <a:pt x="2441" y="3372"/>
                </a:lnTo>
                <a:lnTo>
                  <a:pt x="2505" y="3364"/>
                </a:lnTo>
                <a:lnTo>
                  <a:pt x="2574" y="3357"/>
                </a:lnTo>
                <a:lnTo>
                  <a:pt x="2646" y="3352"/>
                </a:lnTo>
                <a:lnTo>
                  <a:pt x="2723" y="3349"/>
                </a:lnTo>
                <a:lnTo>
                  <a:pt x="2723" y="3349"/>
                </a:lnTo>
                <a:lnTo>
                  <a:pt x="2796" y="3351"/>
                </a:lnTo>
                <a:lnTo>
                  <a:pt x="2879" y="3352"/>
                </a:lnTo>
                <a:lnTo>
                  <a:pt x="2988" y="3352"/>
                </a:lnTo>
                <a:lnTo>
                  <a:pt x="3119" y="3350"/>
                </a:lnTo>
                <a:lnTo>
                  <a:pt x="3192" y="3348"/>
                </a:lnTo>
                <a:lnTo>
                  <a:pt x="3268" y="3346"/>
                </a:lnTo>
                <a:lnTo>
                  <a:pt x="3346" y="3342"/>
                </a:lnTo>
                <a:lnTo>
                  <a:pt x="3427" y="3338"/>
                </a:lnTo>
                <a:lnTo>
                  <a:pt x="3511" y="3332"/>
                </a:lnTo>
                <a:lnTo>
                  <a:pt x="3595" y="3324"/>
                </a:lnTo>
                <a:lnTo>
                  <a:pt x="3681" y="3316"/>
                </a:lnTo>
                <a:lnTo>
                  <a:pt x="3767" y="3306"/>
                </a:lnTo>
                <a:lnTo>
                  <a:pt x="3853" y="3295"/>
                </a:lnTo>
                <a:lnTo>
                  <a:pt x="3937" y="3282"/>
                </a:lnTo>
                <a:lnTo>
                  <a:pt x="4021" y="3268"/>
                </a:lnTo>
                <a:lnTo>
                  <a:pt x="4103" y="3252"/>
                </a:lnTo>
                <a:lnTo>
                  <a:pt x="4143" y="3243"/>
                </a:lnTo>
                <a:lnTo>
                  <a:pt x="4182" y="3233"/>
                </a:lnTo>
                <a:lnTo>
                  <a:pt x="4221" y="3223"/>
                </a:lnTo>
                <a:lnTo>
                  <a:pt x="4258" y="3213"/>
                </a:lnTo>
                <a:lnTo>
                  <a:pt x="4295" y="3201"/>
                </a:lnTo>
                <a:lnTo>
                  <a:pt x="4331" y="3190"/>
                </a:lnTo>
                <a:lnTo>
                  <a:pt x="4366" y="3177"/>
                </a:lnTo>
                <a:lnTo>
                  <a:pt x="4399" y="3165"/>
                </a:lnTo>
                <a:lnTo>
                  <a:pt x="4432" y="3152"/>
                </a:lnTo>
                <a:lnTo>
                  <a:pt x="4463" y="3138"/>
                </a:lnTo>
                <a:lnTo>
                  <a:pt x="4493" y="3123"/>
                </a:lnTo>
                <a:lnTo>
                  <a:pt x="4521" y="3108"/>
                </a:lnTo>
                <a:lnTo>
                  <a:pt x="4549" y="3091"/>
                </a:lnTo>
                <a:lnTo>
                  <a:pt x="4574" y="3075"/>
                </a:lnTo>
                <a:lnTo>
                  <a:pt x="4598" y="3058"/>
                </a:lnTo>
                <a:lnTo>
                  <a:pt x="4620" y="3040"/>
                </a:lnTo>
                <a:lnTo>
                  <a:pt x="4641" y="3022"/>
                </a:lnTo>
                <a:lnTo>
                  <a:pt x="4660" y="3003"/>
                </a:lnTo>
                <a:lnTo>
                  <a:pt x="4677" y="2983"/>
                </a:lnTo>
                <a:lnTo>
                  <a:pt x="4692" y="2961"/>
                </a:lnTo>
                <a:lnTo>
                  <a:pt x="4692" y="2961"/>
                </a:lnTo>
                <a:lnTo>
                  <a:pt x="4696" y="2956"/>
                </a:lnTo>
                <a:lnTo>
                  <a:pt x="4707" y="2940"/>
                </a:lnTo>
                <a:lnTo>
                  <a:pt x="4723" y="2914"/>
                </a:lnTo>
                <a:lnTo>
                  <a:pt x="4742" y="2879"/>
                </a:lnTo>
                <a:lnTo>
                  <a:pt x="4753" y="2857"/>
                </a:lnTo>
                <a:lnTo>
                  <a:pt x="4764" y="2833"/>
                </a:lnTo>
                <a:lnTo>
                  <a:pt x="4775" y="2808"/>
                </a:lnTo>
                <a:lnTo>
                  <a:pt x="4786" y="2780"/>
                </a:lnTo>
                <a:lnTo>
                  <a:pt x="4797" y="2751"/>
                </a:lnTo>
                <a:lnTo>
                  <a:pt x="4807" y="2719"/>
                </a:lnTo>
                <a:lnTo>
                  <a:pt x="4816" y="2686"/>
                </a:lnTo>
                <a:lnTo>
                  <a:pt x="4825" y="2650"/>
                </a:lnTo>
                <a:lnTo>
                  <a:pt x="4832" y="2613"/>
                </a:lnTo>
                <a:lnTo>
                  <a:pt x="4838" y="2574"/>
                </a:lnTo>
                <a:lnTo>
                  <a:pt x="4842" y="2534"/>
                </a:lnTo>
                <a:lnTo>
                  <a:pt x="4844" y="2492"/>
                </a:lnTo>
                <a:lnTo>
                  <a:pt x="4845" y="2448"/>
                </a:lnTo>
                <a:lnTo>
                  <a:pt x="4843" y="2404"/>
                </a:lnTo>
                <a:lnTo>
                  <a:pt x="4840" y="2357"/>
                </a:lnTo>
                <a:lnTo>
                  <a:pt x="4837" y="2333"/>
                </a:lnTo>
                <a:lnTo>
                  <a:pt x="4833" y="2310"/>
                </a:lnTo>
                <a:lnTo>
                  <a:pt x="4829" y="2286"/>
                </a:lnTo>
                <a:lnTo>
                  <a:pt x="4824" y="2260"/>
                </a:lnTo>
                <a:lnTo>
                  <a:pt x="4818" y="2235"/>
                </a:lnTo>
                <a:lnTo>
                  <a:pt x="4812" y="2211"/>
                </a:lnTo>
                <a:lnTo>
                  <a:pt x="4804" y="2185"/>
                </a:lnTo>
                <a:lnTo>
                  <a:pt x="4796" y="2160"/>
                </a:lnTo>
                <a:lnTo>
                  <a:pt x="4787" y="2133"/>
                </a:lnTo>
                <a:lnTo>
                  <a:pt x="4778" y="2107"/>
                </a:lnTo>
                <a:lnTo>
                  <a:pt x="4766" y="2081"/>
                </a:lnTo>
                <a:lnTo>
                  <a:pt x="4754" y="2054"/>
                </a:lnTo>
                <a:lnTo>
                  <a:pt x="4742" y="2026"/>
                </a:lnTo>
                <a:lnTo>
                  <a:pt x="4728" y="1999"/>
                </a:lnTo>
                <a:lnTo>
                  <a:pt x="4714" y="1972"/>
                </a:lnTo>
                <a:lnTo>
                  <a:pt x="4698" y="1944"/>
                </a:lnTo>
                <a:lnTo>
                  <a:pt x="4682" y="1916"/>
                </a:lnTo>
                <a:lnTo>
                  <a:pt x="4664" y="1888"/>
                </a:lnTo>
                <a:lnTo>
                  <a:pt x="4664" y="1888"/>
                </a:lnTo>
                <a:lnTo>
                  <a:pt x="4655" y="1877"/>
                </a:lnTo>
                <a:lnTo>
                  <a:pt x="4631" y="1847"/>
                </a:lnTo>
                <a:lnTo>
                  <a:pt x="4597" y="1798"/>
                </a:lnTo>
                <a:lnTo>
                  <a:pt x="4576" y="1768"/>
                </a:lnTo>
                <a:lnTo>
                  <a:pt x="4554" y="1735"/>
                </a:lnTo>
                <a:lnTo>
                  <a:pt x="4530" y="1698"/>
                </a:lnTo>
                <a:lnTo>
                  <a:pt x="4506" y="1657"/>
                </a:lnTo>
                <a:lnTo>
                  <a:pt x="4482" y="1614"/>
                </a:lnTo>
                <a:lnTo>
                  <a:pt x="4457" y="1568"/>
                </a:lnTo>
                <a:lnTo>
                  <a:pt x="4433" y="1521"/>
                </a:lnTo>
                <a:lnTo>
                  <a:pt x="4409" y="1471"/>
                </a:lnTo>
                <a:lnTo>
                  <a:pt x="4388" y="1419"/>
                </a:lnTo>
                <a:lnTo>
                  <a:pt x="4368" y="1366"/>
                </a:lnTo>
                <a:lnTo>
                  <a:pt x="4358" y="1338"/>
                </a:lnTo>
                <a:lnTo>
                  <a:pt x="4350" y="1311"/>
                </a:lnTo>
                <a:lnTo>
                  <a:pt x="4342" y="1284"/>
                </a:lnTo>
                <a:lnTo>
                  <a:pt x="4334" y="1256"/>
                </a:lnTo>
                <a:lnTo>
                  <a:pt x="4328" y="1228"/>
                </a:lnTo>
                <a:lnTo>
                  <a:pt x="4322" y="1199"/>
                </a:lnTo>
                <a:lnTo>
                  <a:pt x="4317" y="1171"/>
                </a:lnTo>
                <a:lnTo>
                  <a:pt x="4313" y="1143"/>
                </a:lnTo>
                <a:lnTo>
                  <a:pt x="4310" y="1115"/>
                </a:lnTo>
                <a:lnTo>
                  <a:pt x="4307" y="1086"/>
                </a:lnTo>
                <a:lnTo>
                  <a:pt x="4306" y="1058"/>
                </a:lnTo>
                <a:lnTo>
                  <a:pt x="4306" y="1030"/>
                </a:lnTo>
                <a:lnTo>
                  <a:pt x="4308" y="1002"/>
                </a:lnTo>
                <a:lnTo>
                  <a:pt x="4310" y="973"/>
                </a:lnTo>
                <a:lnTo>
                  <a:pt x="4314" y="946"/>
                </a:lnTo>
                <a:lnTo>
                  <a:pt x="4318" y="918"/>
                </a:lnTo>
                <a:lnTo>
                  <a:pt x="4325" y="891"/>
                </a:lnTo>
                <a:lnTo>
                  <a:pt x="4332" y="863"/>
                </a:lnTo>
                <a:lnTo>
                  <a:pt x="4342" y="836"/>
                </a:lnTo>
                <a:lnTo>
                  <a:pt x="4352" y="810"/>
                </a:lnTo>
                <a:lnTo>
                  <a:pt x="4364" y="784"/>
                </a:lnTo>
                <a:lnTo>
                  <a:pt x="4378" y="757"/>
                </a:lnTo>
                <a:lnTo>
                  <a:pt x="4394" y="732"/>
                </a:lnTo>
                <a:lnTo>
                  <a:pt x="4411" y="707"/>
                </a:lnTo>
                <a:lnTo>
                  <a:pt x="4431" y="683"/>
                </a:lnTo>
                <a:lnTo>
                  <a:pt x="4452" y="659"/>
                </a:lnTo>
                <a:lnTo>
                  <a:pt x="4475" y="635"/>
                </a:lnTo>
                <a:lnTo>
                  <a:pt x="4499" y="613"/>
                </a:lnTo>
                <a:lnTo>
                  <a:pt x="4526" y="591"/>
                </a:lnTo>
                <a:lnTo>
                  <a:pt x="4555" y="569"/>
                </a:lnTo>
                <a:lnTo>
                  <a:pt x="4586" y="549"/>
                </a:lnTo>
                <a:lnTo>
                  <a:pt x="4619" y="529"/>
                </a:lnTo>
                <a:lnTo>
                  <a:pt x="4619" y="529"/>
                </a:lnTo>
                <a:lnTo>
                  <a:pt x="4634" y="520"/>
                </a:lnTo>
                <a:lnTo>
                  <a:pt x="4652" y="513"/>
                </a:lnTo>
                <a:lnTo>
                  <a:pt x="4675" y="504"/>
                </a:lnTo>
                <a:lnTo>
                  <a:pt x="4702" y="496"/>
                </a:lnTo>
                <a:lnTo>
                  <a:pt x="4716" y="492"/>
                </a:lnTo>
                <a:lnTo>
                  <a:pt x="4731" y="489"/>
                </a:lnTo>
                <a:lnTo>
                  <a:pt x="4747" y="486"/>
                </a:lnTo>
                <a:lnTo>
                  <a:pt x="4762" y="484"/>
                </a:lnTo>
                <a:lnTo>
                  <a:pt x="4779" y="483"/>
                </a:lnTo>
                <a:lnTo>
                  <a:pt x="4796" y="483"/>
                </a:lnTo>
                <a:lnTo>
                  <a:pt x="4811" y="485"/>
                </a:lnTo>
                <a:lnTo>
                  <a:pt x="4827" y="488"/>
                </a:lnTo>
                <a:lnTo>
                  <a:pt x="4843" y="492"/>
                </a:lnTo>
                <a:lnTo>
                  <a:pt x="4858" y="499"/>
                </a:lnTo>
                <a:lnTo>
                  <a:pt x="4872" y="507"/>
                </a:lnTo>
                <a:lnTo>
                  <a:pt x="4885" y="517"/>
                </a:lnTo>
                <a:lnTo>
                  <a:pt x="4899" y="530"/>
                </a:lnTo>
                <a:lnTo>
                  <a:pt x="4911" y="544"/>
                </a:lnTo>
                <a:lnTo>
                  <a:pt x="4916" y="552"/>
                </a:lnTo>
                <a:lnTo>
                  <a:pt x="4921" y="561"/>
                </a:lnTo>
                <a:lnTo>
                  <a:pt x="4926" y="571"/>
                </a:lnTo>
                <a:lnTo>
                  <a:pt x="4930" y="581"/>
                </a:lnTo>
                <a:lnTo>
                  <a:pt x="4938" y="603"/>
                </a:lnTo>
                <a:lnTo>
                  <a:pt x="4944" y="628"/>
                </a:lnTo>
                <a:lnTo>
                  <a:pt x="4948" y="657"/>
                </a:lnTo>
                <a:lnTo>
                  <a:pt x="4951" y="689"/>
                </a:lnTo>
                <a:lnTo>
                  <a:pt x="4952" y="724"/>
                </a:lnTo>
                <a:lnTo>
                  <a:pt x="4950" y="763"/>
                </a:lnTo>
                <a:lnTo>
                  <a:pt x="4950" y="763"/>
                </a:lnTo>
                <a:lnTo>
                  <a:pt x="4948" y="783"/>
                </a:lnTo>
                <a:lnTo>
                  <a:pt x="4946" y="802"/>
                </a:lnTo>
                <a:lnTo>
                  <a:pt x="4942" y="822"/>
                </a:lnTo>
                <a:lnTo>
                  <a:pt x="4938" y="840"/>
                </a:lnTo>
                <a:lnTo>
                  <a:pt x="4933" y="859"/>
                </a:lnTo>
                <a:lnTo>
                  <a:pt x="4928" y="878"/>
                </a:lnTo>
                <a:lnTo>
                  <a:pt x="4921" y="896"/>
                </a:lnTo>
                <a:lnTo>
                  <a:pt x="4914" y="913"/>
                </a:lnTo>
                <a:lnTo>
                  <a:pt x="4906" y="930"/>
                </a:lnTo>
                <a:lnTo>
                  <a:pt x="4898" y="946"/>
                </a:lnTo>
                <a:lnTo>
                  <a:pt x="4887" y="962"/>
                </a:lnTo>
                <a:lnTo>
                  <a:pt x="4877" y="978"/>
                </a:lnTo>
                <a:lnTo>
                  <a:pt x="4867" y="994"/>
                </a:lnTo>
                <a:lnTo>
                  <a:pt x="4856" y="1009"/>
                </a:lnTo>
                <a:lnTo>
                  <a:pt x="4844" y="1024"/>
                </a:lnTo>
                <a:lnTo>
                  <a:pt x="4832" y="1038"/>
                </a:lnTo>
                <a:lnTo>
                  <a:pt x="4819" y="1051"/>
                </a:lnTo>
                <a:lnTo>
                  <a:pt x="4806" y="1064"/>
                </a:lnTo>
                <a:lnTo>
                  <a:pt x="4792" y="1077"/>
                </a:lnTo>
                <a:lnTo>
                  <a:pt x="4778" y="1089"/>
                </a:lnTo>
                <a:lnTo>
                  <a:pt x="4762" y="1101"/>
                </a:lnTo>
                <a:lnTo>
                  <a:pt x="4747" y="1113"/>
                </a:lnTo>
                <a:lnTo>
                  <a:pt x="4731" y="1124"/>
                </a:lnTo>
                <a:lnTo>
                  <a:pt x="4715" y="1134"/>
                </a:lnTo>
                <a:lnTo>
                  <a:pt x="4699" y="1144"/>
                </a:lnTo>
                <a:lnTo>
                  <a:pt x="4682" y="1153"/>
                </a:lnTo>
                <a:lnTo>
                  <a:pt x="4664" y="1162"/>
                </a:lnTo>
                <a:lnTo>
                  <a:pt x="4646" y="1170"/>
                </a:lnTo>
                <a:lnTo>
                  <a:pt x="4610" y="1186"/>
                </a:lnTo>
                <a:lnTo>
                  <a:pt x="4573" y="1198"/>
                </a:lnTo>
                <a:lnTo>
                  <a:pt x="4533" y="1209"/>
                </a:lnTo>
                <a:lnTo>
                  <a:pt x="4494" y="1218"/>
                </a:lnTo>
                <a:lnTo>
                  <a:pt x="4454" y="1224"/>
                </a:lnTo>
                <a:lnTo>
                  <a:pt x="4413" y="1229"/>
                </a:lnTo>
                <a:lnTo>
                  <a:pt x="4372" y="1231"/>
                </a:lnTo>
                <a:lnTo>
                  <a:pt x="4352" y="1231"/>
                </a:lnTo>
                <a:lnTo>
                  <a:pt x="4331" y="1231"/>
                </a:lnTo>
                <a:lnTo>
                  <a:pt x="4311" y="1229"/>
                </a:lnTo>
                <a:lnTo>
                  <a:pt x="4289" y="1228"/>
                </a:lnTo>
                <a:lnTo>
                  <a:pt x="4269" y="1224"/>
                </a:lnTo>
                <a:lnTo>
                  <a:pt x="4248" y="1221"/>
                </a:lnTo>
                <a:lnTo>
                  <a:pt x="4228" y="1217"/>
                </a:lnTo>
                <a:lnTo>
                  <a:pt x="4207" y="1213"/>
                </a:lnTo>
                <a:lnTo>
                  <a:pt x="4186" y="1208"/>
                </a:lnTo>
                <a:lnTo>
                  <a:pt x="4166" y="1202"/>
                </a:lnTo>
                <a:lnTo>
                  <a:pt x="4146" y="1196"/>
                </a:lnTo>
                <a:lnTo>
                  <a:pt x="4126" y="1189"/>
                </a:lnTo>
                <a:lnTo>
                  <a:pt x="4106" y="1182"/>
                </a:lnTo>
                <a:lnTo>
                  <a:pt x="4087" y="1173"/>
                </a:lnTo>
                <a:lnTo>
                  <a:pt x="4066" y="1164"/>
                </a:lnTo>
                <a:lnTo>
                  <a:pt x="4047" y="1155"/>
                </a:lnTo>
                <a:lnTo>
                  <a:pt x="4028" y="1144"/>
                </a:lnTo>
                <a:lnTo>
                  <a:pt x="4010" y="1133"/>
                </a:lnTo>
                <a:lnTo>
                  <a:pt x="3991" y="1122"/>
                </a:lnTo>
                <a:lnTo>
                  <a:pt x="3973" y="1109"/>
                </a:lnTo>
                <a:lnTo>
                  <a:pt x="3955" y="1095"/>
                </a:lnTo>
                <a:lnTo>
                  <a:pt x="3937" y="1081"/>
                </a:lnTo>
                <a:lnTo>
                  <a:pt x="3937" y="1081"/>
                </a:lnTo>
                <a:lnTo>
                  <a:pt x="3792" y="960"/>
                </a:lnTo>
                <a:lnTo>
                  <a:pt x="3716" y="897"/>
                </a:lnTo>
                <a:lnTo>
                  <a:pt x="3636" y="833"/>
                </a:lnTo>
                <a:lnTo>
                  <a:pt x="3553" y="770"/>
                </a:lnTo>
                <a:lnTo>
                  <a:pt x="3512" y="737"/>
                </a:lnTo>
                <a:lnTo>
                  <a:pt x="3469" y="707"/>
                </a:lnTo>
                <a:lnTo>
                  <a:pt x="3426" y="676"/>
                </a:lnTo>
                <a:lnTo>
                  <a:pt x="3383" y="647"/>
                </a:lnTo>
                <a:lnTo>
                  <a:pt x="3338" y="617"/>
                </a:lnTo>
                <a:lnTo>
                  <a:pt x="3294" y="589"/>
                </a:lnTo>
                <a:lnTo>
                  <a:pt x="3249" y="563"/>
                </a:lnTo>
                <a:lnTo>
                  <a:pt x="3203" y="537"/>
                </a:lnTo>
                <a:lnTo>
                  <a:pt x="3157" y="512"/>
                </a:lnTo>
                <a:lnTo>
                  <a:pt x="3110" y="489"/>
                </a:lnTo>
                <a:lnTo>
                  <a:pt x="3063" y="468"/>
                </a:lnTo>
                <a:lnTo>
                  <a:pt x="3016" y="448"/>
                </a:lnTo>
                <a:lnTo>
                  <a:pt x="2968" y="430"/>
                </a:lnTo>
                <a:lnTo>
                  <a:pt x="2920" y="414"/>
                </a:lnTo>
                <a:lnTo>
                  <a:pt x="2871" y="399"/>
                </a:lnTo>
                <a:lnTo>
                  <a:pt x="2823" y="387"/>
                </a:lnTo>
                <a:lnTo>
                  <a:pt x="2775" y="377"/>
                </a:lnTo>
                <a:lnTo>
                  <a:pt x="2749" y="373"/>
                </a:lnTo>
                <a:lnTo>
                  <a:pt x="2725" y="370"/>
                </a:lnTo>
                <a:lnTo>
                  <a:pt x="2700" y="367"/>
                </a:lnTo>
                <a:lnTo>
                  <a:pt x="2676" y="365"/>
                </a:lnTo>
                <a:lnTo>
                  <a:pt x="2650" y="364"/>
                </a:lnTo>
                <a:lnTo>
                  <a:pt x="2625" y="363"/>
                </a:lnTo>
                <a:lnTo>
                  <a:pt x="2601" y="363"/>
                </a:lnTo>
                <a:lnTo>
                  <a:pt x="2576" y="364"/>
                </a:lnTo>
                <a:lnTo>
                  <a:pt x="2551" y="365"/>
                </a:lnTo>
                <a:lnTo>
                  <a:pt x="2525" y="367"/>
                </a:lnTo>
                <a:lnTo>
                  <a:pt x="2525" y="367"/>
                </a:lnTo>
                <a:lnTo>
                  <a:pt x="2496" y="370"/>
                </a:lnTo>
                <a:lnTo>
                  <a:pt x="2463" y="373"/>
                </a:lnTo>
                <a:lnTo>
                  <a:pt x="2419" y="375"/>
                </a:lnTo>
                <a:lnTo>
                  <a:pt x="2365" y="375"/>
                </a:lnTo>
                <a:lnTo>
                  <a:pt x="2336" y="375"/>
                </a:lnTo>
                <a:lnTo>
                  <a:pt x="2306" y="373"/>
                </a:lnTo>
                <a:lnTo>
                  <a:pt x="2273" y="371"/>
                </a:lnTo>
                <a:lnTo>
                  <a:pt x="2240" y="368"/>
                </a:lnTo>
                <a:lnTo>
                  <a:pt x="2206" y="363"/>
                </a:lnTo>
                <a:lnTo>
                  <a:pt x="2171" y="357"/>
                </a:lnTo>
                <a:lnTo>
                  <a:pt x="2136" y="351"/>
                </a:lnTo>
                <a:lnTo>
                  <a:pt x="2101" y="342"/>
                </a:lnTo>
                <a:lnTo>
                  <a:pt x="2066" y="332"/>
                </a:lnTo>
                <a:lnTo>
                  <a:pt x="2030" y="320"/>
                </a:lnTo>
                <a:lnTo>
                  <a:pt x="1995" y="307"/>
                </a:lnTo>
                <a:lnTo>
                  <a:pt x="1962" y="290"/>
                </a:lnTo>
                <a:lnTo>
                  <a:pt x="1928" y="273"/>
                </a:lnTo>
                <a:lnTo>
                  <a:pt x="1911" y="263"/>
                </a:lnTo>
                <a:lnTo>
                  <a:pt x="1896" y="253"/>
                </a:lnTo>
                <a:lnTo>
                  <a:pt x="1880" y="242"/>
                </a:lnTo>
                <a:lnTo>
                  <a:pt x="1865" y="231"/>
                </a:lnTo>
                <a:lnTo>
                  <a:pt x="1850" y="219"/>
                </a:lnTo>
                <a:lnTo>
                  <a:pt x="1836" y="206"/>
                </a:lnTo>
                <a:lnTo>
                  <a:pt x="1821" y="193"/>
                </a:lnTo>
                <a:lnTo>
                  <a:pt x="1807" y="179"/>
                </a:lnTo>
                <a:lnTo>
                  <a:pt x="1794" y="164"/>
                </a:lnTo>
                <a:lnTo>
                  <a:pt x="1782" y="149"/>
                </a:lnTo>
                <a:lnTo>
                  <a:pt x="1770" y="133"/>
                </a:lnTo>
                <a:lnTo>
                  <a:pt x="1758" y="116"/>
                </a:lnTo>
                <a:lnTo>
                  <a:pt x="1747" y="99"/>
                </a:lnTo>
                <a:lnTo>
                  <a:pt x="1737" y="81"/>
                </a:lnTo>
                <a:lnTo>
                  <a:pt x="1728" y="62"/>
                </a:lnTo>
                <a:lnTo>
                  <a:pt x="1719" y="42"/>
                </a:lnTo>
                <a:lnTo>
                  <a:pt x="1709" y="21"/>
                </a:lnTo>
                <a:lnTo>
                  <a:pt x="1702" y="0"/>
                </a:ln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ko-KR" altLang="en-US" sz="240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 cstate="screen"/>
          <a:srcRect l="53487" t="23566" r="3373" b="15504"/>
          <a:stretch>
            <a:fillRect/>
          </a:stretch>
        </p:blipFill>
        <p:spPr>
          <a:xfrm>
            <a:off x="7741413" y="2412639"/>
            <a:ext cx="3552659" cy="37633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 rot="669373">
            <a:off x="6180461" y="1045511"/>
            <a:ext cx="3122703" cy="54459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2306275">
            <a:off x="478231" y="267460"/>
            <a:ext cx="1573619" cy="159155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9400998">
            <a:off x="10722456" y="5048198"/>
            <a:ext cx="1143232" cy="1156261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>
            <a:off x="0" y="6759904"/>
            <a:ext cx="12192000" cy="980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8017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 userDrawn="1"/>
        </p:nvSpPr>
        <p:spPr bwMode="auto">
          <a:xfrm>
            <a:off x="1218651" y="1"/>
            <a:ext cx="3379856" cy="6824496"/>
          </a:xfrm>
          <a:custGeom>
            <a:avLst/>
            <a:gdLst>
              <a:gd name="T0" fmla="*/ 3348 w 4278"/>
              <a:gd name="T1" fmla="*/ 220 h 8638"/>
              <a:gd name="T2" fmla="*/ 3208 w 4278"/>
              <a:gd name="T3" fmla="*/ 637 h 8638"/>
              <a:gd name="T4" fmla="*/ 2985 w 4278"/>
              <a:gd name="T5" fmla="*/ 1092 h 8638"/>
              <a:gd name="T6" fmla="*/ 2816 w 4278"/>
              <a:gd name="T7" fmla="*/ 1343 h 8638"/>
              <a:gd name="T8" fmla="*/ 2609 w 4278"/>
              <a:gd name="T9" fmla="*/ 1572 h 8638"/>
              <a:gd name="T10" fmla="*/ 2363 w 4278"/>
              <a:gd name="T11" fmla="*/ 1766 h 8638"/>
              <a:gd name="T12" fmla="*/ 2077 w 4278"/>
              <a:gd name="T13" fmla="*/ 1910 h 8638"/>
              <a:gd name="T14" fmla="*/ 1744 w 4278"/>
              <a:gd name="T15" fmla="*/ 1987 h 8638"/>
              <a:gd name="T16" fmla="*/ 1363 w 4278"/>
              <a:gd name="T17" fmla="*/ 1985 h 8638"/>
              <a:gd name="T18" fmla="*/ 1092 w 4278"/>
              <a:gd name="T19" fmla="*/ 1930 h 8638"/>
              <a:gd name="T20" fmla="*/ 985 w 4278"/>
              <a:gd name="T21" fmla="*/ 1843 h 8638"/>
              <a:gd name="T22" fmla="*/ 937 w 4278"/>
              <a:gd name="T23" fmla="*/ 1752 h 8638"/>
              <a:gd name="T24" fmla="*/ 937 w 4278"/>
              <a:gd name="T25" fmla="*/ 1631 h 8638"/>
              <a:gd name="T26" fmla="*/ 1019 w 4278"/>
              <a:gd name="T27" fmla="*/ 1481 h 8638"/>
              <a:gd name="T28" fmla="*/ 1161 w 4278"/>
              <a:gd name="T29" fmla="*/ 1337 h 8638"/>
              <a:gd name="T30" fmla="*/ 1297 w 4278"/>
              <a:gd name="T31" fmla="*/ 1252 h 8638"/>
              <a:gd name="T32" fmla="*/ 1469 w 4278"/>
              <a:gd name="T33" fmla="*/ 1187 h 8638"/>
              <a:gd name="T34" fmla="*/ 1871 w 4278"/>
              <a:gd name="T35" fmla="*/ 1133 h 8638"/>
              <a:gd name="T36" fmla="*/ 2116 w 4278"/>
              <a:gd name="T37" fmla="*/ 1155 h 8638"/>
              <a:gd name="T38" fmla="*/ 2304 w 4278"/>
              <a:gd name="T39" fmla="*/ 1204 h 8638"/>
              <a:gd name="T40" fmla="*/ 2462 w 4278"/>
              <a:gd name="T41" fmla="*/ 1287 h 8638"/>
              <a:gd name="T42" fmla="*/ 2579 w 4278"/>
              <a:gd name="T43" fmla="*/ 1402 h 8638"/>
              <a:gd name="T44" fmla="*/ 2644 w 4278"/>
              <a:gd name="T45" fmla="*/ 1554 h 8638"/>
              <a:gd name="T46" fmla="*/ 2642 w 4278"/>
              <a:gd name="T47" fmla="*/ 1744 h 8638"/>
              <a:gd name="T48" fmla="*/ 2563 w 4278"/>
              <a:gd name="T49" fmla="*/ 1974 h 8638"/>
              <a:gd name="T50" fmla="*/ 2395 w 4278"/>
              <a:gd name="T51" fmla="*/ 2245 h 8638"/>
              <a:gd name="T52" fmla="*/ 2207 w 4278"/>
              <a:gd name="T53" fmla="*/ 2464 h 8638"/>
              <a:gd name="T54" fmla="*/ 1495 w 4278"/>
              <a:gd name="T55" fmla="*/ 3121 h 8638"/>
              <a:gd name="T56" fmla="*/ 799 w 4278"/>
              <a:gd name="T57" fmla="*/ 3690 h 8638"/>
              <a:gd name="T58" fmla="*/ 550 w 4278"/>
              <a:gd name="T59" fmla="*/ 3880 h 8638"/>
              <a:gd name="T60" fmla="*/ 390 w 4278"/>
              <a:gd name="T61" fmla="*/ 4038 h 8638"/>
              <a:gd name="T62" fmla="*/ 249 w 4278"/>
              <a:gd name="T63" fmla="*/ 4218 h 8638"/>
              <a:gd name="T64" fmla="*/ 136 w 4278"/>
              <a:gd name="T65" fmla="*/ 4416 h 8638"/>
              <a:gd name="T66" fmla="*/ 55 w 4278"/>
              <a:gd name="T67" fmla="*/ 4628 h 8638"/>
              <a:gd name="T68" fmla="*/ 10 w 4278"/>
              <a:gd name="T69" fmla="*/ 4851 h 8638"/>
              <a:gd name="T70" fmla="*/ 2 w 4278"/>
              <a:gd name="T71" fmla="*/ 5078 h 8638"/>
              <a:gd name="T72" fmla="*/ 40 w 4278"/>
              <a:gd name="T73" fmla="*/ 5310 h 8638"/>
              <a:gd name="T74" fmla="*/ 125 w 4278"/>
              <a:gd name="T75" fmla="*/ 5539 h 8638"/>
              <a:gd name="T76" fmla="*/ 263 w 4278"/>
              <a:gd name="T77" fmla="*/ 5763 h 8638"/>
              <a:gd name="T78" fmla="*/ 459 w 4278"/>
              <a:gd name="T79" fmla="*/ 5978 h 8638"/>
              <a:gd name="T80" fmla="*/ 716 w 4278"/>
              <a:gd name="T81" fmla="*/ 6180 h 8638"/>
              <a:gd name="T82" fmla="*/ 1040 w 4278"/>
              <a:gd name="T83" fmla="*/ 6366 h 8638"/>
              <a:gd name="T84" fmla="*/ 1438 w 4278"/>
              <a:gd name="T85" fmla="*/ 6528 h 8638"/>
              <a:gd name="T86" fmla="*/ 2045 w 4278"/>
              <a:gd name="T87" fmla="*/ 6738 h 8638"/>
              <a:gd name="T88" fmla="*/ 2682 w 4278"/>
              <a:gd name="T89" fmla="*/ 6902 h 8638"/>
              <a:gd name="T90" fmla="*/ 2969 w 4278"/>
              <a:gd name="T91" fmla="*/ 6963 h 8638"/>
              <a:gd name="T92" fmla="*/ 3354 w 4278"/>
              <a:gd name="T93" fmla="*/ 7105 h 8638"/>
              <a:gd name="T94" fmla="*/ 3728 w 4278"/>
              <a:gd name="T95" fmla="*/ 7317 h 8638"/>
              <a:gd name="T96" fmla="*/ 4011 w 4278"/>
              <a:gd name="T97" fmla="*/ 7560 h 8638"/>
              <a:gd name="T98" fmla="*/ 4134 w 4278"/>
              <a:gd name="T99" fmla="*/ 7716 h 8638"/>
              <a:gd name="T100" fmla="*/ 4223 w 4278"/>
              <a:gd name="T101" fmla="*/ 7885 h 8638"/>
              <a:gd name="T102" fmla="*/ 4270 w 4278"/>
              <a:gd name="T103" fmla="*/ 8067 h 8638"/>
              <a:gd name="T104" fmla="*/ 4274 w 4278"/>
              <a:gd name="T105" fmla="*/ 8260 h 8638"/>
              <a:gd name="T106" fmla="*/ 4225 w 4278"/>
              <a:gd name="T107" fmla="*/ 8466 h 8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78" h="8638">
                <a:moveTo>
                  <a:pt x="3400" y="0"/>
                </a:moveTo>
                <a:lnTo>
                  <a:pt x="3400" y="0"/>
                </a:lnTo>
                <a:lnTo>
                  <a:pt x="3396" y="28"/>
                </a:lnTo>
                <a:lnTo>
                  <a:pt x="3378" y="103"/>
                </a:lnTo>
                <a:lnTo>
                  <a:pt x="3348" y="220"/>
                </a:lnTo>
                <a:lnTo>
                  <a:pt x="3329" y="289"/>
                </a:lnTo>
                <a:lnTo>
                  <a:pt x="3305" y="368"/>
                </a:lnTo>
                <a:lnTo>
                  <a:pt x="3277" y="453"/>
                </a:lnTo>
                <a:lnTo>
                  <a:pt x="3246" y="544"/>
                </a:lnTo>
                <a:lnTo>
                  <a:pt x="3208" y="637"/>
                </a:lnTo>
                <a:lnTo>
                  <a:pt x="3166" y="736"/>
                </a:lnTo>
                <a:lnTo>
                  <a:pt x="3121" y="837"/>
                </a:lnTo>
                <a:lnTo>
                  <a:pt x="3072" y="937"/>
                </a:lnTo>
                <a:lnTo>
                  <a:pt x="3016" y="1040"/>
                </a:lnTo>
                <a:lnTo>
                  <a:pt x="2985" y="1092"/>
                </a:lnTo>
                <a:lnTo>
                  <a:pt x="2955" y="1143"/>
                </a:lnTo>
                <a:lnTo>
                  <a:pt x="2921" y="1194"/>
                </a:lnTo>
                <a:lnTo>
                  <a:pt x="2888" y="1244"/>
                </a:lnTo>
                <a:lnTo>
                  <a:pt x="2852" y="1293"/>
                </a:lnTo>
                <a:lnTo>
                  <a:pt x="2816" y="1343"/>
                </a:lnTo>
                <a:lnTo>
                  <a:pt x="2777" y="1390"/>
                </a:lnTo>
                <a:lnTo>
                  <a:pt x="2737" y="1438"/>
                </a:lnTo>
                <a:lnTo>
                  <a:pt x="2696" y="1483"/>
                </a:lnTo>
                <a:lnTo>
                  <a:pt x="2654" y="1529"/>
                </a:lnTo>
                <a:lnTo>
                  <a:pt x="2609" y="1572"/>
                </a:lnTo>
                <a:lnTo>
                  <a:pt x="2563" y="1614"/>
                </a:lnTo>
                <a:lnTo>
                  <a:pt x="2516" y="1655"/>
                </a:lnTo>
                <a:lnTo>
                  <a:pt x="2466" y="1695"/>
                </a:lnTo>
                <a:lnTo>
                  <a:pt x="2417" y="1732"/>
                </a:lnTo>
                <a:lnTo>
                  <a:pt x="2363" y="1766"/>
                </a:lnTo>
                <a:lnTo>
                  <a:pt x="2310" y="1800"/>
                </a:lnTo>
                <a:lnTo>
                  <a:pt x="2255" y="1831"/>
                </a:lnTo>
                <a:lnTo>
                  <a:pt x="2197" y="1861"/>
                </a:lnTo>
                <a:lnTo>
                  <a:pt x="2138" y="1887"/>
                </a:lnTo>
                <a:lnTo>
                  <a:pt x="2077" y="1910"/>
                </a:lnTo>
                <a:lnTo>
                  <a:pt x="2013" y="1932"/>
                </a:lnTo>
                <a:lnTo>
                  <a:pt x="1948" y="1950"/>
                </a:lnTo>
                <a:lnTo>
                  <a:pt x="1883" y="1966"/>
                </a:lnTo>
                <a:lnTo>
                  <a:pt x="1814" y="1980"/>
                </a:lnTo>
                <a:lnTo>
                  <a:pt x="1744" y="1987"/>
                </a:lnTo>
                <a:lnTo>
                  <a:pt x="1671" y="1995"/>
                </a:lnTo>
                <a:lnTo>
                  <a:pt x="1598" y="1997"/>
                </a:lnTo>
                <a:lnTo>
                  <a:pt x="1521" y="1997"/>
                </a:lnTo>
                <a:lnTo>
                  <a:pt x="1444" y="1993"/>
                </a:lnTo>
                <a:lnTo>
                  <a:pt x="1363" y="1985"/>
                </a:lnTo>
                <a:lnTo>
                  <a:pt x="1282" y="1974"/>
                </a:lnTo>
                <a:lnTo>
                  <a:pt x="1197" y="1958"/>
                </a:lnTo>
                <a:lnTo>
                  <a:pt x="1110" y="1938"/>
                </a:lnTo>
                <a:lnTo>
                  <a:pt x="1110" y="1938"/>
                </a:lnTo>
                <a:lnTo>
                  <a:pt x="1092" y="1930"/>
                </a:lnTo>
                <a:lnTo>
                  <a:pt x="1074" y="1918"/>
                </a:lnTo>
                <a:lnTo>
                  <a:pt x="1050" y="1902"/>
                </a:lnTo>
                <a:lnTo>
                  <a:pt x="1023" y="1883"/>
                </a:lnTo>
                <a:lnTo>
                  <a:pt x="997" y="1857"/>
                </a:lnTo>
                <a:lnTo>
                  <a:pt x="985" y="1843"/>
                </a:lnTo>
                <a:lnTo>
                  <a:pt x="973" y="1827"/>
                </a:lnTo>
                <a:lnTo>
                  <a:pt x="961" y="1809"/>
                </a:lnTo>
                <a:lnTo>
                  <a:pt x="951" y="1792"/>
                </a:lnTo>
                <a:lnTo>
                  <a:pt x="943" y="1774"/>
                </a:lnTo>
                <a:lnTo>
                  <a:pt x="937" y="1752"/>
                </a:lnTo>
                <a:lnTo>
                  <a:pt x="932" y="1730"/>
                </a:lnTo>
                <a:lnTo>
                  <a:pt x="930" y="1709"/>
                </a:lnTo>
                <a:lnTo>
                  <a:pt x="930" y="1685"/>
                </a:lnTo>
                <a:lnTo>
                  <a:pt x="932" y="1659"/>
                </a:lnTo>
                <a:lnTo>
                  <a:pt x="937" y="1631"/>
                </a:lnTo>
                <a:lnTo>
                  <a:pt x="945" y="1604"/>
                </a:lnTo>
                <a:lnTo>
                  <a:pt x="959" y="1576"/>
                </a:lnTo>
                <a:lnTo>
                  <a:pt x="975" y="1544"/>
                </a:lnTo>
                <a:lnTo>
                  <a:pt x="995" y="1513"/>
                </a:lnTo>
                <a:lnTo>
                  <a:pt x="1019" y="1481"/>
                </a:lnTo>
                <a:lnTo>
                  <a:pt x="1046" y="1448"/>
                </a:lnTo>
                <a:lnTo>
                  <a:pt x="1080" y="1412"/>
                </a:lnTo>
                <a:lnTo>
                  <a:pt x="1117" y="1374"/>
                </a:lnTo>
                <a:lnTo>
                  <a:pt x="1161" y="1337"/>
                </a:lnTo>
                <a:lnTo>
                  <a:pt x="1161" y="1337"/>
                </a:lnTo>
                <a:lnTo>
                  <a:pt x="1185" y="1317"/>
                </a:lnTo>
                <a:lnTo>
                  <a:pt x="1210" y="1299"/>
                </a:lnTo>
                <a:lnTo>
                  <a:pt x="1238" y="1283"/>
                </a:lnTo>
                <a:lnTo>
                  <a:pt x="1268" y="1266"/>
                </a:lnTo>
                <a:lnTo>
                  <a:pt x="1297" y="1252"/>
                </a:lnTo>
                <a:lnTo>
                  <a:pt x="1329" y="1236"/>
                </a:lnTo>
                <a:lnTo>
                  <a:pt x="1363" y="1222"/>
                </a:lnTo>
                <a:lnTo>
                  <a:pt x="1398" y="1210"/>
                </a:lnTo>
                <a:lnTo>
                  <a:pt x="1434" y="1198"/>
                </a:lnTo>
                <a:lnTo>
                  <a:pt x="1469" y="1187"/>
                </a:lnTo>
                <a:lnTo>
                  <a:pt x="1547" y="1169"/>
                </a:lnTo>
                <a:lnTo>
                  <a:pt x="1626" y="1153"/>
                </a:lnTo>
                <a:lnTo>
                  <a:pt x="1707" y="1143"/>
                </a:lnTo>
                <a:lnTo>
                  <a:pt x="1788" y="1135"/>
                </a:lnTo>
                <a:lnTo>
                  <a:pt x="1871" y="1133"/>
                </a:lnTo>
                <a:lnTo>
                  <a:pt x="1954" y="1135"/>
                </a:lnTo>
                <a:lnTo>
                  <a:pt x="1996" y="1139"/>
                </a:lnTo>
                <a:lnTo>
                  <a:pt x="2037" y="1143"/>
                </a:lnTo>
                <a:lnTo>
                  <a:pt x="2077" y="1147"/>
                </a:lnTo>
                <a:lnTo>
                  <a:pt x="2116" y="1155"/>
                </a:lnTo>
                <a:lnTo>
                  <a:pt x="2156" y="1161"/>
                </a:lnTo>
                <a:lnTo>
                  <a:pt x="2193" y="1171"/>
                </a:lnTo>
                <a:lnTo>
                  <a:pt x="2231" y="1181"/>
                </a:lnTo>
                <a:lnTo>
                  <a:pt x="2269" y="1192"/>
                </a:lnTo>
                <a:lnTo>
                  <a:pt x="2304" y="1204"/>
                </a:lnTo>
                <a:lnTo>
                  <a:pt x="2338" y="1218"/>
                </a:lnTo>
                <a:lnTo>
                  <a:pt x="2371" y="1234"/>
                </a:lnTo>
                <a:lnTo>
                  <a:pt x="2403" y="1250"/>
                </a:lnTo>
                <a:lnTo>
                  <a:pt x="2433" y="1268"/>
                </a:lnTo>
                <a:lnTo>
                  <a:pt x="2462" y="1287"/>
                </a:lnTo>
                <a:lnTo>
                  <a:pt x="2488" y="1307"/>
                </a:lnTo>
                <a:lnTo>
                  <a:pt x="2514" y="1329"/>
                </a:lnTo>
                <a:lnTo>
                  <a:pt x="2538" y="1353"/>
                </a:lnTo>
                <a:lnTo>
                  <a:pt x="2559" y="1376"/>
                </a:lnTo>
                <a:lnTo>
                  <a:pt x="2579" y="1402"/>
                </a:lnTo>
                <a:lnTo>
                  <a:pt x="2597" y="1430"/>
                </a:lnTo>
                <a:lnTo>
                  <a:pt x="2613" y="1459"/>
                </a:lnTo>
                <a:lnTo>
                  <a:pt x="2625" y="1489"/>
                </a:lnTo>
                <a:lnTo>
                  <a:pt x="2636" y="1521"/>
                </a:lnTo>
                <a:lnTo>
                  <a:pt x="2644" y="1554"/>
                </a:lnTo>
                <a:lnTo>
                  <a:pt x="2648" y="1590"/>
                </a:lnTo>
                <a:lnTo>
                  <a:pt x="2652" y="1626"/>
                </a:lnTo>
                <a:lnTo>
                  <a:pt x="2652" y="1663"/>
                </a:lnTo>
                <a:lnTo>
                  <a:pt x="2648" y="1703"/>
                </a:lnTo>
                <a:lnTo>
                  <a:pt x="2642" y="1744"/>
                </a:lnTo>
                <a:lnTo>
                  <a:pt x="2632" y="1788"/>
                </a:lnTo>
                <a:lnTo>
                  <a:pt x="2621" y="1831"/>
                </a:lnTo>
                <a:lnTo>
                  <a:pt x="2605" y="1877"/>
                </a:lnTo>
                <a:lnTo>
                  <a:pt x="2587" y="1924"/>
                </a:lnTo>
                <a:lnTo>
                  <a:pt x="2563" y="1974"/>
                </a:lnTo>
                <a:lnTo>
                  <a:pt x="2538" y="2025"/>
                </a:lnTo>
                <a:lnTo>
                  <a:pt x="2508" y="2076"/>
                </a:lnTo>
                <a:lnTo>
                  <a:pt x="2474" y="2132"/>
                </a:lnTo>
                <a:lnTo>
                  <a:pt x="2437" y="2187"/>
                </a:lnTo>
                <a:lnTo>
                  <a:pt x="2395" y="2245"/>
                </a:lnTo>
                <a:lnTo>
                  <a:pt x="2350" y="2304"/>
                </a:lnTo>
                <a:lnTo>
                  <a:pt x="2298" y="2365"/>
                </a:lnTo>
                <a:lnTo>
                  <a:pt x="2245" y="2428"/>
                </a:lnTo>
                <a:lnTo>
                  <a:pt x="2245" y="2428"/>
                </a:lnTo>
                <a:lnTo>
                  <a:pt x="2207" y="2464"/>
                </a:lnTo>
                <a:lnTo>
                  <a:pt x="2104" y="2565"/>
                </a:lnTo>
                <a:lnTo>
                  <a:pt x="1944" y="2715"/>
                </a:lnTo>
                <a:lnTo>
                  <a:pt x="1738" y="2905"/>
                </a:lnTo>
                <a:lnTo>
                  <a:pt x="1620" y="3010"/>
                </a:lnTo>
                <a:lnTo>
                  <a:pt x="1495" y="3121"/>
                </a:lnTo>
                <a:lnTo>
                  <a:pt x="1363" y="3233"/>
                </a:lnTo>
                <a:lnTo>
                  <a:pt x="1226" y="3350"/>
                </a:lnTo>
                <a:lnTo>
                  <a:pt x="1086" y="3465"/>
                </a:lnTo>
                <a:lnTo>
                  <a:pt x="943" y="3579"/>
                </a:lnTo>
                <a:lnTo>
                  <a:pt x="799" y="3690"/>
                </a:lnTo>
                <a:lnTo>
                  <a:pt x="655" y="3797"/>
                </a:lnTo>
                <a:lnTo>
                  <a:pt x="655" y="3797"/>
                </a:lnTo>
                <a:lnTo>
                  <a:pt x="619" y="3823"/>
                </a:lnTo>
                <a:lnTo>
                  <a:pt x="583" y="3850"/>
                </a:lnTo>
                <a:lnTo>
                  <a:pt x="550" y="3880"/>
                </a:lnTo>
                <a:lnTo>
                  <a:pt x="516" y="3910"/>
                </a:lnTo>
                <a:lnTo>
                  <a:pt x="483" y="3939"/>
                </a:lnTo>
                <a:lnTo>
                  <a:pt x="451" y="3971"/>
                </a:lnTo>
                <a:lnTo>
                  <a:pt x="419" y="4005"/>
                </a:lnTo>
                <a:lnTo>
                  <a:pt x="390" y="4038"/>
                </a:lnTo>
                <a:lnTo>
                  <a:pt x="360" y="4072"/>
                </a:lnTo>
                <a:lnTo>
                  <a:pt x="330" y="4107"/>
                </a:lnTo>
                <a:lnTo>
                  <a:pt x="303" y="4143"/>
                </a:lnTo>
                <a:lnTo>
                  <a:pt x="275" y="4181"/>
                </a:lnTo>
                <a:lnTo>
                  <a:pt x="249" y="4218"/>
                </a:lnTo>
                <a:lnTo>
                  <a:pt x="225" y="4256"/>
                </a:lnTo>
                <a:lnTo>
                  <a:pt x="202" y="4295"/>
                </a:lnTo>
                <a:lnTo>
                  <a:pt x="180" y="4335"/>
                </a:lnTo>
                <a:lnTo>
                  <a:pt x="158" y="4374"/>
                </a:lnTo>
                <a:lnTo>
                  <a:pt x="136" y="4416"/>
                </a:lnTo>
                <a:lnTo>
                  <a:pt x="119" y="4457"/>
                </a:lnTo>
                <a:lnTo>
                  <a:pt x="101" y="4499"/>
                </a:lnTo>
                <a:lnTo>
                  <a:pt x="85" y="4542"/>
                </a:lnTo>
                <a:lnTo>
                  <a:pt x="69" y="4584"/>
                </a:lnTo>
                <a:lnTo>
                  <a:pt x="55" y="4628"/>
                </a:lnTo>
                <a:lnTo>
                  <a:pt x="43" y="4671"/>
                </a:lnTo>
                <a:lnTo>
                  <a:pt x="32" y="4717"/>
                </a:lnTo>
                <a:lnTo>
                  <a:pt x="24" y="4760"/>
                </a:lnTo>
                <a:lnTo>
                  <a:pt x="16" y="4805"/>
                </a:lnTo>
                <a:lnTo>
                  <a:pt x="10" y="4851"/>
                </a:lnTo>
                <a:lnTo>
                  <a:pt x="4" y="4896"/>
                </a:lnTo>
                <a:lnTo>
                  <a:pt x="2" y="4942"/>
                </a:lnTo>
                <a:lnTo>
                  <a:pt x="0" y="4987"/>
                </a:lnTo>
                <a:lnTo>
                  <a:pt x="0" y="5033"/>
                </a:lnTo>
                <a:lnTo>
                  <a:pt x="2" y="5078"/>
                </a:lnTo>
                <a:lnTo>
                  <a:pt x="6" y="5126"/>
                </a:lnTo>
                <a:lnTo>
                  <a:pt x="12" y="5171"/>
                </a:lnTo>
                <a:lnTo>
                  <a:pt x="18" y="5217"/>
                </a:lnTo>
                <a:lnTo>
                  <a:pt x="28" y="5264"/>
                </a:lnTo>
                <a:lnTo>
                  <a:pt x="40" y="5310"/>
                </a:lnTo>
                <a:lnTo>
                  <a:pt x="51" y="5355"/>
                </a:lnTo>
                <a:lnTo>
                  <a:pt x="67" y="5403"/>
                </a:lnTo>
                <a:lnTo>
                  <a:pt x="85" y="5448"/>
                </a:lnTo>
                <a:lnTo>
                  <a:pt x="103" y="5494"/>
                </a:lnTo>
                <a:lnTo>
                  <a:pt x="125" y="5539"/>
                </a:lnTo>
                <a:lnTo>
                  <a:pt x="148" y="5585"/>
                </a:lnTo>
                <a:lnTo>
                  <a:pt x="174" y="5630"/>
                </a:lnTo>
                <a:lnTo>
                  <a:pt x="202" y="5676"/>
                </a:lnTo>
                <a:lnTo>
                  <a:pt x="231" y="5719"/>
                </a:lnTo>
                <a:lnTo>
                  <a:pt x="263" y="5763"/>
                </a:lnTo>
                <a:lnTo>
                  <a:pt x="297" y="5808"/>
                </a:lnTo>
                <a:lnTo>
                  <a:pt x="334" y="5852"/>
                </a:lnTo>
                <a:lnTo>
                  <a:pt x="374" y="5893"/>
                </a:lnTo>
                <a:lnTo>
                  <a:pt x="415" y="5937"/>
                </a:lnTo>
                <a:lnTo>
                  <a:pt x="459" y="5978"/>
                </a:lnTo>
                <a:lnTo>
                  <a:pt x="504" y="6020"/>
                </a:lnTo>
                <a:lnTo>
                  <a:pt x="554" y="6061"/>
                </a:lnTo>
                <a:lnTo>
                  <a:pt x="605" y="6101"/>
                </a:lnTo>
                <a:lnTo>
                  <a:pt x="661" y="6140"/>
                </a:lnTo>
                <a:lnTo>
                  <a:pt x="716" y="6180"/>
                </a:lnTo>
                <a:lnTo>
                  <a:pt x="775" y="6219"/>
                </a:lnTo>
                <a:lnTo>
                  <a:pt x="839" y="6257"/>
                </a:lnTo>
                <a:lnTo>
                  <a:pt x="902" y="6293"/>
                </a:lnTo>
                <a:lnTo>
                  <a:pt x="969" y="6330"/>
                </a:lnTo>
                <a:lnTo>
                  <a:pt x="1040" y="6366"/>
                </a:lnTo>
                <a:lnTo>
                  <a:pt x="1113" y="6399"/>
                </a:lnTo>
                <a:lnTo>
                  <a:pt x="1113" y="6399"/>
                </a:lnTo>
                <a:lnTo>
                  <a:pt x="1153" y="6417"/>
                </a:lnTo>
                <a:lnTo>
                  <a:pt x="1266" y="6463"/>
                </a:lnTo>
                <a:lnTo>
                  <a:pt x="1438" y="6528"/>
                </a:lnTo>
                <a:lnTo>
                  <a:pt x="1543" y="6568"/>
                </a:lnTo>
                <a:lnTo>
                  <a:pt x="1657" y="6609"/>
                </a:lnTo>
                <a:lnTo>
                  <a:pt x="1780" y="6653"/>
                </a:lnTo>
                <a:lnTo>
                  <a:pt x="1911" y="6696"/>
                </a:lnTo>
                <a:lnTo>
                  <a:pt x="2045" y="6738"/>
                </a:lnTo>
                <a:lnTo>
                  <a:pt x="2185" y="6779"/>
                </a:lnTo>
                <a:lnTo>
                  <a:pt x="2326" y="6819"/>
                </a:lnTo>
                <a:lnTo>
                  <a:pt x="2470" y="6854"/>
                </a:lnTo>
                <a:lnTo>
                  <a:pt x="2611" y="6888"/>
                </a:lnTo>
                <a:lnTo>
                  <a:pt x="2682" y="6902"/>
                </a:lnTo>
                <a:lnTo>
                  <a:pt x="2751" y="6914"/>
                </a:lnTo>
                <a:lnTo>
                  <a:pt x="2751" y="6914"/>
                </a:lnTo>
                <a:lnTo>
                  <a:pt x="2822" y="6927"/>
                </a:lnTo>
                <a:lnTo>
                  <a:pt x="2894" y="6943"/>
                </a:lnTo>
                <a:lnTo>
                  <a:pt x="2969" y="6963"/>
                </a:lnTo>
                <a:lnTo>
                  <a:pt x="3044" y="6985"/>
                </a:lnTo>
                <a:lnTo>
                  <a:pt x="3121" y="7010"/>
                </a:lnTo>
                <a:lnTo>
                  <a:pt x="3198" y="7040"/>
                </a:lnTo>
                <a:lnTo>
                  <a:pt x="3277" y="7072"/>
                </a:lnTo>
                <a:lnTo>
                  <a:pt x="3354" y="7105"/>
                </a:lnTo>
                <a:lnTo>
                  <a:pt x="3432" y="7143"/>
                </a:lnTo>
                <a:lnTo>
                  <a:pt x="3509" y="7183"/>
                </a:lnTo>
                <a:lnTo>
                  <a:pt x="3584" y="7224"/>
                </a:lnTo>
                <a:lnTo>
                  <a:pt x="3657" y="7270"/>
                </a:lnTo>
                <a:lnTo>
                  <a:pt x="3728" y="7317"/>
                </a:lnTo>
                <a:lnTo>
                  <a:pt x="3797" y="7366"/>
                </a:lnTo>
                <a:lnTo>
                  <a:pt x="3863" y="7418"/>
                </a:lnTo>
                <a:lnTo>
                  <a:pt x="3926" y="7473"/>
                </a:lnTo>
                <a:lnTo>
                  <a:pt x="3983" y="7531"/>
                </a:lnTo>
                <a:lnTo>
                  <a:pt x="4011" y="7560"/>
                </a:lnTo>
                <a:lnTo>
                  <a:pt x="4039" y="7590"/>
                </a:lnTo>
                <a:lnTo>
                  <a:pt x="4064" y="7620"/>
                </a:lnTo>
                <a:lnTo>
                  <a:pt x="4088" y="7651"/>
                </a:lnTo>
                <a:lnTo>
                  <a:pt x="4112" y="7683"/>
                </a:lnTo>
                <a:lnTo>
                  <a:pt x="4134" y="7716"/>
                </a:lnTo>
                <a:lnTo>
                  <a:pt x="4153" y="7748"/>
                </a:lnTo>
                <a:lnTo>
                  <a:pt x="4173" y="7782"/>
                </a:lnTo>
                <a:lnTo>
                  <a:pt x="4191" y="7815"/>
                </a:lnTo>
                <a:lnTo>
                  <a:pt x="4207" y="7849"/>
                </a:lnTo>
                <a:lnTo>
                  <a:pt x="4223" y="7885"/>
                </a:lnTo>
                <a:lnTo>
                  <a:pt x="4235" y="7920"/>
                </a:lnTo>
                <a:lnTo>
                  <a:pt x="4246" y="7956"/>
                </a:lnTo>
                <a:lnTo>
                  <a:pt x="4256" y="7993"/>
                </a:lnTo>
                <a:lnTo>
                  <a:pt x="4264" y="8029"/>
                </a:lnTo>
                <a:lnTo>
                  <a:pt x="4270" y="8067"/>
                </a:lnTo>
                <a:lnTo>
                  <a:pt x="4276" y="8104"/>
                </a:lnTo>
                <a:lnTo>
                  <a:pt x="4278" y="8144"/>
                </a:lnTo>
                <a:lnTo>
                  <a:pt x="4278" y="8181"/>
                </a:lnTo>
                <a:lnTo>
                  <a:pt x="4278" y="8221"/>
                </a:lnTo>
                <a:lnTo>
                  <a:pt x="4274" y="8260"/>
                </a:lnTo>
                <a:lnTo>
                  <a:pt x="4268" y="8302"/>
                </a:lnTo>
                <a:lnTo>
                  <a:pt x="4260" y="8341"/>
                </a:lnTo>
                <a:lnTo>
                  <a:pt x="4250" y="8383"/>
                </a:lnTo>
                <a:lnTo>
                  <a:pt x="4238" y="8424"/>
                </a:lnTo>
                <a:lnTo>
                  <a:pt x="4225" y="8466"/>
                </a:lnTo>
                <a:lnTo>
                  <a:pt x="4209" y="8509"/>
                </a:lnTo>
                <a:lnTo>
                  <a:pt x="4189" y="8551"/>
                </a:lnTo>
                <a:lnTo>
                  <a:pt x="4167" y="8595"/>
                </a:lnTo>
                <a:lnTo>
                  <a:pt x="4144" y="8638"/>
                </a:ln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lvl="0"/>
            <a:endParaRPr lang="ko-KR" altLang="en-US" sz="240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 hasCustomPrompt="1"/>
          </p:nvPr>
        </p:nvSpPr>
        <p:spPr>
          <a:xfrm>
            <a:off x="5088566" y="976066"/>
            <a:ext cx="6288021" cy="9214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333" b="1" baseline="0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8565" y="2455642"/>
            <a:ext cx="4704523" cy="470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5" name="텍스트 개체 틀 3"/>
          <p:cNvSpPr>
            <a:spLocks noGrp="1"/>
          </p:cNvSpPr>
          <p:nvPr>
            <p:ph type="body" sz="quarter" idx="15" hasCustomPrompt="1"/>
          </p:nvPr>
        </p:nvSpPr>
        <p:spPr>
          <a:xfrm>
            <a:off x="5612516" y="2913417"/>
            <a:ext cx="4180571" cy="309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01-1. contents sub title</a:t>
            </a:r>
            <a:endParaRPr lang="ko-KR" altLang="en-US"/>
          </a:p>
        </p:txBody>
      </p:sp>
      <p:sp>
        <p:nvSpPr>
          <p:cNvPr id="6" name="텍스트 개체 틀 3"/>
          <p:cNvSpPr>
            <a:spLocks noGrp="1"/>
          </p:cNvSpPr>
          <p:nvPr>
            <p:ph type="body" sz="quarter" idx="16" hasCustomPrompt="1"/>
          </p:nvPr>
        </p:nvSpPr>
        <p:spPr>
          <a:xfrm>
            <a:off x="5612516" y="3257471"/>
            <a:ext cx="4180571" cy="309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01-2. contents sub title</a:t>
            </a:r>
            <a:endParaRPr lang="ko-KR" altLang="en-US"/>
          </a:p>
        </p:txBody>
      </p:sp>
      <p:sp>
        <p:nvSpPr>
          <p:cNvPr id="7" name="텍스트 개체 틀 3"/>
          <p:cNvSpPr>
            <a:spLocks noGrp="1"/>
          </p:cNvSpPr>
          <p:nvPr>
            <p:ph type="body" sz="quarter" idx="17" hasCustomPrompt="1"/>
          </p:nvPr>
        </p:nvSpPr>
        <p:spPr>
          <a:xfrm>
            <a:off x="5088565" y="3791463"/>
            <a:ext cx="4704523" cy="470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8" name="텍스트 개체 틀 3"/>
          <p:cNvSpPr>
            <a:spLocks noGrp="1"/>
          </p:cNvSpPr>
          <p:nvPr>
            <p:ph type="body" sz="quarter" idx="18" hasCustomPrompt="1"/>
          </p:nvPr>
        </p:nvSpPr>
        <p:spPr>
          <a:xfrm>
            <a:off x="5612516" y="4249238"/>
            <a:ext cx="4180571" cy="309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01-1. contents sub title</a:t>
            </a:r>
            <a:endParaRPr lang="ko-KR" altLang="en-US"/>
          </a:p>
        </p:txBody>
      </p:sp>
      <p:sp>
        <p:nvSpPr>
          <p:cNvPr id="9" name="텍스트 개체 틀 3"/>
          <p:cNvSpPr>
            <a:spLocks noGrp="1"/>
          </p:cNvSpPr>
          <p:nvPr>
            <p:ph type="body" sz="quarter" idx="19" hasCustomPrompt="1"/>
          </p:nvPr>
        </p:nvSpPr>
        <p:spPr>
          <a:xfrm>
            <a:off x="5612516" y="4593293"/>
            <a:ext cx="4180571" cy="309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01-2. contents sub title</a:t>
            </a:r>
            <a:endParaRPr lang="ko-KR" altLang="en-US"/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20" hasCustomPrompt="1"/>
          </p:nvPr>
        </p:nvSpPr>
        <p:spPr>
          <a:xfrm>
            <a:off x="5088565" y="5130065"/>
            <a:ext cx="4704523" cy="470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11" name="텍스트 개체 틀 3"/>
          <p:cNvSpPr>
            <a:spLocks noGrp="1"/>
          </p:cNvSpPr>
          <p:nvPr>
            <p:ph type="body" sz="quarter" idx="21" hasCustomPrompt="1"/>
          </p:nvPr>
        </p:nvSpPr>
        <p:spPr>
          <a:xfrm>
            <a:off x="5612516" y="5587839"/>
            <a:ext cx="4180571" cy="309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01-1. contents sub title</a:t>
            </a:r>
            <a:endParaRPr lang="ko-KR" altLang="en-US"/>
          </a:p>
        </p:txBody>
      </p:sp>
      <p:sp>
        <p:nvSpPr>
          <p:cNvPr id="12" name="텍스트 개체 틀 3"/>
          <p:cNvSpPr>
            <a:spLocks noGrp="1"/>
          </p:cNvSpPr>
          <p:nvPr>
            <p:ph type="body" sz="quarter" idx="22" hasCustomPrompt="1"/>
          </p:nvPr>
        </p:nvSpPr>
        <p:spPr>
          <a:xfrm>
            <a:off x="5612516" y="5931894"/>
            <a:ext cx="4180571" cy="309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01-2. contents sub title</a:t>
            </a:r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76335" y="311888"/>
            <a:ext cx="1786271" cy="175791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505803" y="4838511"/>
            <a:ext cx="1206821" cy="149359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 rotWithShape="1">
          <a:blip r:embed="rId7" cstate="screen"/>
          <a:srcRect/>
          <a:stretch>
            <a:fillRect/>
          </a:stretch>
        </p:blipFill>
        <p:spPr>
          <a:xfrm rot="4798787">
            <a:off x="1065977" y="5412439"/>
            <a:ext cx="846787" cy="856437"/>
          </a:xfrm>
          <a:prstGeom prst="rect">
            <a:avLst/>
          </a:prstGeom>
        </p:spPr>
      </p:pic>
      <p:sp>
        <p:nvSpPr>
          <p:cNvPr id="16" name="슬라이드 번호 개체 틀 6"/>
          <p:cNvSpPr txBox="1"/>
          <p:nvPr userDrawn="1"/>
        </p:nvSpPr>
        <p:spPr>
          <a:xfrm>
            <a:off x="9072331" y="194812"/>
            <a:ext cx="28448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ko-KR"/>
            </a:defPPr>
            <a:lvl1pPr marL="0" algn="r" defTabSz="914400" rtl="0" eaLnBrk="1" latinLnBrk="1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496982-6B67-48BF-BE88-CEE75E286A28}" type="slidenum">
              <a:rPr lang="ko-KR" altLang="en-US" sz="1867" smtClean="0">
                <a:solidFill>
                  <a:schemeClr val="bg1">
                    <a:lumMod val="75000"/>
                  </a:schemeClr>
                </a:solidFill>
              </a:rPr>
              <a:t>‹nº›</a:t>
            </a:fld>
            <a:endParaRPr lang="ko-KR" altLang="en-US" sz="1867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2107803">
            <a:off x="10742689" y="131199"/>
            <a:ext cx="733052" cy="741407"/>
          </a:xfrm>
          <a:prstGeom prst="rect">
            <a:avLst/>
          </a:prstGeom>
        </p:spPr>
      </p:pic>
      <p:grpSp>
        <p:nvGrpSpPr>
          <p:cNvPr id="20" name="그룹 19"/>
          <p:cNvGrpSpPr/>
          <p:nvPr userDrawn="1"/>
        </p:nvGrpSpPr>
        <p:grpSpPr>
          <a:xfrm>
            <a:off x="2125283" y="2383753"/>
            <a:ext cx="2171159" cy="3367692"/>
            <a:chOff x="1146700" y="1787814"/>
            <a:chExt cx="1826719" cy="2833431"/>
          </a:xfrm>
        </p:grpSpPr>
        <p:pic>
          <p:nvPicPr>
            <p:cNvPr id="18" name="그림 17"/>
            <p:cNvPicPr>
              <a:picLocks noChangeAspect="1"/>
            </p:cNvPicPr>
            <p:nvPr userDrawn="1"/>
          </p:nvPicPr>
          <p:blipFill rotWithShape="1">
            <a:blip r:embed="rId10" cstate="screen"/>
            <a:srcRect/>
            <a:stretch>
              <a:fillRect/>
            </a:stretch>
          </p:blipFill>
          <p:spPr>
            <a:xfrm>
              <a:off x="1146700" y="1787814"/>
              <a:ext cx="1123767" cy="2833431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 userDrawn="1"/>
          </p:nvPicPr>
          <p:blipFill rotWithShape="1">
            <a:blip r:embed="rId11" cstate="screen"/>
            <a:srcRect/>
            <a:stretch>
              <a:fillRect/>
            </a:stretch>
          </p:blipFill>
          <p:spPr>
            <a:xfrm rot="1341580">
              <a:off x="2265197" y="2382596"/>
              <a:ext cx="708222" cy="821933"/>
            </a:xfrm>
            <a:prstGeom prst="rect">
              <a:avLst/>
            </a:prstGeom>
          </p:spPr>
        </p:pic>
      </p:grpSp>
      <p:sp>
        <p:nvSpPr>
          <p:cNvPr id="21" name="직사각형 20"/>
          <p:cNvSpPr/>
          <p:nvPr userDrawn="1"/>
        </p:nvSpPr>
        <p:spPr>
          <a:xfrm>
            <a:off x="0" y="6759904"/>
            <a:ext cx="12192000" cy="980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815323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/>
          <p:cNvSpPr txBox="1"/>
          <p:nvPr userDrawn="1"/>
        </p:nvSpPr>
        <p:spPr>
          <a:xfrm>
            <a:off x="9072331" y="194812"/>
            <a:ext cx="28448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ko-KR"/>
            </a:defPPr>
            <a:lvl1pPr marL="0" algn="r" defTabSz="914400" rtl="0" eaLnBrk="1" latinLnBrk="1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496982-6B67-48BF-BE88-CEE75E286A28}" type="slidenum">
              <a:rPr lang="ko-KR" altLang="en-US" sz="1867" smtClean="0">
                <a:solidFill>
                  <a:schemeClr val="bg1">
                    <a:lumMod val="75000"/>
                  </a:schemeClr>
                </a:solidFill>
              </a:rPr>
              <a:t>‹nº›</a:t>
            </a:fld>
            <a:endParaRPr lang="ko-KR" altLang="en-US" sz="1867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2107803">
            <a:off x="10742689" y="131199"/>
            <a:ext cx="733052" cy="741407"/>
          </a:xfrm>
          <a:prstGeom prst="rect">
            <a:avLst/>
          </a:prstGeom>
        </p:spPr>
      </p:pic>
      <p:sp>
        <p:nvSpPr>
          <p:cNvPr id="4" name="텍스트 개체 틀 2"/>
          <p:cNvSpPr>
            <a:spLocks noGrp="1"/>
          </p:cNvSpPr>
          <p:nvPr>
            <p:ph type="body" sz="quarter" idx="13" hasCustomPrompt="1"/>
          </p:nvPr>
        </p:nvSpPr>
        <p:spPr>
          <a:xfrm>
            <a:off x="1775522" y="3655033"/>
            <a:ext cx="8390341" cy="9214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333" b="1" baseline="0">
                <a:ln>
                  <a:solidFill>
                    <a:schemeClr val="bg1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5" name="텍스트 개체 틀 2"/>
          <p:cNvSpPr>
            <a:spLocks noGrp="1"/>
          </p:cNvSpPr>
          <p:nvPr>
            <p:ph type="body" sz="quarter" idx="14" hasCustomPrompt="1"/>
          </p:nvPr>
        </p:nvSpPr>
        <p:spPr>
          <a:xfrm>
            <a:off x="1775521" y="2118863"/>
            <a:ext cx="4573657" cy="13267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0" b="1" baseline="0">
                <a:ln w="25400">
                  <a:solidFill>
                    <a:srgbClr val="FF0000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5" hasCustomPrompt="1"/>
          </p:nvPr>
        </p:nvSpPr>
        <p:spPr>
          <a:xfrm>
            <a:off x="1775521" y="4623927"/>
            <a:ext cx="8390343" cy="5331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baseline="0">
                <a:ln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17880873">
            <a:off x="8908680" y="2697361"/>
            <a:ext cx="1725585" cy="17452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5361" y="311888"/>
            <a:ext cx="1786271" cy="1757915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>
            <a:off x="0" y="6759904"/>
            <a:ext cx="12192000" cy="980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Freeform 14"/>
          <p:cNvSpPr/>
          <p:nvPr userDrawn="1"/>
        </p:nvSpPr>
        <p:spPr bwMode="auto">
          <a:xfrm rot="1927573">
            <a:off x="6172587" y="411984"/>
            <a:ext cx="4751368" cy="7550561"/>
          </a:xfrm>
          <a:custGeom>
            <a:avLst/>
            <a:gdLst>
              <a:gd name="T0" fmla="*/ 684 w 6732"/>
              <a:gd name="T1" fmla="*/ 38 h 8636"/>
              <a:gd name="T2" fmla="*/ 474 w 6732"/>
              <a:gd name="T3" fmla="*/ 150 h 8636"/>
              <a:gd name="T4" fmla="*/ 312 w 6732"/>
              <a:gd name="T5" fmla="*/ 270 h 8636"/>
              <a:gd name="T6" fmla="*/ 162 w 6732"/>
              <a:gd name="T7" fmla="*/ 428 h 8636"/>
              <a:gd name="T8" fmla="*/ 48 w 6732"/>
              <a:gd name="T9" fmla="*/ 626 h 8636"/>
              <a:gd name="T10" fmla="*/ 14 w 6732"/>
              <a:gd name="T11" fmla="*/ 742 h 8636"/>
              <a:gd name="T12" fmla="*/ 0 w 6732"/>
              <a:gd name="T13" fmla="*/ 866 h 8636"/>
              <a:gd name="T14" fmla="*/ 6 w 6732"/>
              <a:gd name="T15" fmla="*/ 1004 h 8636"/>
              <a:gd name="T16" fmla="*/ 40 w 6732"/>
              <a:gd name="T17" fmla="*/ 1149 h 8636"/>
              <a:gd name="T18" fmla="*/ 90 w 6732"/>
              <a:gd name="T19" fmla="*/ 1237 h 8636"/>
              <a:gd name="T20" fmla="*/ 206 w 6732"/>
              <a:gd name="T21" fmla="*/ 1379 h 8636"/>
              <a:gd name="T22" fmla="*/ 328 w 6732"/>
              <a:gd name="T23" fmla="*/ 1485 h 8636"/>
              <a:gd name="T24" fmla="*/ 490 w 6732"/>
              <a:gd name="T25" fmla="*/ 1583 h 8636"/>
              <a:gd name="T26" fmla="*/ 696 w 6732"/>
              <a:gd name="T27" fmla="*/ 1661 h 8636"/>
              <a:gd name="T28" fmla="*/ 949 w 6732"/>
              <a:gd name="T29" fmla="*/ 1707 h 8636"/>
              <a:gd name="T30" fmla="*/ 1253 w 6732"/>
              <a:gd name="T31" fmla="*/ 1711 h 8636"/>
              <a:gd name="T32" fmla="*/ 1979 w 6732"/>
              <a:gd name="T33" fmla="*/ 1689 h 8636"/>
              <a:gd name="T34" fmla="*/ 2399 w 6732"/>
              <a:gd name="T35" fmla="*/ 1695 h 8636"/>
              <a:gd name="T36" fmla="*/ 2856 w 6732"/>
              <a:gd name="T37" fmla="*/ 1729 h 8636"/>
              <a:gd name="T38" fmla="*/ 3352 w 6732"/>
              <a:gd name="T39" fmla="*/ 1807 h 8636"/>
              <a:gd name="T40" fmla="*/ 3884 w 6732"/>
              <a:gd name="T41" fmla="*/ 1941 h 8636"/>
              <a:gd name="T42" fmla="*/ 4453 w 6732"/>
              <a:gd name="T43" fmla="*/ 2145 h 8636"/>
              <a:gd name="T44" fmla="*/ 4903 w 6732"/>
              <a:gd name="T45" fmla="*/ 2351 h 8636"/>
              <a:gd name="T46" fmla="*/ 5459 w 6732"/>
              <a:gd name="T47" fmla="*/ 2673 h 8636"/>
              <a:gd name="T48" fmla="*/ 5877 w 6732"/>
              <a:gd name="T49" fmla="*/ 2983 h 8636"/>
              <a:gd name="T50" fmla="*/ 6084 w 6732"/>
              <a:gd name="T51" fmla="*/ 3169 h 8636"/>
              <a:gd name="T52" fmla="*/ 6266 w 6732"/>
              <a:gd name="T53" fmla="*/ 3356 h 8636"/>
              <a:gd name="T54" fmla="*/ 6422 w 6732"/>
              <a:gd name="T55" fmla="*/ 3548 h 8636"/>
              <a:gd name="T56" fmla="*/ 6548 w 6732"/>
              <a:gd name="T57" fmla="*/ 3738 h 8636"/>
              <a:gd name="T58" fmla="*/ 6642 w 6732"/>
              <a:gd name="T59" fmla="*/ 3928 h 8636"/>
              <a:gd name="T60" fmla="*/ 6704 w 6732"/>
              <a:gd name="T61" fmla="*/ 4114 h 8636"/>
              <a:gd name="T62" fmla="*/ 6730 w 6732"/>
              <a:gd name="T63" fmla="*/ 4294 h 8636"/>
              <a:gd name="T64" fmla="*/ 6720 w 6732"/>
              <a:gd name="T65" fmla="*/ 4468 h 8636"/>
              <a:gd name="T66" fmla="*/ 6672 w 6732"/>
              <a:gd name="T67" fmla="*/ 4632 h 8636"/>
              <a:gd name="T68" fmla="*/ 6582 w 6732"/>
              <a:gd name="T69" fmla="*/ 4786 h 8636"/>
              <a:gd name="T70" fmla="*/ 6452 w 6732"/>
              <a:gd name="T71" fmla="*/ 4928 h 8636"/>
              <a:gd name="T72" fmla="*/ 6324 w 6732"/>
              <a:gd name="T73" fmla="*/ 5024 h 8636"/>
              <a:gd name="T74" fmla="*/ 6122 w 6732"/>
              <a:gd name="T75" fmla="*/ 5140 h 8636"/>
              <a:gd name="T76" fmla="*/ 5894 w 6732"/>
              <a:gd name="T77" fmla="*/ 5244 h 8636"/>
              <a:gd name="T78" fmla="*/ 5375 w 6732"/>
              <a:gd name="T79" fmla="*/ 5425 h 8636"/>
              <a:gd name="T80" fmla="*/ 4489 w 6732"/>
              <a:gd name="T81" fmla="*/ 5683 h 8636"/>
              <a:gd name="T82" fmla="*/ 3878 w 6732"/>
              <a:gd name="T83" fmla="*/ 5879 h 8636"/>
              <a:gd name="T84" fmla="*/ 3356 w 6732"/>
              <a:gd name="T85" fmla="*/ 6091 h 8636"/>
              <a:gd name="T86" fmla="*/ 3070 w 6732"/>
              <a:gd name="T87" fmla="*/ 6235 h 8636"/>
              <a:gd name="T88" fmla="*/ 2802 w 6732"/>
              <a:gd name="T89" fmla="*/ 6401 h 8636"/>
              <a:gd name="T90" fmla="*/ 2552 w 6732"/>
              <a:gd name="T91" fmla="*/ 6591 h 8636"/>
              <a:gd name="T92" fmla="*/ 2325 w 6732"/>
              <a:gd name="T93" fmla="*/ 6809 h 8636"/>
              <a:gd name="T94" fmla="*/ 2125 w 6732"/>
              <a:gd name="T95" fmla="*/ 7057 h 8636"/>
              <a:gd name="T96" fmla="*/ 2045 w 6732"/>
              <a:gd name="T97" fmla="*/ 7191 h 8636"/>
              <a:gd name="T98" fmla="*/ 1961 w 6732"/>
              <a:gd name="T99" fmla="*/ 7423 h 8636"/>
              <a:gd name="T100" fmla="*/ 1917 w 6732"/>
              <a:gd name="T101" fmla="*/ 7618 h 8636"/>
              <a:gd name="T102" fmla="*/ 1895 w 6732"/>
              <a:gd name="T103" fmla="*/ 7852 h 8636"/>
              <a:gd name="T104" fmla="*/ 1907 w 6732"/>
              <a:gd name="T105" fmla="*/ 8116 h 8636"/>
              <a:gd name="T106" fmla="*/ 1967 w 6732"/>
              <a:gd name="T107" fmla="*/ 8406 h 8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32" h="8636">
                <a:moveTo>
                  <a:pt x="772" y="0"/>
                </a:moveTo>
                <a:lnTo>
                  <a:pt x="772" y="0"/>
                </a:lnTo>
                <a:lnTo>
                  <a:pt x="730" y="16"/>
                </a:lnTo>
                <a:lnTo>
                  <a:pt x="684" y="38"/>
                </a:lnTo>
                <a:lnTo>
                  <a:pt x="622" y="66"/>
                </a:lnTo>
                <a:lnTo>
                  <a:pt x="552" y="104"/>
                </a:lnTo>
                <a:lnTo>
                  <a:pt x="514" y="126"/>
                </a:lnTo>
                <a:lnTo>
                  <a:pt x="474" y="150"/>
                </a:lnTo>
                <a:lnTo>
                  <a:pt x="434" y="176"/>
                </a:lnTo>
                <a:lnTo>
                  <a:pt x="394" y="204"/>
                </a:lnTo>
                <a:lnTo>
                  <a:pt x="352" y="236"/>
                </a:lnTo>
                <a:lnTo>
                  <a:pt x="312" y="270"/>
                </a:lnTo>
                <a:lnTo>
                  <a:pt x="272" y="306"/>
                </a:lnTo>
                <a:lnTo>
                  <a:pt x="234" y="344"/>
                </a:lnTo>
                <a:lnTo>
                  <a:pt x="196" y="384"/>
                </a:lnTo>
                <a:lnTo>
                  <a:pt x="162" y="428"/>
                </a:lnTo>
                <a:lnTo>
                  <a:pt x="128" y="474"/>
                </a:lnTo>
                <a:lnTo>
                  <a:pt x="98" y="522"/>
                </a:lnTo>
                <a:lnTo>
                  <a:pt x="72" y="574"/>
                </a:lnTo>
                <a:lnTo>
                  <a:pt x="48" y="626"/>
                </a:lnTo>
                <a:lnTo>
                  <a:pt x="38" y="654"/>
                </a:lnTo>
                <a:lnTo>
                  <a:pt x="30" y="682"/>
                </a:lnTo>
                <a:lnTo>
                  <a:pt x="22" y="712"/>
                </a:lnTo>
                <a:lnTo>
                  <a:pt x="14" y="742"/>
                </a:lnTo>
                <a:lnTo>
                  <a:pt x="8" y="772"/>
                </a:lnTo>
                <a:lnTo>
                  <a:pt x="4" y="802"/>
                </a:lnTo>
                <a:lnTo>
                  <a:pt x="2" y="834"/>
                </a:lnTo>
                <a:lnTo>
                  <a:pt x="0" y="866"/>
                </a:lnTo>
                <a:lnTo>
                  <a:pt x="0" y="900"/>
                </a:lnTo>
                <a:lnTo>
                  <a:pt x="0" y="934"/>
                </a:lnTo>
                <a:lnTo>
                  <a:pt x="2" y="968"/>
                </a:lnTo>
                <a:lnTo>
                  <a:pt x="6" y="1004"/>
                </a:lnTo>
                <a:lnTo>
                  <a:pt x="12" y="1038"/>
                </a:lnTo>
                <a:lnTo>
                  <a:pt x="20" y="1076"/>
                </a:lnTo>
                <a:lnTo>
                  <a:pt x="30" y="1111"/>
                </a:lnTo>
                <a:lnTo>
                  <a:pt x="40" y="1149"/>
                </a:lnTo>
                <a:lnTo>
                  <a:pt x="40" y="1149"/>
                </a:lnTo>
                <a:lnTo>
                  <a:pt x="52" y="1173"/>
                </a:lnTo>
                <a:lnTo>
                  <a:pt x="68" y="1201"/>
                </a:lnTo>
                <a:lnTo>
                  <a:pt x="90" y="1237"/>
                </a:lnTo>
                <a:lnTo>
                  <a:pt x="120" y="1281"/>
                </a:lnTo>
                <a:lnTo>
                  <a:pt x="160" y="1327"/>
                </a:lnTo>
                <a:lnTo>
                  <a:pt x="182" y="1353"/>
                </a:lnTo>
                <a:lnTo>
                  <a:pt x="206" y="1379"/>
                </a:lnTo>
                <a:lnTo>
                  <a:pt x="234" y="1405"/>
                </a:lnTo>
                <a:lnTo>
                  <a:pt x="262" y="1431"/>
                </a:lnTo>
                <a:lnTo>
                  <a:pt x="294" y="1457"/>
                </a:lnTo>
                <a:lnTo>
                  <a:pt x="328" y="1485"/>
                </a:lnTo>
                <a:lnTo>
                  <a:pt x="364" y="1509"/>
                </a:lnTo>
                <a:lnTo>
                  <a:pt x="404" y="1535"/>
                </a:lnTo>
                <a:lnTo>
                  <a:pt x="446" y="1559"/>
                </a:lnTo>
                <a:lnTo>
                  <a:pt x="490" y="1583"/>
                </a:lnTo>
                <a:lnTo>
                  <a:pt x="536" y="1605"/>
                </a:lnTo>
                <a:lnTo>
                  <a:pt x="588" y="1625"/>
                </a:lnTo>
                <a:lnTo>
                  <a:pt x="640" y="1645"/>
                </a:lnTo>
                <a:lnTo>
                  <a:pt x="696" y="1661"/>
                </a:lnTo>
                <a:lnTo>
                  <a:pt x="754" y="1677"/>
                </a:lnTo>
                <a:lnTo>
                  <a:pt x="816" y="1689"/>
                </a:lnTo>
                <a:lnTo>
                  <a:pt x="881" y="1699"/>
                </a:lnTo>
                <a:lnTo>
                  <a:pt x="949" y="1707"/>
                </a:lnTo>
                <a:lnTo>
                  <a:pt x="1021" y="1711"/>
                </a:lnTo>
                <a:lnTo>
                  <a:pt x="1095" y="1713"/>
                </a:lnTo>
                <a:lnTo>
                  <a:pt x="1095" y="1713"/>
                </a:lnTo>
                <a:lnTo>
                  <a:pt x="1253" y="1711"/>
                </a:lnTo>
                <a:lnTo>
                  <a:pt x="1421" y="1707"/>
                </a:lnTo>
                <a:lnTo>
                  <a:pt x="1597" y="1699"/>
                </a:lnTo>
                <a:lnTo>
                  <a:pt x="1783" y="1693"/>
                </a:lnTo>
                <a:lnTo>
                  <a:pt x="1979" y="1689"/>
                </a:lnTo>
                <a:lnTo>
                  <a:pt x="2081" y="1689"/>
                </a:lnTo>
                <a:lnTo>
                  <a:pt x="2185" y="1689"/>
                </a:lnTo>
                <a:lnTo>
                  <a:pt x="2291" y="1691"/>
                </a:lnTo>
                <a:lnTo>
                  <a:pt x="2399" y="1695"/>
                </a:lnTo>
                <a:lnTo>
                  <a:pt x="2511" y="1701"/>
                </a:lnTo>
                <a:lnTo>
                  <a:pt x="2622" y="1707"/>
                </a:lnTo>
                <a:lnTo>
                  <a:pt x="2738" y="1717"/>
                </a:lnTo>
                <a:lnTo>
                  <a:pt x="2856" y="1729"/>
                </a:lnTo>
                <a:lnTo>
                  <a:pt x="2976" y="1743"/>
                </a:lnTo>
                <a:lnTo>
                  <a:pt x="3100" y="1761"/>
                </a:lnTo>
                <a:lnTo>
                  <a:pt x="3224" y="1783"/>
                </a:lnTo>
                <a:lnTo>
                  <a:pt x="3352" y="1807"/>
                </a:lnTo>
                <a:lnTo>
                  <a:pt x="3482" y="1833"/>
                </a:lnTo>
                <a:lnTo>
                  <a:pt x="3614" y="1865"/>
                </a:lnTo>
                <a:lnTo>
                  <a:pt x="3748" y="1901"/>
                </a:lnTo>
                <a:lnTo>
                  <a:pt x="3884" y="1941"/>
                </a:lnTo>
                <a:lnTo>
                  <a:pt x="4024" y="1985"/>
                </a:lnTo>
                <a:lnTo>
                  <a:pt x="4166" y="2033"/>
                </a:lnTo>
                <a:lnTo>
                  <a:pt x="4307" y="2087"/>
                </a:lnTo>
                <a:lnTo>
                  <a:pt x="4453" y="2145"/>
                </a:lnTo>
                <a:lnTo>
                  <a:pt x="4603" y="2209"/>
                </a:lnTo>
                <a:lnTo>
                  <a:pt x="4753" y="2277"/>
                </a:lnTo>
                <a:lnTo>
                  <a:pt x="4753" y="2277"/>
                </a:lnTo>
                <a:lnTo>
                  <a:pt x="4903" y="2351"/>
                </a:lnTo>
                <a:lnTo>
                  <a:pt x="5049" y="2427"/>
                </a:lnTo>
                <a:lnTo>
                  <a:pt x="5189" y="2507"/>
                </a:lnTo>
                <a:lnTo>
                  <a:pt x="5327" y="2589"/>
                </a:lnTo>
                <a:lnTo>
                  <a:pt x="5459" y="2673"/>
                </a:lnTo>
                <a:lnTo>
                  <a:pt x="5585" y="2759"/>
                </a:lnTo>
                <a:lnTo>
                  <a:pt x="5707" y="2847"/>
                </a:lnTo>
                <a:lnTo>
                  <a:pt x="5823" y="2937"/>
                </a:lnTo>
                <a:lnTo>
                  <a:pt x="5877" y="2983"/>
                </a:lnTo>
                <a:lnTo>
                  <a:pt x="5932" y="3029"/>
                </a:lnTo>
                <a:lnTo>
                  <a:pt x="5984" y="3075"/>
                </a:lnTo>
                <a:lnTo>
                  <a:pt x="6036" y="3123"/>
                </a:lnTo>
                <a:lnTo>
                  <a:pt x="6084" y="3169"/>
                </a:lnTo>
                <a:lnTo>
                  <a:pt x="6132" y="3215"/>
                </a:lnTo>
                <a:lnTo>
                  <a:pt x="6180" y="3262"/>
                </a:lnTo>
                <a:lnTo>
                  <a:pt x="6224" y="3310"/>
                </a:lnTo>
                <a:lnTo>
                  <a:pt x="6266" y="3356"/>
                </a:lnTo>
                <a:lnTo>
                  <a:pt x="6308" y="3404"/>
                </a:lnTo>
                <a:lnTo>
                  <a:pt x="6348" y="3452"/>
                </a:lnTo>
                <a:lnTo>
                  <a:pt x="6386" y="3500"/>
                </a:lnTo>
                <a:lnTo>
                  <a:pt x="6422" y="3548"/>
                </a:lnTo>
                <a:lnTo>
                  <a:pt x="6456" y="3596"/>
                </a:lnTo>
                <a:lnTo>
                  <a:pt x="6488" y="3644"/>
                </a:lnTo>
                <a:lnTo>
                  <a:pt x="6518" y="3690"/>
                </a:lnTo>
                <a:lnTo>
                  <a:pt x="6548" y="3738"/>
                </a:lnTo>
                <a:lnTo>
                  <a:pt x="6574" y="3786"/>
                </a:lnTo>
                <a:lnTo>
                  <a:pt x="6598" y="3834"/>
                </a:lnTo>
                <a:lnTo>
                  <a:pt x="6622" y="3880"/>
                </a:lnTo>
                <a:lnTo>
                  <a:pt x="6642" y="3928"/>
                </a:lnTo>
                <a:lnTo>
                  <a:pt x="6660" y="3974"/>
                </a:lnTo>
                <a:lnTo>
                  <a:pt x="6678" y="4020"/>
                </a:lnTo>
                <a:lnTo>
                  <a:pt x="6692" y="4068"/>
                </a:lnTo>
                <a:lnTo>
                  <a:pt x="6704" y="4114"/>
                </a:lnTo>
                <a:lnTo>
                  <a:pt x="6714" y="4158"/>
                </a:lnTo>
                <a:lnTo>
                  <a:pt x="6722" y="4204"/>
                </a:lnTo>
                <a:lnTo>
                  <a:pt x="6726" y="4250"/>
                </a:lnTo>
                <a:lnTo>
                  <a:pt x="6730" y="4294"/>
                </a:lnTo>
                <a:lnTo>
                  <a:pt x="6732" y="4338"/>
                </a:lnTo>
                <a:lnTo>
                  <a:pt x="6730" y="4382"/>
                </a:lnTo>
                <a:lnTo>
                  <a:pt x="6726" y="4424"/>
                </a:lnTo>
                <a:lnTo>
                  <a:pt x="6720" y="4468"/>
                </a:lnTo>
                <a:lnTo>
                  <a:pt x="6712" y="4510"/>
                </a:lnTo>
                <a:lnTo>
                  <a:pt x="6700" y="4550"/>
                </a:lnTo>
                <a:lnTo>
                  <a:pt x="6688" y="4592"/>
                </a:lnTo>
                <a:lnTo>
                  <a:pt x="6672" y="4632"/>
                </a:lnTo>
                <a:lnTo>
                  <a:pt x="6654" y="4672"/>
                </a:lnTo>
                <a:lnTo>
                  <a:pt x="6632" y="4710"/>
                </a:lnTo>
                <a:lnTo>
                  <a:pt x="6608" y="4748"/>
                </a:lnTo>
                <a:lnTo>
                  <a:pt x="6582" y="4786"/>
                </a:lnTo>
                <a:lnTo>
                  <a:pt x="6554" y="4822"/>
                </a:lnTo>
                <a:lnTo>
                  <a:pt x="6522" y="4858"/>
                </a:lnTo>
                <a:lnTo>
                  <a:pt x="6488" y="4894"/>
                </a:lnTo>
                <a:lnTo>
                  <a:pt x="6452" y="4928"/>
                </a:lnTo>
                <a:lnTo>
                  <a:pt x="6412" y="4960"/>
                </a:lnTo>
                <a:lnTo>
                  <a:pt x="6370" y="4992"/>
                </a:lnTo>
                <a:lnTo>
                  <a:pt x="6324" y="5024"/>
                </a:lnTo>
                <a:lnTo>
                  <a:pt x="6324" y="5024"/>
                </a:lnTo>
                <a:lnTo>
                  <a:pt x="6276" y="5054"/>
                </a:lnTo>
                <a:lnTo>
                  <a:pt x="6226" y="5084"/>
                </a:lnTo>
                <a:lnTo>
                  <a:pt x="6176" y="5112"/>
                </a:lnTo>
                <a:lnTo>
                  <a:pt x="6122" y="5140"/>
                </a:lnTo>
                <a:lnTo>
                  <a:pt x="6068" y="5168"/>
                </a:lnTo>
                <a:lnTo>
                  <a:pt x="6012" y="5194"/>
                </a:lnTo>
                <a:lnTo>
                  <a:pt x="5954" y="5220"/>
                </a:lnTo>
                <a:lnTo>
                  <a:pt x="5894" y="5244"/>
                </a:lnTo>
                <a:lnTo>
                  <a:pt x="5773" y="5292"/>
                </a:lnTo>
                <a:lnTo>
                  <a:pt x="5645" y="5338"/>
                </a:lnTo>
                <a:lnTo>
                  <a:pt x="5511" y="5384"/>
                </a:lnTo>
                <a:lnTo>
                  <a:pt x="5375" y="5425"/>
                </a:lnTo>
                <a:lnTo>
                  <a:pt x="5233" y="5469"/>
                </a:lnTo>
                <a:lnTo>
                  <a:pt x="5089" y="5511"/>
                </a:lnTo>
                <a:lnTo>
                  <a:pt x="4793" y="5595"/>
                </a:lnTo>
                <a:lnTo>
                  <a:pt x="4489" y="5683"/>
                </a:lnTo>
                <a:lnTo>
                  <a:pt x="4337" y="5729"/>
                </a:lnTo>
                <a:lnTo>
                  <a:pt x="4184" y="5777"/>
                </a:lnTo>
                <a:lnTo>
                  <a:pt x="4030" y="5827"/>
                </a:lnTo>
                <a:lnTo>
                  <a:pt x="3878" y="5879"/>
                </a:lnTo>
                <a:lnTo>
                  <a:pt x="3726" y="5935"/>
                </a:lnTo>
                <a:lnTo>
                  <a:pt x="3576" y="5995"/>
                </a:lnTo>
                <a:lnTo>
                  <a:pt x="3428" y="6059"/>
                </a:lnTo>
                <a:lnTo>
                  <a:pt x="3356" y="6091"/>
                </a:lnTo>
                <a:lnTo>
                  <a:pt x="3282" y="6125"/>
                </a:lnTo>
                <a:lnTo>
                  <a:pt x="3212" y="6161"/>
                </a:lnTo>
                <a:lnTo>
                  <a:pt x="3140" y="6197"/>
                </a:lnTo>
                <a:lnTo>
                  <a:pt x="3070" y="6235"/>
                </a:lnTo>
                <a:lnTo>
                  <a:pt x="3002" y="6275"/>
                </a:lnTo>
                <a:lnTo>
                  <a:pt x="2934" y="6317"/>
                </a:lnTo>
                <a:lnTo>
                  <a:pt x="2868" y="6359"/>
                </a:lnTo>
                <a:lnTo>
                  <a:pt x="2802" y="6401"/>
                </a:lnTo>
                <a:lnTo>
                  <a:pt x="2736" y="6447"/>
                </a:lnTo>
                <a:lnTo>
                  <a:pt x="2674" y="6493"/>
                </a:lnTo>
                <a:lnTo>
                  <a:pt x="2612" y="6541"/>
                </a:lnTo>
                <a:lnTo>
                  <a:pt x="2552" y="6591"/>
                </a:lnTo>
                <a:lnTo>
                  <a:pt x="2493" y="6643"/>
                </a:lnTo>
                <a:lnTo>
                  <a:pt x="2435" y="6697"/>
                </a:lnTo>
                <a:lnTo>
                  <a:pt x="2379" y="6751"/>
                </a:lnTo>
                <a:lnTo>
                  <a:pt x="2325" y="6809"/>
                </a:lnTo>
                <a:lnTo>
                  <a:pt x="2273" y="6867"/>
                </a:lnTo>
                <a:lnTo>
                  <a:pt x="2221" y="6929"/>
                </a:lnTo>
                <a:lnTo>
                  <a:pt x="2171" y="6991"/>
                </a:lnTo>
                <a:lnTo>
                  <a:pt x="2125" y="7057"/>
                </a:lnTo>
                <a:lnTo>
                  <a:pt x="2079" y="7123"/>
                </a:lnTo>
                <a:lnTo>
                  <a:pt x="2079" y="7123"/>
                </a:lnTo>
                <a:lnTo>
                  <a:pt x="2063" y="7153"/>
                </a:lnTo>
                <a:lnTo>
                  <a:pt x="2045" y="7191"/>
                </a:lnTo>
                <a:lnTo>
                  <a:pt x="2023" y="7243"/>
                </a:lnTo>
                <a:lnTo>
                  <a:pt x="1999" y="7305"/>
                </a:lnTo>
                <a:lnTo>
                  <a:pt x="1973" y="7381"/>
                </a:lnTo>
                <a:lnTo>
                  <a:pt x="1961" y="7423"/>
                </a:lnTo>
                <a:lnTo>
                  <a:pt x="1949" y="7469"/>
                </a:lnTo>
                <a:lnTo>
                  <a:pt x="1937" y="7517"/>
                </a:lnTo>
                <a:lnTo>
                  <a:pt x="1927" y="7566"/>
                </a:lnTo>
                <a:lnTo>
                  <a:pt x="1917" y="7618"/>
                </a:lnTo>
                <a:lnTo>
                  <a:pt x="1909" y="7674"/>
                </a:lnTo>
                <a:lnTo>
                  <a:pt x="1903" y="7730"/>
                </a:lnTo>
                <a:lnTo>
                  <a:pt x="1899" y="7790"/>
                </a:lnTo>
                <a:lnTo>
                  <a:pt x="1895" y="7852"/>
                </a:lnTo>
                <a:lnTo>
                  <a:pt x="1895" y="7914"/>
                </a:lnTo>
                <a:lnTo>
                  <a:pt x="1897" y="7980"/>
                </a:lnTo>
                <a:lnTo>
                  <a:pt x="1901" y="8048"/>
                </a:lnTo>
                <a:lnTo>
                  <a:pt x="1907" y="8116"/>
                </a:lnTo>
                <a:lnTo>
                  <a:pt x="1917" y="8186"/>
                </a:lnTo>
                <a:lnTo>
                  <a:pt x="1931" y="8258"/>
                </a:lnTo>
                <a:lnTo>
                  <a:pt x="1947" y="8332"/>
                </a:lnTo>
                <a:lnTo>
                  <a:pt x="1967" y="8406"/>
                </a:lnTo>
                <a:lnTo>
                  <a:pt x="1991" y="8482"/>
                </a:lnTo>
                <a:lnTo>
                  <a:pt x="2019" y="8558"/>
                </a:lnTo>
                <a:lnTo>
                  <a:pt x="2051" y="8636"/>
                </a:ln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lvl="0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4016562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9072331" y="194812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1867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D496982-6B67-48BF-BE88-CEE75E286A28}" type="slidenum">
              <a:rPr lang="ko-KR" altLang="en-US" smtClean="0"/>
              <a:t>‹nº›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 hasCustomPrompt="1"/>
          </p:nvPr>
        </p:nvSpPr>
        <p:spPr>
          <a:xfrm>
            <a:off x="425302" y="102504"/>
            <a:ext cx="11143305" cy="6131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baseline="0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Sllide main title</a:t>
            </a:r>
            <a:endParaRPr lang="ko-KR" altLang="en-US"/>
          </a:p>
        </p:txBody>
      </p:sp>
      <p:sp>
        <p:nvSpPr>
          <p:cNvPr id="4" name="텍스트 개체 틀 2"/>
          <p:cNvSpPr>
            <a:spLocks noGrp="1"/>
          </p:cNvSpPr>
          <p:nvPr>
            <p:ph type="body" sz="quarter" idx="14" hasCustomPrompt="1"/>
          </p:nvPr>
        </p:nvSpPr>
        <p:spPr>
          <a:xfrm>
            <a:off x="425301" y="734366"/>
            <a:ext cx="11143307" cy="3206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33" b="1" baseline="0">
                <a:ln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" y="1127991"/>
            <a:ext cx="12163647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2107803">
            <a:off x="10742689" y="131199"/>
            <a:ext cx="733052" cy="741407"/>
          </a:xfrm>
          <a:prstGeom prst="rect">
            <a:avLst/>
          </a:prstGeom>
        </p:spPr>
      </p:pic>
      <p:sp>
        <p:nvSpPr>
          <p:cNvPr id="7" name="직사각형 6"/>
          <p:cNvSpPr/>
          <p:nvPr userDrawn="1"/>
        </p:nvSpPr>
        <p:spPr>
          <a:xfrm>
            <a:off x="0" y="6759904"/>
            <a:ext cx="12192000" cy="980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327325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/>
          <p:nvPr userDrawn="1"/>
        </p:nvSpPr>
        <p:spPr bwMode="auto">
          <a:xfrm rot="6224017" flipH="1">
            <a:off x="4446945" y="-3524315"/>
            <a:ext cx="3793128" cy="12727523"/>
          </a:xfrm>
          <a:custGeom>
            <a:avLst/>
            <a:gdLst>
              <a:gd name="T0" fmla="*/ 684 w 6732"/>
              <a:gd name="T1" fmla="*/ 38 h 8636"/>
              <a:gd name="T2" fmla="*/ 474 w 6732"/>
              <a:gd name="T3" fmla="*/ 150 h 8636"/>
              <a:gd name="T4" fmla="*/ 312 w 6732"/>
              <a:gd name="T5" fmla="*/ 270 h 8636"/>
              <a:gd name="T6" fmla="*/ 162 w 6732"/>
              <a:gd name="T7" fmla="*/ 428 h 8636"/>
              <a:gd name="T8" fmla="*/ 48 w 6732"/>
              <a:gd name="T9" fmla="*/ 626 h 8636"/>
              <a:gd name="T10" fmla="*/ 14 w 6732"/>
              <a:gd name="T11" fmla="*/ 742 h 8636"/>
              <a:gd name="T12" fmla="*/ 0 w 6732"/>
              <a:gd name="T13" fmla="*/ 866 h 8636"/>
              <a:gd name="T14" fmla="*/ 6 w 6732"/>
              <a:gd name="T15" fmla="*/ 1004 h 8636"/>
              <a:gd name="T16" fmla="*/ 40 w 6732"/>
              <a:gd name="T17" fmla="*/ 1149 h 8636"/>
              <a:gd name="T18" fmla="*/ 90 w 6732"/>
              <a:gd name="T19" fmla="*/ 1237 h 8636"/>
              <a:gd name="T20" fmla="*/ 206 w 6732"/>
              <a:gd name="T21" fmla="*/ 1379 h 8636"/>
              <a:gd name="T22" fmla="*/ 328 w 6732"/>
              <a:gd name="T23" fmla="*/ 1485 h 8636"/>
              <a:gd name="T24" fmla="*/ 490 w 6732"/>
              <a:gd name="T25" fmla="*/ 1583 h 8636"/>
              <a:gd name="T26" fmla="*/ 696 w 6732"/>
              <a:gd name="T27" fmla="*/ 1661 h 8636"/>
              <a:gd name="T28" fmla="*/ 949 w 6732"/>
              <a:gd name="T29" fmla="*/ 1707 h 8636"/>
              <a:gd name="T30" fmla="*/ 1253 w 6732"/>
              <a:gd name="T31" fmla="*/ 1711 h 8636"/>
              <a:gd name="T32" fmla="*/ 1979 w 6732"/>
              <a:gd name="T33" fmla="*/ 1689 h 8636"/>
              <a:gd name="T34" fmla="*/ 2399 w 6732"/>
              <a:gd name="T35" fmla="*/ 1695 h 8636"/>
              <a:gd name="T36" fmla="*/ 2856 w 6732"/>
              <a:gd name="T37" fmla="*/ 1729 h 8636"/>
              <a:gd name="T38" fmla="*/ 3352 w 6732"/>
              <a:gd name="T39" fmla="*/ 1807 h 8636"/>
              <a:gd name="T40" fmla="*/ 3884 w 6732"/>
              <a:gd name="T41" fmla="*/ 1941 h 8636"/>
              <a:gd name="T42" fmla="*/ 4453 w 6732"/>
              <a:gd name="T43" fmla="*/ 2145 h 8636"/>
              <a:gd name="T44" fmla="*/ 4903 w 6732"/>
              <a:gd name="T45" fmla="*/ 2351 h 8636"/>
              <a:gd name="T46" fmla="*/ 5459 w 6732"/>
              <a:gd name="T47" fmla="*/ 2673 h 8636"/>
              <a:gd name="T48" fmla="*/ 5877 w 6732"/>
              <a:gd name="T49" fmla="*/ 2983 h 8636"/>
              <a:gd name="T50" fmla="*/ 6084 w 6732"/>
              <a:gd name="T51" fmla="*/ 3169 h 8636"/>
              <a:gd name="T52" fmla="*/ 6266 w 6732"/>
              <a:gd name="T53" fmla="*/ 3356 h 8636"/>
              <a:gd name="T54" fmla="*/ 6422 w 6732"/>
              <a:gd name="T55" fmla="*/ 3548 h 8636"/>
              <a:gd name="T56" fmla="*/ 6548 w 6732"/>
              <a:gd name="T57" fmla="*/ 3738 h 8636"/>
              <a:gd name="T58" fmla="*/ 6642 w 6732"/>
              <a:gd name="T59" fmla="*/ 3928 h 8636"/>
              <a:gd name="T60" fmla="*/ 6704 w 6732"/>
              <a:gd name="T61" fmla="*/ 4114 h 8636"/>
              <a:gd name="T62" fmla="*/ 6730 w 6732"/>
              <a:gd name="T63" fmla="*/ 4294 h 8636"/>
              <a:gd name="T64" fmla="*/ 6720 w 6732"/>
              <a:gd name="T65" fmla="*/ 4468 h 8636"/>
              <a:gd name="T66" fmla="*/ 6672 w 6732"/>
              <a:gd name="T67" fmla="*/ 4632 h 8636"/>
              <a:gd name="T68" fmla="*/ 6582 w 6732"/>
              <a:gd name="T69" fmla="*/ 4786 h 8636"/>
              <a:gd name="T70" fmla="*/ 6452 w 6732"/>
              <a:gd name="T71" fmla="*/ 4928 h 8636"/>
              <a:gd name="T72" fmla="*/ 6324 w 6732"/>
              <a:gd name="T73" fmla="*/ 5024 h 8636"/>
              <a:gd name="T74" fmla="*/ 6122 w 6732"/>
              <a:gd name="T75" fmla="*/ 5140 h 8636"/>
              <a:gd name="T76" fmla="*/ 5894 w 6732"/>
              <a:gd name="T77" fmla="*/ 5244 h 8636"/>
              <a:gd name="T78" fmla="*/ 5375 w 6732"/>
              <a:gd name="T79" fmla="*/ 5425 h 8636"/>
              <a:gd name="T80" fmla="*/ 4489 w 6732"/>
              <a:gd name="T81" fmla="*/ 5683 h 8636"/>
              <a:gd name="T82" fmla="*/ 3878 w 6732"/>
              <a:gd name="T83" fmla="*/ 5879 h 8636"/>
              <a:gd name="T84" fmla="*/ 3356 w 6732"/>
              <a:gd name="T85" fmla="*/ 6091 h 8636"/>
              <a:gd name="T86" fmla="*/ 3070 w 6732"/>
              <a:gd name="T87" fmla="*/ 6235 h 8636"/>
              <a:gd name="T88" fmla="*/ 2802 w 6732"/>
              <a:gd name="T89" fmla="*/ 6401 h 8636"/>
              <a:gd name="T90" fmla="*/ 2552 w 6732"/>
              <a:gd name="T91" fmla="*/ 6591 h 8636"/>
              <a:gd name="T92" fmla="*/ 2325 w 6732"/>
              <a:gd name="T93" fmla="*/ 6809 h 8636"/>
              <a:gd name="T94" fmla="*/ 2125 w 6732"/>
              <a:gd name="T95" fmla="*/ 7057 h 8636"/>
              <a:gd name="T96" fmla="*/ 2045 w 6732"/>
              <a:gd name="T97" fmla="*/ 7191 h 8636"/>
              <a:gd name="T98" fmla="*/ 1961 w 6732"/>
              <a:gd name="T99" fmla="*/ 7423 h 8636"/>
              <a:gd name="T100" fmla="*/ 1917 w 6732"/>
              <a:gd name="T101" fmla="*/ 7618 h 8636"/>
              <a:gd name="T102" fmla="*/ 1895 w 6732"/>
              <a:gd name="T103" fmla="*/ 7852 h 8636"/>
              <a:gd name="T104" fmla="*/ 1907 w 6732"/>
              <a:gd name="T105" fmla="*/ 8116 h 8636"/>
              <a:gd name="T106" fmla="*/ 1967 w 6732"/>
              <a:gd name="T107" fmla="*/ 8406 h 8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32" h="8636">
                <a:moveTo>
                  <a:pt x="772" y="0"/>
                </a:moveTo>
                <a:lnTo>
                  <a:pt x="772" y="0"/>
                </a:lnTo>
                <a:lnTo>
                  <a:pt x="730" y="16"/>
                </a:lnTo>
                <a:lnTo>
                  <a:pt x="684" y="38"/>
                </a:lnTo>
                <a:lnTo>
                  <a:pt x="622" y="66"/>
                </a:lnTo>
                <a:lnTo>
                  <a:pt x="552" y="104"/>
                </a:lnTo>
                <a:lnTo>
                  <a:pt x="514" y="126"/>
                </a:lnTo>
                <a:lnTo>
                  <a:pt x="474" y="150"/>
                </a:lnTo>
                <a:lnTo>
                  <a:pt x="434" y="176"/>
                </a:lnTo>
                <a:lnTo>
                  <a:pt x="394" y="204"/>
                </a:lnTo>
                <a:lnTo>
                  <a:pt x="352" y="236"/>
                </a:lnTo>
                <a:lnTo>
                  <a:pt x="312" y="270"/>
                </a:lnTo>
                <a:lnTo>
                  <a:pt x="272" y="306"/>
                </a:lnTo>
                <a:lnTo>
                  <a:pt x="234" y="344"/>
                </a:lnTo>
                <a:lnTo>
                  <a:pt x="196" y="384"/>
                </a:lnTo>
                <a:lnTo>
                  <a:pt x="162" y="428"/>
                </a:lnTo>
                <a:lnTo>
                  <a:pt x="128" y="474"/>
                </a:lnTo>
                <a:lnTo>
                  <a:pt x="98" y="522"/>
                </a:lnTo>
                <a:lnTo>
                  <a:pt x="72" y="574"/>
                </a:lnTo>
                <a:lnTo>
                  <a:pt x="48" y="626"/>
                </a:lnTo>
                <a:lnTo>
                  <a:pt x="38" y="654"/>
                </a:lnTo>
                <a:lnTo>
                  <a:pt x="30" y="682"/>
                </a:lnTo>
                <a:lnTo>
                  <a:pt x="22" y="712"/>
                </a:lnTo>
                <a:lnTo>
                  <a:pt x="14" y="742"/>
                </a:lnTo>
                <a:lnTo>
                  <a:pt x="8" y="772"/>
                </a:lnTo>
                <a:lnTo>
                  <a:pt x="4" y="802"/>
                </a:lnTo>
                <a:lnTo>
                  <a:pt x="2" y="834"/>
                </a:lnTo>
                <a:lnTo>
                  <a:pt x="0" y="866"/>
                </a:lnTo>
                <a:lnTo>
                  <a:pt x="0" y="900"/>
                </a:lnTo>
                <a:lnTo>
                  <a:pt x="0" y="934"/>
                </a:lnTo>
                <a:lnTo>
                  <a:pt x="2" y="968"/>
                </a:lnTo>
                <a:lnTo>
                  <a:pt x="6" y="1004"/>
                </a:lnTo>
                <a:lnTo>
                  <a:pt x="12" y="1038"/>
                </a:lnTo>
                <a:lnTo>
                  <a:pt x="20" y="1076"/>
                </a:lnTo>
                <a:lnTo>
                  <a:pt x="30" y="1111"/>
                </a:lnTo>
                <a:lnTo>
                  <a:pt x="40" y="1149"/>
                </a:lnTo>
                <a:lnTo>
                  <a:pt x="40" y="1149"/>
                </a:lnTo>
                <a:lnTo>
                  <a:pt x="52" y="1173"/>
                </a:lnTo>
                <a:lnTo>
                  <a:pt x="68" y="1201"/>
                </a:lnTo>
                <a:lnTo>
                  <a:pt x="90" y="1237"/>
                </a:lnTo>
                <a:lnTo>
                  <a:pt x="120" y="1281"/>
                </a:lnTo>
                <a:lnTo>
                  <a:pt x="160" y="1327"/>
                </a:lnTo>
                <a:lnTo>
                  <a:pt x="182" y="1353"/>
                </a:lnTo>
                <a:lnTo>
                  <a:pt x="206" y="1379"/>
                </a:lnTo>
                <a:lnTo>
                  <a:pt x="234" y="1405"/>
                </a:lnTo>
                <a:lnTo>
                  <a:pt x="262" y="1431"/>
                </a:lnTo>
                <a:lnTo>
                  <a:pt x="294" y="1457"/>
                </a:lnTo>
                <a:lnTo>
                  <a:pt x="328" y="1485"/>
                </a:lnTo>
                <a:lnTo>
                  <a:pt x="364" y="1509"/>
                </a:lnTo>
                <a:lnTo>
                  <a:pt x="404" y="1535"/>
                </a:lnTo>
                <a:lnTo>
                  <a:pt x="446" y="1559"/>
                </a:lnTo>
                <a:lnTo>
                  <a:pt x="490" y="1583"/>
                </a:lnTo>
                <a:lnTo>
                  <a:pt x="536" y="1605"/>
                </a:lnTo>
                <a:lnTo>
                  <a:pt x="588" y="1625"/>
                </a:lnTo>
                <a:lnTo>
                  <a:pt x="640" y="1645"/>
                </a:lnTo>
                <a:lnTo>
                  <a:pt x="696" y="1661"/>
                </a:lnTo>
                <a:lnTo>
                  <a:pt x="754" y="1677"/>
                </a:lnTo>
                <a:lnTo>
                  <a:pt x="816" y="1689"/>
                </a:lnTo>
                <a:lnTo>
                  <a:pt x="881" y="1699"/>
                </a:lnTo>
                <a:lnTo>
                  <a:pt x="949" y="1707"/>
                </a:lnTo>
                <a:lnTo>
                  <a:pt x="1021" y="1711"/>
                </a:lnTo>
                <a:lnTo>
                  <a:pt x="1095" y="1713"/>
                </a:lnTo>
                <a:lnTo>
                  <a:pt x="1095" y="1713"/>
                </a:lnTo>
                <a:lnTo>
                  <a:pt x="1253" y="1711"/>
                </a:lnTo>
                <a:lnTo>
                  <a:pt x="1421" y="1707"/>
                </a:lnTo>
                <a:lnTo>
                  <a:pt x="1597" y="1699"/>
                </a:lnTo>
                <a:lnTo>
                  <a:pt x="1783" y="1693"/>
                </a:lnTo>
                <a:lnTo>
                  <a:pt x="1979" y="1689"/>
                </a:lnTo>
                <a:lnTo>
                  <a:pt x="2081" y="1689"/>
                </a:lnTo>
                <a:lnTo>
                  <a:pt x="2185" y="1689"/>
                </a:lnTo>
                <a:lnTo>
                  <a:pt x="2291" y="1691"/>
                </a:lnTo>
                <a:lnTo>
                  <a:pt x="2399" y="1695"/>
                </a:lnTo>
                <a:lnTo>
                  <a:pt x="2511" y="1701"/>
                </a:lnTo>
                <a:lnTo>
                  <a:pt x="2622" y="1707"/>
                </a:lnTo>
                <a:lnTo>
                  <a:pt x="2738" y="1717"/>
                </a:lnTo>
                <a:lnTo>
                  <a:pt x="2856" y="1729"/>
                </a:lnTo>
                <a:lnTo>
                  <a:pt x="2976" y="1743"/>
                </a:lnTo>
                <a:lnTo>
                  <a:pt x="3100" y="1761"/>
                </a:lnTo>
                <a:lnTo>
                  <a:pt x="3224" y="1783"/>
                </a:lnTo>
                <a:lnTo>
                  <a:pt x="3352" y="1807"/>
                </a:lnTo>
                <a:lnTo>
                  <a:pt x="3482" y="1833"/>
                </a:lnTo>
                <a:lnTo>
                  <a:pt x="3614" y="1865"/>
                </a:lnTo>
                <a:lnTo>
                  <a:pt x="3748" y="1901"/>
                </a:lnTo>
                <a:lnTo>
                  <a:pt x="3884" y="1941"/>
                </a:lnTo>
                <a:lnTo>
                  <a:pt x="4024" y="1985"/>
                </a:lnTo>
                <a:lnTo>
                  <a:pt x="4166" y="2033"/>
                </a:lnTo>
                <a:lnTo>
                  <a:pt x="4307" y="2087"/>
                </a:lnTo>
                <a:lnTo>
                  <a:pt x="4453" y="2145"/>
                </a:lnTo>
                <a:lnTo>
                  <a:pt x="4603" y="2209"/>
                </a:lnTo>
                <a:lnTo>
                  <a:pt x="4753" y="2277"/>
                </a:lnTo>
                <a:lnTo>
                  <a:pt x="4753" y="2277"/>
                </a:lnTo>
                <a:lnTo>
                  <a:pt x="4903" y="2351"/>
                </a:lnTo>
                <a:lnTo>
                  <a:pt x="5049" y="2427"/>
                </a:lnTo>
                <a:lnTo>
                  <a:pt x="5189" y="2507"/>
                </a:lnTo>
                <a:lnTo>
                  <a:pt x="5327" y="2589"/>
                </a:lnTo>
                <a:lnTo>
                  <a:pt x="5459" y="2673"/>
                </a:lnTo>
                <a:lnTo>
                  <a:pt x="5585" y="2759"/>
                </a:lnTo>
                <a:lnTo>
                  <a:pt x="5707" y="2847"/>
                </a:lnTo>
                <a:lnTo>
                  <a:pt x="5823" y="2937"/>
                </a:lnTo>
                <a:lnTo>
                  <a:pt x="5877" y="2983"/>
                </a:lnTo>
                <a:lnTo>
                  <a:pt x="5932" y="3029"/>
                </a:lnTo>
                <a:lnTo>
                  <a:pt x="5984" y="3075"/>
                </a:lnTo>
                <a:lnTo>
                  <a:pt x="6036" y="3123"/>
                </a:lnTo>
                <a:lnTo>
                  <a:pt x="6084" y="3169"/>
                </a:lnTo>
                <a:lnTo>
                  <a:pt x="6132" y="3215"/>
                </a:lnTo>
                <a:lnTo>
                  <a:pt x="6180" y="3262"/>
                </a:lnTo>
                <a:lnTo>
                  <a:pt x="6224" y="3310"/>
                </a:lnTo>
                <a:lnTo>
                  <a:pt x="6266" y="3356"/>
                </a:lnTo>
                <a:lnTo>
                  <a:pt x="6308" y="3404"/>
                </a:lnTo>
                <a:lnTo>
                  <a:pt x="6348" y="3452"/>
                </a:lnTo>
                <a:lnTo>
                  <a:pt x="6386" y="3500"/>
                </a:lnTo>
                <a:lnTo>
                  <a:pt x="6422" y="3548"/>
                </a:lnTo>
                <a:lnTo>
                  <a:pt x="6456" y="3596"/>
                </a:lnTo>
                <a:lnTo>
                  <a:pt x="6488" y="3644"/>
                </a:lnTo>
                <a:lnTo>
                  <a:pt x="6518" y="3690"/>
                </a:lnTo>
                <a:lnTo>
                  <a:pt x="6548" y="3738"/>
                </a:lnTo>
                <a:lnTo>
                  <a:pt x="6574" y="3786"/>
                </a:lnTo>
                <a:lnTo>
                  <a:pt x="6598" y="3834"/>
                </a:lnTo>
                <a:lnTo>
                  <a:pt x="6622" y="3880"/>
                </a:lnTo>
                <a:lnTo>
                  <a:pt x="6642" y="3928"/>
                </a:lnTo>
                <a:lnTo>
                  <a:pt x="6660" y="3974"/>
                </a:lnTo>
                <a:lnTo>
                  <a:pt x="6678" y="4020"/>
                </a:lnTo>
                <a:lnTo>
                  <a:pt x="6692" y="4068"/>
                </a:lnTo>
                <a:lnTo>
                  <a:pt x="6704" y="4114"/>
                </a:lnTo>
                <a:lnTo>
                  <a:pt x="6714" y="4158"/>
                </a:lnTo>
                <a:lnTo>
                  <a:pt x="6722" y="4204"/>
                </a:lnTo>
                <a:lnTo>
                  <a:pt x="6726" y="4250"/>
                </a:lnTo>
                <a:lnTo>
                  <a:pt x="6730" y="4294"/>
                </a:lnTo>
                <a:lnTo>
                  <a:pt x="6732" y="4338"/>
                </a:lnTo>
                <a:lnTo>
                  <a:pt x="6730" y="4382"/>
                </a:lnTo>
                <a:lnTo>
                  <a:pt x="6726" y="4424"/>
                </a:lnTo>
                <a:lnTo>
                  <a:pt x="6720" y="4468"/>
                </a:lnTo>
                <a:lnTo>
                  <a:pt x="6712" y="4510"/>
                </a:lnTo>
                <a:lnTo>
                  <a:pt x="6700" y="4550"/>
                </a:lnTo>
                <a:lnTo>
                  <a:pt x="6688" y="4592"/>
                </a:lnTo>
                <a:lnTo>
                  <a:pt x="6672" y="4632"/>
                </a:lnTo>
                <a:lnTo>
                  <a:pt x="6654" y="4672"/>
                </a:lnTo>
                <a:lnTo>
                  <a:pt x="6632" y="4710"/>
                </a:lnTo>
                <a:lnTo>
                  <a:pt x="6608" y="4748"/>
                </a:lnTo>
                <a:lnTo>
                  <a:pt x="6582" y="4786"/>
                </a:lnTo>
                <a:lnTo>
                  <a:pt x="6554" y="4822"/>
                </a:lnTo>
                <a:lnTo>
                  <a:pt x="6522" y="4858"/>
                </a:lnTo>
                <a:lnTo>
                  <a:pt x="6488" y="4894"/>
                </a:lnTo>
                <a:lnTo>
                  <a:pt x="6452" y="4928"/>
                </a:lnTo>
                <a:lnTo>
                  <a:pt x="6412" y="4960"/>
                </a:lnTo>
                <a:lnTo>
                  <a:pt x="6370" y="4992"/>
                </a:lnTo>
                <a:lnTo>
                  <a:pt x="6324" y="5024"/>
                </a:lnTo>
                <a:lnTo>
                  <a:pt x="6324" y="5024"/>
                </a:lnTo>
                <a:lnTo>
                  <a:pt x="6276" y="5054"/>
                </a:lnTo>
                <a:lnTo>
                  <a:pt x="6226" y="5084"/>
                </a:lnTo>
                <a:lnTo>
                  <a:pt x="6176" y="5112"/>
                </a:lnTo>
                <a:lnTo>
                  <a:pt x="6122" y="5140"/>
                </a:lnTo>
                <a:lnTo>
                  <a:pt x="6068" y="5168"/>
                </a:lnTo>
                <a:lnTo>
                  <a:pt x="6012" y="5194"/>
                </a:lnTo>
                <a:lnTo>
                  <a:pt x="5954" y="5220"/>
                </a:lnTo>
                <a:lnTo>
                  <a:pt x="5894" y="5244"/>
                </a:lnTo>
                <a:lnTo>
                  <a:pt x="5773" y="5292"/>
                </a:lnTo>
                <a:lnTo>
                  <a:pt x="5645" y="5338"/>
                </a:lnTo>
                <a:lnTo>
                  <a:pt x="5511" y="5384"/>
                </a:lnTo>
                <a:lnTo>
                  <a:pt x="5375" y="5425"/>
                </a:lnTo>
                <a:lnTo>
                  <a:pt x="5233" y="5469"/>
                </a:lnTo>
                <a:lnTo>
                  <a:pt x="5089" y="5511"/>
                </a:lnTo>
                <a:lnTo>
                  <a:pt x="4793" y="5595"/>
                </a:lnTo>
                <a:lnTo>
                  <a:pt x="4489" y="5683"/>
                </a:lnTo>
                <a:lnTo>
                  <a:pt x="4337" y="5729"/>
                </a:lnTo>
                <a:lnTo>
                  <a:pt x="4184" y="5777"/>
                </a:lnTo>
                <a:lnTo>
                  <a:pt x="4030" y="5827"/>
                </a:lnTo>
                <a:lnTo>
                  <a:pt x="3878" y="5879"/>
                </a:lnTo>
                <a:lnTo>
                  <a:pt x="3726" y="5935"/>
                </a:lnTo>
                <a:lnTo>
                  <a:pt x="3576" y="5995"/>
                </a:lnTo>
                <a:lnTo>
                  <a:pt x="3428" y="6059"/>
                </a:lnTo>
                <a:lnTo>
                  <a:pt x="3356" y="6091"/>
                </a:lnTo>
                <a:lnTo>
                  <a:pt x="3282" y="6125"/>
                </a:lnTo>
                <a:lnTo>
                  <a:pt x="3212" y="6161"/>
                </a:lnTo>
                <a:lnTo>
                  <a:pt x="3140" y="6197"/>
                </a:lnTo>
                <a:lnTo>
                  <a:pt x="3070" y="6235"/>
                </a:lnTo>
                <a:lnTo>
                  <a:pt x="3002" y="6275"/>
                </a:lnTo>
                <a:lnTo>
                  <a:pt x="2934" y="6317"/>
                </a:lnTo>
                <a:lnTo>
                  <a:pt x="2868" y="6359"/>
                </a:lnTo>
                <a:lnTo>
                  <a:pt x="2802" y="6401"/>
                </a:lnTo>
                <a:lnTo>
                  <a:pt x="2736" y="6447"/>
                </a:lnTo>
                <a:lnTo>
                  <a:pt x="2674" y="6493"/>
                </a:lnTo>
                <a:lnTo>
                  <a:pt x="2612" y="6541"/>
                </a:lnTo>
                <a:lnTo>
                  <a:pt x="2552" y="6591"/>
                </a:lnTo>
                <a:lnTo>
                  <a:pt x="2493" y="6643"/>
                </a:lnTo>
                <a:lnTo>
                  <a:pt x="2435" y="6697"/>
                </a:lnTo>
                <a:lnTo>
                  <a:pt x="2379" y="6751"/>
                </a:lnTo>
                <a:lnTo>
                  <a:pt x="2325" y="6809"/>
                </a:lnTo>
                <a:lnTo>
                  <a:pt x="2273" y="6867"/>
                </a:lnTo>
                <a:lnTo>
                  <a:pt x="2221" y="6929"/>
                </a:lnTo>
                <a:lnTo>
                  <a:pt x="2171" y="6991"/>
                </a:lnTo>
                <a:lnTo>
                  <a:pt x="2125" y="7057"/>
                </a:lnTo>
                <a:lnTo>
                  <a:pt x="2079" y="7123"/>
                </a:lnTo>
                <a:lnTo>
                  <a:pt x="2079" y="7123"/>
                </a:lnTo>
                <a:lnTo>
                  <a:pt x="2063" y="7153"/>
                </a:lnTo>
                <a:lnTo>
                  <a:pt x="2045" y="7191"/>
                </a:lnTo>
                <a:lnTo>
                  <a:pt x="2023" y="7243"/>
                </a:lnTo>
                <a:lnTo>
                  <a:pt x="1999" y="7305"/>
                </a:lnTo>
                <a:lnTo>
                  <a:pt x="1973" y="7381"/>
                </a:lnTo>
                <a:lnTo>
                  <a:pt x="1961" y="7423"/>
                </a:lnTo>
                <a:lnTo>
                  <a:pt x="1949" y="7469"/>
                </a:lnTo>
                <a:lnTo>
                  <a:pt x="1937" y="7517"/>
                </a:lnTo>
                <a:lnTo>
                  <a:pt x="1927" y="7566"/>
                </a:lnTo>
                <a:lnTo>
                  <a:pt x="1917" y="7618"/>
                </a:lnTo>
                <a:lnTo>
                  <a:pt x="1909" y="7674"/>
                </a:lnTo>
                <a:lnTo>
                  <a:pt x="1903" y="7730"/>
                </a:lnTo>
                <a:lnTo>
                  <a:pt x="1899" y="7790"/>
                </a:lnTo>
                <a:lnTo>
                  <a:pt x="1895" y="7852"/>
                </a:lnTo>
                <a:lnTo>
                  <a:pt x="1895" y="7914"/>
                </a:lnTo>
                <a:lnTo>
                  <a:pt x="1897" y="7980"/>
                </a:lnTo>
                <a:lnTo>
                  <a:pt x="1901" y="8048"/>
                </a:lnTo>
                <a:lnTo>
                  <a:pt x="1907" y="8116"/>
                </a:lnTo>
                <a:lnTo>
                  <a:pt x="1917" y="8186"/>
                </a:lnTo>
                <a:lnTo>
                  <a:pt x="1931" y="8258"/>
                </a:lnTo>
                <a:lnTo>
                  <a:pt x="1947" y="8332"/>
                </a:lnTo>
                <a:lnTo>
                  <a:pt x="1967" y="8406"/>
                </a:lnTo>
                <a:lnTo>
                  <a:pt x="1991" y="8482"/>
                </a:lnTo>
                <a:lnTo>
                  <a:pt x="2019" y="8558"/>
                </a:lnTo>
                <a:lnTo>
                  <a:pt x="2051" y="8636"/>
                </a:ln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lvl="0"/>
            <a:endParaRPr lang="ko-KR" altLang="en-US" sz="240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911535" y="543339"/>
            <a:ext cx="3272805" cy="346688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9400998">
            <a:off x="9915387" y="2884835"/>
            <a:ext cx="1143232" cy="115626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932375" y="953073"/>
            <a:ext cx="1786271" cy="1757915"/>
          </a:xfrm>
          <a:prstGeom prst="rect">
            <a:avLst/>
          </a:prstGeom>
        </p:spPr>
      </p:pic>
      <p:sp>
        <p:nvSpPr>
          <p:cNvPr id="6" name="텍스트 개체 틀 2"/>
          <p:cNvSpPr>
            <a:spLocks noGrp="1"/>
          </p:cNvSpPr>
          <p:nvPr>
            <p:ph type="body" sz="quarter" idx="13" hasCustomPrompt="1"/>
          </p:nvPr>
        </p:nvSpPr>
        <p:spPr>
          <a:xfrm>
            <a:off x="2676939" y="4198372"/>
            <a:ext cx="6838123" cy="82420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800" b="1" baseline="0">
                <a:ln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7" cstate="screen"/>
          <a:srcRect/>
          <a:stretch>
            <a:fillRect/>
          </a:stretch>
        </p:blipFill>
        <p:spPr>
          <a:xfrm rot="463896">
            <a:off x="478549" y="3670492"/>
            <a:ext cx="2435745" cy="424793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0" y="6759904"/>
            <a:ext cx="12192000" cy="980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51060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53AA7-8EAE-EFB4-3146-5E584414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D4928D-B6A1-EB74-499D-4C97DC88B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2AE151-B34F-9A67-BCA4-E6FED621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4F3D-6D9C-4E5C-806C-29E4A6C22305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296017-D67A-48DA-E78C-079773A3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B10C3A-C7AA-A7A1-2EDC-E4B71408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804D-6989-4922-91FC-A03EF498E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69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A5D2E-639A-3F45-D3BB-C1575282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48A913-DCAA-CCF5-7A67-82D500650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7D237E-6053-EB71-9218-CAC3C7C8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4F3D-6D9C-4E5C-806C-29E4A6C22305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C3AAE8-8AB9-3BAD-2709-71324F3B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CF9252-01CE-C923-96CC-E0D585EF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804D-6989-4922-91FC-A03EF498E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11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18400-3BFB-9B6B-F9C4-351B87E6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53B2EB-D982-03FA-FCD4-8A01A2B26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95ACFB-2085-DE4E-3C66-17F618E4C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2427B7-1216-A6EB-47AA-9A006A185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4F3D-6D9C-4E5C-806C-29E4A6C22305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DA9273-E8F8-A111-17CB-AEFFA13A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E3D32A-3A54-66CC-868B-FCFE0202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804D-6989-4922-91FC-A03EF498E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94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2F9D2-12C2-28E0-83CA-7DC2F9EE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F9ED86-FF86-962D-246D-016B62814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038050-3C74-87D4-7565-54E5DE144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BAE60D-8EFC-8EA8-37EE-AFC7E187C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7F4E945-BB55-8B4D-33F4-533CEF64C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450492A-9087-EEAC-6AB9-5277FB4E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4F3D-6D9C-4E5C-806C-29E4A6C22305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D1FCB62-9726-01F3-E0D1-E30BE60F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D0D0CB5-A40A-DCDF-91BA-2FA8EC790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804D-6989-4922-91FC-A03EF498E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60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7CD9D-5DCD-37AF-7094-BC142AF6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5161240-F7CC-CF4D-D0DD-75A4853B6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4F3D-6D9C-4E5C-806C-29E4A6C22305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7186F4B-22A5-29E8-1524-5D2F39B4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5077A1C-3947-A59A-480D-20BA78E1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804D-6989-4922-91FC-A03EF498E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76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10B41C5-490C-2F36-D7EF-E368EF061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4F3D-6D9C-4E5C-806C-29E4A6C22305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1FCFCC3-E68A-367D-F521-785EC5DA8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2685A6-D6EE-CFD2-9178-68897F19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804D-6989-4922-91FC-A03EF498E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03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D1DFF-51F7-B0CC-B43A-5ACBE17F9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D8B126-92F0-DEF6-115A-92C247419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A87F79-2EAE-F5BC-F0DA-D9DEBAC05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A54E48-C432-619D-75BC-D5A8412C4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4F3D-6D9C-4E5C-806C-29E4A6C22305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C9AF3A-BA4F-858F-F6D0-BE83F675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9AD0F5-A80C-4CBE-C46E-8CC26CEB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804D-6989-4922-91FC-A03EF498E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21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2E4D7D-8A82-0243-E899-3FA75AF5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1685A65-68D3-0498-E1CB-8DA0169F2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4725BA-08A2-3468-DFAD-6D1716A0E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3DB45E-9268-545D-150B-51751281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4F3D-6D9C-4E5C-806C-29E4A6C22305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7A8885-BCC6-996C-CC03-DEDF6BB3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FA823A-8706-CC11-FE8F-92FAD1084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804D-6989-4922-91FC-A03EF498E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69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337A18A-28CF-DFFB-1901-5FBB2898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1A17AA-E430-5E24-75AA-8FE957819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3D00EB-7E49-E807-1045-42DA96FC6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D4F3D-6D9C-4E5C-806C-29E4A6C22305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43CC90-9B22-CADB-EE58-4840C3390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EA1C3B-A608-38F6-49B2-71C33A489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D804D-6989-4922-91FC-A03EF498E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80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5.wdp"/><Relationship Id="rId5" Type="http://schemas.openxmlformats.org/officeDocument/2006/relationships/image" Target="../media/image55.png"/><Relationship Id="rId4" Type="http://schemas.microsoft.com/office/2007/relationships/hdphoto" Target="../media/hdphoto4.wdp"/><Relationship Id="rId9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8.jpeg"/><Relationship Id="rId4" Type="http://schemas.openxmlformats.org/officeDocument/2006/relationships/image" Target="../media/image7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5.wdp"/><Relationship Id="rId5" Type="http://schemas.openxmlformats.org/officeDocument/2006/relationships/image" Target="../media/image55.png"/><Relationship Id="rId10" Type="http://schemas.openxmlformats.org/officeDocument/2006/relationships/hyperlink" Target="https://mundoeducacao.bol.uol.com.br/quimica/pilhas-ou-celulas-eletroquimicas.htm" TargetMode="External"/><Relationship Id="rId4" Type="http://schemas.microsoft.com/office/2007/relationships/hdphoto" Target="../media/hdphoto4.wdp"/><Relationship Id="rId9" Type="http://schemas.openxmlformats.org/officeDocument/2006/relationships/hyperlink" Target="https://mundoeducacao.bol.uol.com.br/quimica/diferenca-potencial-uma-pilha.htm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380797" y="464697"/>
            <a:ext cx="9451377" cy="1459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dirty="0" err="1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Eletroquímica</a:t>
            </a:r>
            <a:r>
              <a:rPr lang="en-US" altLang="ko-KR" dirty="0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ko-KR" sz="4267" dirty="0">
              <a:ln w="12700">
                <a:solidFill>
                  <a:schemeClr val="bg1"/>
                </a:solidFill>
              </a:ln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>
          <a:xfrm>
            <a:off x="242000" y="6021289"/>
            <a:ext cx="7915208" cy="677993"/>
          </a:xfrm>
        </p:spPr>
        <p:txBody>
          <a:bodyPr/>
          <a:lstStyle/>
          <a:p>
            <a:r>
              <a:rPr lang="en-US" altLang="ko-KR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Prof. Carlos Júnior</a:t>
            </a:r>
            <a:endParaRPr lang="ko-KR" altLang="en-US" b="0" dirty="0">
              <a:ln>
                <a:noFill/>
              </a:ln>
              <a:solidFill>
                <a:srgbClr val="FFFF00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795223" y="1448476"/>
            <a:ext cx="6808763" cy="1670539"/>
            <a:chOff x="636173" y="2088964"/>
            <a:chExt cx="5106572" cy="1252904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636173" y="2942225"/>
              <a:ext cx="5106572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948780" y="2088964"/>
              <a:ext cx="0" cy="1252904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직선 연결선 9"/>
          <p:cNvCxnSpPr/>
          <p:nvPr/>
        </p:nvCxnSpPr>
        <p:spPr>
          <a:xfrm flipH="1">
            <a:off x="1090734" y="2755318"/>
            <a:ext cx="3445800" cy="0"/>
          </a:xfrm>
          <a:prstGeom prst="line">
            <a:avLst/>
          </a:prstGeom>
          <a:ln w="31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17937C5-8CBF-444E-BEE5-5C217A89848C}"/>
              </a:ext>
            </a:extLst>
          </p:cNvPr>
          <p:cNvSpPr txBox="1"/>
          <p:nvPr/>
        </p:nvSpPr>
        <p:spPr>
          <a:xfrm>
            <a:off x="380797" y="1924385"/>
            <a:ext cx="7116308" cy="830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5333" dirty="0" err="1">
                <a:ln w="28575">
                  <a:solidFill>
                    <a:srgbClr val="FF0000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Química</a:t>
            </a:r>
            <a:r>
              <a:rPr lang="en-US" altLang="ko-KR" sz="5333" dirty="0">
                <a:ln w="28575">
                  <a:solidFill>
                    <a:srgbClr val="FF0000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5333" dirty="0" err="1">
                <a:ln w="28575">
                  <a:solidFill>
                    <a:srgbClr val="FF0000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Geral</a:t>
            </a:r>
            <a:r>
              <a:rPr lang="en-US" altLang="ko-KR" sz="5333" dirty="0">
                <a:ln w="28575">
                  <a:solidFill>
                    <a:srgbClr val="FF0000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</a:t>
            </a:r>
            <a:endParaRPr lang="ko-KR" altLang="en-US" sz="5333" dirty="0">
              <a:ln w="28575">
                <a:solidFill>
                  <a:srgbClr val="FF0000"/>
                </a:solidFill>
              </a:ln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Imagem relacionada">
            <a:extLst>
              <a:ext uri="{FF2B5EF4-FFF2-40B4-BE49-F238E27FC236}">
                <a16:creationId xmlns:a16="http://schemas.microsoft.com/office/drawing/2014/main" id="{88BA610D-EC69-BFD0-BEFE-2538A93325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82" y="3247933"/>
            <a:ext cx="3639635" cy="3330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C3716A-34FD-47F8-9361-3E095A71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5F9FBFAE-EBCB-4E09-9322-0705C2E023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302" y="260552"/>
            <a:ext cx="11143305" cy="613115"/>
          </a:xfrm>
        </p:spPr>
        <p:txBody>
          <a:bodyPr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  <a:ea typeface="Tahoma" panose="020B0604030504040204" pitchFamily="34" charset="0"/>
              </a:rPr>
              <a:t>Descrição</a:t>
            </a:r>
            <a:r>
              <a:rPr lang="en-US" altLang="ko-KR" dirty="0">
                <a:solidFill>
                  <a:schemeClr val="tx1"/>
                </a:solidFill>
                <a:ea typeface="Tahoma" panose="020B0604030504040204" pitchFamily="34" charset="0"/>
              </a:rPr>
              <a:t> de </a:t>
            </a:r>
            <a:r>
              <a:rPr lang="en-US" altLang="ko-KR" dirty="0" err="1">
                <a:solidFill>
                  <a:schemeClr val="tx1"/>
                </a:solidFill>
                <a:ea typeface="Tahoma" panose="020B0604030504040204" pitchFamily="34" charset="0"/>
              </a:rPr>
              <a:t>célula</a:t>
            </a:r>
            <a:r>
              <a:rPr lang="en-US" altLang="ko-KR" dirty="0">
                <a:solidFill>
                  <a:schemeClr val="tx1"/>
                </a:solidFill>
                <a:ea typeface="Tahoma" panose="020B0604030504040204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ea typeface="Tahoma" panose="020B0604030504040204" pitchFamily="34" charset="0"/>
              </a:rPr>
              <a:t>galvânica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56DB314-AAE9-4064-999A-96199AC0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263" y="1620773"/>
            <a:ext cx="7912824" cy="16824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BF23ADD-E0EC-0B10-0E6B-13653DACA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39" y="3820620"/>
            <a:ext cx="5830936" cy="283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7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86A361F-5658-4C4D-B9F9-5B54EF76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F41934C4-3D28-4A66-80BD-AF39946C3C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  <a:ea typeface="Tahoma" panose="020B0604030504040204" pitchFamily="34" charset="0"/>
              </a:rPr>
              <a:t>Descrição</a:t>
            </a:r>
            <a:r>
              <a:rPr lang="en-US" altLang="ko-KR" dirty="0">
                <a:solidFill>
                  <a:schemeClr val="tx1"/>
                </a:solidFill>
                <a:ea typeface="Tahoma" panose="020B0604030504040204" pitchFamily="34" charset="0"/>
              </a:rPr>
              <a:t> de </a:t>
            </a:r>
            <a:r>
              <a:rPr lang="en-US" altLang="ko-KR" dirty="0" err="1">
                <a:solidFill>
                  <a:schemeClr val="tx1"/>
                </a:solidFill>
                <a:ea typeface="Tahoma" panose="020B0604030504040204" pitchFamily="34" charset="0"/>
              </a:rPr>
              <a:t>célula</a:t>
            </a:r>
            <a:r>
              <a:rPr lang="en-US" altLang="ko-KR" dirty="0">
                <a:solidFill>
                  <a:schemeClr val="tx1"/>
                </a:solidFill>
                <a:ea typeface="Tahoma" panose="020B0604030504040204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ea typeface="Tahoma" panose="020B0604030504040204" pitchFamily="34" charset="0"/>
              </a:rPr>
              <a:t>galvânica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F7FF879-4444-4EE6-BDF4-F0EB65722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87" y="1418234"/>
            <a:ext cx="9697077" cy="268265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8564D8E-DB11-1E50-CB59-66468345D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185" y="3829974"/>
            <a:ext cx="5830936" cy="283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99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8D54479-E136-47EC-9489-DAEDF5B6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F2EB3-AE4F-4F35-B24E-00A067159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Pilha de </a:t>
            </a:r>
            <a:r>
              <a:rPr lang="pt-BR" dirty="0" err="1">
                <a:solidFill>
                  <a:schemeClr val="tx1"/>
                </a:solidFill>
              </a:rPr>
              <a:t>Daniell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2079D04-2D96-4694-9C1E-EC5B0A122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"/>
          <a:stretch/>
        </p:blipFill>
        <p:spPr bwMode="auto">
          <a:xfrm>
            <a:off x="3486149" y="2216919"/>
            <a:ext cx="8979391" cy="444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FA3C144-09DF-4096-9D9F-0B5B96A77BB8}"/>
              </a:ext>
            </a:extLst>
          </p:cNvPr>
          <p:cNvSpPr/>
          <p:nvPr/>
        </p:nvSpPr>
        <p:spPr>
          <a:xfrm>
            <a:off x="143339" y="1412776"/>
            <a:ext cx="6144683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>
                <a:latin typeface="Abadi Extra Light" panose="020B0204020104020204" pitchFamily="34" charset="0"/>
              </a:rPr>
              <a:t>Em 1836, o químico inglês </a:t>
            </a:r>
            <a:r>
              <a:rPr lang="pt-BR" sz="2400" b="1" dirty="0">
                <a:latin typeface="Abadi Extra Light" panose="020B0204020104020204" pitchFamily="34" charset="0"/>
              </a:rPr>
              <a:t>John Frederic </a:t>
            </a:r>
            <a:r>
              <a:rPr lang="pt-BR" sz="2400" b="1" dirty="0" err="1">
                <a:latin typeface="Abadi Extra Light" panose="020B0204020104020204" pitchFamily="34" charset="0"/>
              </a:rPr>
              <a:t>Daniell</a:t>
            </a:r>
            <a:r>
              <a:rPr lang="pt-BR" sz="2400" b="1" dirty="0">
                <a:latin typeface="Abadi Extra Light" panose="020B0204020104020204" pitchFamily="34" charset="0"/>
              </a:rPr>
              <a:t> (1790-1845)</a:t>
            </a:r>
            <a:r>
              <a:rPr lang="pt-BR" sz="2400" dirty="0">
                <a:latin typeface="Abadi Extra Light" panose="020B0204020104020204" pitchFamily="34" charset="0"/>
              </a:rPr>
              <a:t> aperfeiçoou a pilha de Volta, tornando-a menos arriscada. Essa nova pilha passou a ser conhecida como </a:t>
            </a:r>
            <a:r>
              <a:rPr lang="pt-BR" sz="2400" b="1" dirty="0">
                <a:latin typeface="Abadi Extra Light" panose="020B0204020104020204" pitchFamily="34" charset="0"/>
              </a:rPr>
              <a:t>Pilha de </a:t>
            </a:r>
            <a:r>
              <a:rPr lang="pt-BR" sz="2400" b="1" dirty="0" err="1">
                <a:latin typeface="Abadi Extra Light" panose="020B0204020104020204" pitchFamily="34" charset="0"/>
              </a:rPr>
              <a:t>Daniell</a:t>
            </a:r>
            <a:r>
              <a:rPr lang="pt-BR" sz="2400" dirty="0">
                <a:latin typeface="Abadi Extra Light" panose="020B0204020104020204" pitchFamily="34" charset="0"/>
              </a:rPr>
              <a:t>.</a:t>
            </a:r>
          </a:p>
        </p:txBody>
      </p:sp>
      <p:pic>
        <p:nvPicPr>
          <p:cNvPr id="7" name="Picture 2" descr="http://www.batteryfacts.co.uk/images/History/VoltaicPile.jpg">
            <a:extLst>
              <a:ext uri="{FF2B5EF4-FFF2-40B4-BE49-F238E27FC236}">
                <a16:creationId xmlns:a16="http://schemas.microsoft.com/office/drawing/2014/main" id="{5470A705-519B-4AAA-A4BB-6EE7FF498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4" y="3269634"/>
            <a:ext cx="1798644" cy="3147628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D888DEB-9FC3-4B53-B10C-BFE54F10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BB868952-03A4-4923-972F-7FB5F9655B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Pilha de </a:t>
            </a:r>
            <a:r>
              <a:rPr lang="pt-BR" dirty="0" err="1">
                <a:solidFill>
                  <a:schemeClr val="tx1"/>
                </a:solidFill>
              </a:rPr>
              <a:t>Daniell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9218" name="Picture 2" descr="Pilha de Daniell depois de seu funcionamento">
            <a:extLst>
              <a:ext uri="{FF2B5EF4-FFF2-40B4-BE49-F238E27FC236}">
                <a16:creationId xmlns:a16="http://schemas.microsoft.com/office/drawing/2014/main" id="{43DE17C7-8A3B-421A-98BF-A1437E1A0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272" y="1220755"/>
            <a:ext cx="5677363" cy="376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08282FA-15A2-412D-8F69-4F908601B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272" y="4946241"/>
            <a:ext cx="5677363" cy="182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590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8B2379C-892B-4E2F-A791-A2DC8FE3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DC612F-038C-4634-AB73-628E0F0EE5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Ponte salina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2BDC6EB-6EBE-4E4D-9E6F-BDF07E108E53}"/>
              </a:ext>
            </a:extLst>
          </p:cNvPr>
          <p:cNvSpPr/>
          <p:nvPr/>
        </p:nvSpPr>
        <p:spPr>
          <a:xfrm>
            <a:off x="143340" y="1281226"/>
            <a:ext cx="5879213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Abadi Extra Light" panose="020B0204020104020204" pitchFamily="34" charset="0"/>
              </a:rPr>
              <a:t>A cuba com dois compartimentos separados por uma </a:t>
            </a:r>
          </a:p>
          <a:p>
            <a:r>
              <a:rPr lang="pt-BR" sz="2000" dirty="0">
                <a:latin typeface="Abadi Extra Light" panose="020B0204020104020204" pitchFamily="34" charset="0"/>
              </a:rPr>
              <a:t>parede porosa pode ser substituída por um dispositivo </a:t>
            </a:r>
          </a:p>
          <a:p>
            <a:r>
              <a:rPr lang="pt-BR" sz="2000" dirty="0">
                <a:latin typeface="Abadi Extra Light" panose="020B0204020104020204" pitchFamily="34" charset="0"/>
              </a:rPr>
              <a:t>formado por dois béqueres diferentes, na qual a conexão entre as suas soluções se faz por um tubo de vidro em </a:t>
            </a:r>
          </a:p>
          <a:p>
            <a:r>
              <a:rPr lang="pt-BR" sz="2000" dirty="0">
                <a:latin typeface="Abadi Extra Light" panose="020B0204020104020204" pitchFamily="34" charset="0"/>
              </a:rPr>
              <a:t>forma de U.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6AF0FAA-8719-44F3-B73F-93F6C835C19D}"/>
              </a:ext>
            </a:extLst>
          </p:cNvPr>
          <p:cNvSpPr/>
          <p:nvPr/>
        </p:nvSpPr>
        <p:spPr>
          <a:xfrm>
            <a:off x="6185960" y="1265560"/>
            <a:ext cx="5879213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Abadi Extra Light" panose="020B0204020104020204" pitchFamily="34" charset="0"/>
              </a:rPr>
              <a:t>A solução salina pode ser formada por </a:t>
            </a:r>
            <a:r>
              <a:rPr lang="pt-BR" sz="2000" dirty="0" err="1">
                <a:latin typeface="Abadi Extra Light" panose="020B0204020104020204" pitchFamily="34" charset="0"/>
              </a:rPr>
              <a:t>KC</a:t>
            </a:r>
            <a:r>
              <a:rPr lang="pt-BR" sz="2000" i="1" dirty="0" err="1">
                <a:latin typeface="Abadi Extra Light" panose="020B0204020104020204" pitchFamily="34" charset="0"/>
              </a:rPr>
              <a:t>l</a:t>
            </a:r>
            <a:r>
              <a:rPr lang="pt-BR" sz="2000" dirty="0">
                <a:latin typeface="Abadi Extra Light" panose="020B0204020104020204" pitchFamily="34" charset="0"/>
              </a:rPr>
              <a:t>, KNO</a:t>
            </a:r>
            <a:r>
              <a:rPr lang="pt-BR" sz="2000" baseline="-25000" dirty="0">
                <a:latin typeface="Abadi Extra Light" panose="020B0204020104020204" pitchFamily="34" charset="0"/>
              </a:rPr>
              <a:t>3</a:t>
            </a:r>
            <a:r>
              <a:rPr lang="pt-BR" sz="2000" dirty="0">
                <a:latin typeface="Abadi Extra Light" panose="020B0204020104020204" pitchFamily="34" charset="0"/>
              </a:rPr>
              <a:t>, NH</a:t>
            </a:r>
            <a:r>
              <a:rPr lang="pt-BR" sz="2000" baseline="-25000" dirty="0">
                <a:latin typeface="Abadi Extra Light" panose="020B0204020104020204" pitchFamily="34" charset="0"/>
              </a:rPr>
              <a:t>4</a:t>
            </a:r>
            <a:r>
              <a:rPr lang="pt-BR" sz="2000" dirty="0">
                <a:latin typeface="Abadi Extra Light" panose="020B0204020104020204" pitchFamily="34" charset="0"/>
              </a:rPr>
              <a:t>, NO</a:t>
            </a:r>
            <a:r>
              <a:rPr lang="pt-BR" sz="2000" baseline="-25000" dirty="0">
                <a:latin typeface="Abadi Extra Light" panose="020B0204020104020204" pitchFamily="34" charset="0"/>
              </a:rPr>
              <a:t>3</a:t>
            </a:r>
            <a:r>
              <a:rPr lang="pt-BR" sz="2000" dirty="0">
                <a:latin typeface="Abadi Extra Light" panose="020B0204020104020204" pitchFamily="34" charset="0"/>
              </a:rPr>
              <a:t>, que não participa das reações nos eletrodos. As </a:t>
            </a:r>
          </a:p>
          <a:p>
            <a:r>
              <a:rPr lang="pt-BR" sz="2000" dirty="0">
                <a:latin typeface="Abadi Extra Light" panose="020B0204020104020204" pitchFamily="34" charset="0"/>
              </a:rPr>
              <a:t>extremidades do tubo são fechadas com chumaço de </a:t>
            </a:r>
          </a:p>
          <a:p>
            <a:r>
              <a:rPr lang="pt-BR" sz="2000" dirty="0">
                <a:latin typeface="Abadi Extra Light" panose="020B0204020104020204" pitchFamily="34" charset="0"/>
              </a:rPr>
              <a:t>algodão. Permite a troca de íons, sem que as soluções </a:t>
            </a:r>
          </a:p>
          <a:p>
            <a:r>
              <a:rPr lang="pt-BR" sz="2000" dirty="0">
                <a:latin typeface="Abadi Extra Light" panose="020B0204020104020204" pitchFamily="34" charset="0"/>
              </a:rPr>
              <a:t>se misturem, completando o circuito elétrico. </a:t>
            </a:r>
          </a:p>
        </p:txBody>
      </p:sp>
      <p:pic>
        <p:nvPicPr>
          <p:cNvPr id="7" name="Picture 2" descr="http://www.portalsaofrancisco.com.br/alfa/pilha-de-daniell/imagens/Pilha-26.jpg">
            <a:extLst>
              <a:ext uri="{FF2B5EF4-FFF2-40B4-BE49-F238E27FC236}">
                <a16:creationId xmlns:a16="http://schemas.microsoft.com/office/drawing/2014/main" id="{A1B34F8E-ACBD-4CF8-A35B-2DAAC3FC5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2432" y="3332989"/>
            <a:ext cx="8047136" cy="2916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200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F07A271-CED1-4A8A-BF50-6B74A021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AB8F54-8908-4F6B-9927-CF8D5D5BB5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301" y="194812"/>
            <a:ext cx="11143305" cy="613115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Célula galvânica de estanho-cobre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FDAC289-A004-4BF3-8BFB-5D81C0623F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063503" y="1644799"/>
            <a:ext cx="5866900" cy="3936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01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2BC6D77-B318-4EB2-B39C-FCE414D284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7701" y="356659"/>
            <a:ext cx="8160907" cy="92143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Tipos de eletrodos nas células galvânicas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48A43F9-49B7-401E-A496-0356E75C43B6}"/>
              </a:ext>
            </a:extLst>
          </p:cNvPr>
          <p:cNvSpPr/>
          <p:nvPr/>
        </p:nvSpPr>
        <p:spPr>
          <a:xfrm>
            <a:off x="3695734" y="2180862"/>
            <a:ext cx="4217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Helvetica-Bold"/>
              </a:rPr>
              <a:t>Eletrodo metal-íon metálico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CA1C336-7CCC-460C-BA45-4452D04CCE09}"/>
              </a:ext>
            </a:extLst>
          </p:cNvPr>
          <p:cNvSpPr/>
          <p:nvPr/>
        </p:nvSpPr>
        <p:spPr>
          <a:xfrm>
            <a:off x="3717403" y="2673305"/>
            <a:ext cx="8235247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badi Extra Light" panose="020B0204020104020204" pitchFamily="34" charset="0"/>
              </a:rPr>
              <a:t>São frequentemente metais ativos na operação da célula, ou seja, os eletrodos são dissolvidos ou formados a medida que as reações avançam.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905A151-0DC2-4B41-96BB-1EF3BD010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9499" y="4102124"/>
            <a:ext cx="2457311" cy="2407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1480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1">
            <a:extLst>
              <a:ext uri="{FF2B5EF4-FFF2-40B4-BE49-F238E27FC236}">
                <a16:creationId xmlns:a16="http://schemas.microsoft.com/office/drawing/2014/main" id="{2AADA903-B996-4A73-802C-246C2B162B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7701" y="356659"/>
            <a:ext cx="8160907" cy="92143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Tipos de eletrodos nas células galvânicas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1C23D22-1B6B-49E1-816F-2079C736A5C6}"/>
              </a:ext>
            </a:extLst>
          </p:cNvPr>
          <p:cNvSpPr/>
          <p:nvPr/>
        </p:nvSpPr>
        <p:spPr>
          <a:xfrm>
            <a:off x="4079776" y="2155521"/>
            <a:ext cx="2610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Helvetica-Bold"/>
              </a:rPr>
              <a:t>Eletrodo gás-íon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CE9436E-0F2D-4D17-9D3A-FF58B4AD033D}"/>
              </a:ext>
            </a:extLst>
          </p:cNvPr>
          <p:cNvSpPr/>
          <p:nvPr/>
        </p:nvSpPr>
        <p:spPr>
          <a:xfrm>
            <a:off x="4175787" y="2724703"/>
            <a:ext cx="7584843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>
                <a:latin typeface="Abadi Extra Light" panose="020B0204020104020204" pitchFamily="34" charset="0"/>
              </a:rPr>
              <a:t>Neste tipo de eletrodo emprega-se um gás em contato com seu íon (cátion ou ânion) em solução</a:t>
            </a:r>
            <a:r>
              <a:rPr lang="pt-BR" sz="2400" dirty="0">
                <a:latin typeface="Helvetica" panose="020B0604020202020204" pitchFamily="34" charset="0"/>
              </a:rPr>
              <a:t>.</a:t>
            </a:r>
            <a:endParaRPr lang="pt-BR" sz="24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D01FEE2-1911-4230-9802-2883AF6BCE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3873" y="3662199"/>
            <a:ext cx="2776417" cy="33480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D951AC6A-1CDB-4075-985A-1F40ABFBF05F}"/>
              </a:ext>
            </a:extLst>
          </p:cNvPr>
          <p:cNvSpPr/>
          <p:nvPr/>
        </p:nvSpPr>
        <p:spPr>
          <a:xfrm>
            <a:off x="4140186" y="4154068"/>
            <a:ext cx="5311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Helvetica-Bold"/>
              </a:rPr>
              <a:t>Eletrodo de “óxido-redução” inerte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EF32CA5-0026-40B4-9BAF-768A18BB9286}"/>
              </a:ext>
            </a:extLst>
          </p:cNvPr>
          <p:cNvSpPr/>
          <p:nvPr/>
        </p:nvSpPr>
        <p:spPr>
          <a:xfrm>
            <a:off x="4246685" y="4753773"/>
            <a:ext cx="6649849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>
                <a:latin typeface="Abadi Extra Light" panose="020B0204020104020204" pitchFamily="34" charset="0"/>
              </a:rPr>
              <a:t>O eletrodo permanece inalterado pela reação efetiva. Este deve ser feito de material inerte. A platina e o C (grafite) são as substâncias usadas como eletrodo.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E9E53403-BB5C-4021-8182-C64144BE68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6015" y="6339208"/>
            <a:ext cx="4080400" cy="32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37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1">
            <a:extLst>
              <a:ext uri="{FF2B5EF4-FFF2-40B4-BE49-F238E27FC236}">
                <a16:creationId xmlns:a16="http://schemas.microsoft.com/office/drawing/2014/main" id="{0362C8E6-687D-403D-9FB5-F91F999D26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723" y="356659"/>
            <a:ext cx="8160907" cy="92143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Tipos de eletrodos nas células galvânicas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1CA7A17-53DA-4FF2-984F-F6F484805B45}"/>
              </a:ext>
            </a:extLst>
          </p:cNvPr>
          <p:cNvSpPr/>
          <p:nvPr/>
        </p:nvSpPr>
        <p:spPr>
          <a:xfrm>
            <a:off x="3311691" y="2180862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Helvetica-Bold"/>
              </a:rPr>
              <a:t>Eletrodos de metal-ânion de sal insolúvel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D668C42-D016-4D92-B165-46FBCF7A8AD7}"/>
              </a:ext>
            </a:extLst>
          </p:cNvPr>
          <p:cNvSpPr/>
          <p:nvPr/>
        </p:nvSpPr>
        <p:spPr>
          <a:xfrm>
            <a:off x="4072231" y="2830799"/>
            <a:ext cx="7091164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>
                <a:latin typeface="Abadi Extra Light" panose="020B0204020104020204" pitchFamily="34" charset="0"/>
              </a:rPr>
              <a:t>um metal se encontra em contato com um dos seus sais insolúveis e, ao mesmo tempo, com uma solução que </a:t>
            </a:r>
          </a:p>
          <a:p>
            <a:r>
              <a:rPr lang="pt-BR" sz="2400" dirty="0">
                <a:latin typeface="Abadi Extra Light" panose="020B0204020104020204" pitchFamily="34" charset="0"/>
              </a:rPr>
              <a:t>contém o ânion do sal.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3239B22-F8AB-4E93-B69C-AFCE6CFABB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5840" y="4498988"/>
            <a:ext cx="2302800" cy="34453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BB08392-A6D2-49E6-8602-699ECFDCF2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3395" y="4580055"/>
            <a:ext cx="3030000" cy="26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55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FC47DD0-735A-48DF-926A-1BEA05006E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7488" y="22944"/>
            <a:ext cx="9025003" cy="1156803"/>
          </a:xfrm>
        </p:spPr>
        <p:txBody>
          <a:bodyPr/>
          <a:lstStyle/>
          <a:p>
            <a:r>
              <a:rPr lang="pt-BR" sz="4267" dirty="0">
                <a:solidFill>
                  <a:schemeClr val="tx1"/>
                </a:solidFill>
              </a:rPr>
              <a:t>Potencial padrão de um eletrodo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9E335AF-F5BF-409C-9C59-F22FAB53BB30}"/>
              </a:ext>
            </a:extLst>
          </p:cNvPr>
          <p:cNvSpPr/>
          <p:nvPr/>
        </p:nvSpPr>
        <p:spPr>
          <a:xfrm>
            <a:off x="191344" y="928216"/>
            <a:ext cx="11809312" cy="10770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133" dirty="0">
                <a:latin typeface="Abadi Extra Light" panose="020B0204020104020204" pitchFamily="34" charset="0"/>
              </a:rPr>
              <a:t>Por convenção internacional, atribui-se à semirreação H2 (gás-íon) o potencial zero. O eletrodo-padrão de </a:t>
            </a:r>
          </a:p>
          <a:p>
            <a:pPr algn="just"/>
            <a:r>
              <a:rPr lang="pt-BR" sz="2133" dirty="0">
                <a:latin typeface="Abadi Extra Light" panose="020B0204020104020204" pitchFamily="34" charset="0"/>
              </a:rPr>
              <a:t>hidrogênio é válido quando reagentes e produtos estão nas condições padrão: temperatura de 25°C, pressão de 1atm e concentração molar da solução do íon [M+] = 1M, igual a 1molar. </a:t>
            </a:r>
          </a:p>
        </p:txBody>
      </p:sp>
      <p:pic>
        <p:nvPicPr>
          <p:cNvPr id="10242" name="Picture 2" descr="Resultado de imagem para eletrodo padrÃ£o de hidrogÃªnio">
            <a:extLst>
              <a:ext uri="{FF2B5EF4-FFF2-40B4-BE49-F238E27FC236}">
                <a16:creationId xmlns:a16="http://schemas.microsoft.com/office/drawing/2014/main" id="{506CAE8B-5F21-4E1B-92DC-14404983B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34" y="2257813"/>
            <a:ext cx="3695700" cy="231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Resultado de imagem para eletrodo padrÃ£o de hidrogÃªnio">
            <a:extLst>
              <a:ext uri="{FF2B5EF4-FFF2-40B4-BE49-F238E27FC236}">
                <a16:creationId xmlns:a16="http://schemas.microsoft.com/office/drawing/2014/main" id="{CBE7193E-7B9D-45FB-B342-741CC2EDC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03" y="2941484"/>
            <a:ext cx="3644900" cy="284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1EC42D9-D90D-4921-A22F-12EFCD7F33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339" y="5721524"/>
            <a:ext cx="3959200" cy="912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86ED181-1DAA-470F-9A26-E4DF5B9B44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1798" y="6066057"/>
            <a:ext cx="4888401" cy="5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6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311692" y="112125"/>
            <a:ext cx="3271249" cy="1520436"/>
            <a:chOff x="636173" y="2201541"/>
            <a:chExt cx="2453437" cy="1140327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36173" y="2942225"/>
              <a:ext cx="2453437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직선 연결선 3"/>
            <p:cNvCxnSpPr/>
            <p:nvPr/>
          </p:nvCxnSpPr>
          <p:spPr>
            <a:xfrm>
              <a:off x="948780" y="2201541"/>
              <a:ext cx="0" cy="1140327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000150" y="179910"/>
            <a:ext cx="7776859" cy="1012775"/>
          </a:xfrm>
          <a:ln>
            <a:noFill/>
          </a:ln>
        </p:spPr>
        <p:txBody>
          <a:bodyPr/>
          <a:lstStyle/>
          <a:p>
            <a:r>
              <a:rPr lang="en-US" altLang="ko-KR" dirty="0" err="1">
                <a:solidFill>
                  <a:schemeClr val="tx1"/>
                </a:solidFill>
              </a:rPr>
              <a:t>Eletroquímica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en-US" altLang="ko-KR" dirty="0">
                <a:ln w="25400"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o que é?</a:t>
            </a:r>
            <a:endParaRPr lang="ko-KR" altLang="en-US" dirty="0">
              <a:ln w="25400"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779244E4-DE48-4CBF-869F-DBF394ECB39F}"/>
              </a:ext>
            </a:extLst>
          </p:cNvPr>
          <p:cNvSpPr/>
          <p:nvPr/>
        </p:nvSpPr>
        <p:spPr>
          <a:xfrm>
            <a:off x="3317227" y="1632561"/>
            <a:ext cx="8559011" cy="156966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badi Extra Light" panose="020B0204020104020204" pitchFamily="34" charset="0"/>
                <a:cs typeface="Arabic Typesetting" panose="020B0604020202020204" pitchFamily="66" charset="-78"/>
              </a:rPr>
              <a:t>Eletroquímica</a:t>
            </a:r>
            <a:r>
              <a:rPr lang="pt-BR" sz="2400" dirty="0">
                <a:latin typeface="Abadi Extra Light" panose="020B0204020104020204" pitchFamily="34" charset="0"/>
                <a:cs typeface="Arabic Typesetting" panose="020B0604020202020204" pitchFamily="66" charset="-78"/>
              </a:rPr>
              <a:t> é uma área da química que estuda as reações que produzem corrente elétrica através de reações chamadas de oxidação e redução. Também estuda as reações que ocorrem por intermédio do fornecimento de corrente elétrica, conhecidas como eletrólise.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D91C46A3-B7C2-4D66-B80C-E3BA2AD9C7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82" y="3429000"/>
            <a:ext cx="3217403" cy="2943911"/>
          </a:xfrm>
          <a:prstGeom prst="roundRect">
            <a:avLst>
              <a:gd name="adj" fmla="val 859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 flipH="1">
            <a:off x="5519937" y="1957029"/>
            <a:ext cx="5297049" cy="1670539"/>
            <a:chOff x="636172" y="2088964"/>
            <a:chExt cx="3972787" cy="1252904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36172" y="2942225"/>
              <a:ext cx="3972787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직선 연결선 3"/>
            <p:cNvCxnSpPr/>
            <p:nvPr/>
          </p:nvCxnSpPr>
          <p:spPr>
            <a:xfrm>
              <a:off x="948780" y="2088964"/>
              <a:ext cx="0" cy="1252904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204225" y="2724154"/>
            <a:ext cx="8390341" cy="921439"/>
          </a:xfrm>
        </p:spPr>
        <p:txBody>
          <a:bodyPr>
            <a:normAutofit fontScale="77500" lnSpcReduction="20000"/>
          </a:bodyPr>
          <a:lstStyle/>
          <a:p>
            <a:r>
              <a:rPr lang="pt-BR" dirty="0">
                <a:solidFill>
                  <a:schemeClr val="tx1"/>
                </a:solidFill>
              </a:rPr>
              <a:t>Reatividade dos metais e ametais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도넛 7"/>
          <p:cNvSpPr/>
          <p:nvPr/>
        </p:nvSpPr>
        <p:spPr>
          <a:xfrm>
            <a:off x="137167" y="2060956"/>
            <a:ext cx="1898845" cy="1898845"/>
          </a:xfrm>
          <a:prstGeom prst="donut">
            <a:avLst>
              <a:gd name="adj" fmla="val 9696"/>
            </a:avLst>
          </a:prstGeom>
          <a:blipFill>
            <a:blip r:embed="rId2" cstate="screen"/>
            <a:stretch>
              <a:fillRect/>
            </a:stretch>
          </a:blip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10" name="그룹 9"/>
          <p:cNvGrpSpPr/>
          <p:nvPr/>
        </p:nvGrpSpPr>
        <p:grpSpPr>
          <a:xfrm>
            <a:off x="866429" y="2792299"/>
            <a:ext cx="440320" cy="392575"/>
            <a:chOff x="4446588" y="1416050"/>
            <a:chExt cx="527050" cy="469900"/>
          </a:xfrm>
          <a:solidFill>
            <a:schemeClr val="bg1">
              <a:lumMod val="75000"/>
            </a:schemeClr>
          </a:solidFill>
        </p:grpSpPr>
        <p:sp>
          <p:nvSpPr>
            <p:cNvPr id="11" name="Freeform 25"/>
            <p:cNvSpPr/>
            <p:nvPr/>
          </p:nvSpPr>
          <p:spPr bwMode="auto">
            <a:xfrm>
              <a:off x="4570413" y="1590675"/>
              <a:ext cx="155575" cy="155575"/>
            </a:xfrm>
            <a:custGeom>
              <a:avLst/>
              <a:gdLst>
                <a:gd name="T0" fmla="*/ 98 w 98"/>
                <a:gd name="T1" fmla="*/ 40 h 98"/>
                <a:gd name="T2" fmla="*/ 94 w 98"/>
                <a:gd name="T3" fmla="*/ 40 h 98"/>
                <a:gd name="T4" fmla="*/ 94 w 98"/>
                <a:gd name="T5" fmla="*/ 40 h 98"/>
                <a:gd name="T6" fmla="*/ 92 w 98"/>
                <a:gd name="T7" fmla="*/ 40 h 98"/>
                <a:gd name="T8" fmla="*/ 92 w 98"/>
                <a:gd name="T9" fmla="*/ 40 h 98"/>
                <a:gd name="T10" fmla="*/ 86 w 98"/>
                <a:gd name="T11" fmla="*/ 40 h 98"/>
                <a:gd name="T12" fmla="*/ 80 w 98"/>
                <a:gd name="T13" fmla="*/ 44 h 98"/>
                <a:gd name="T14" fmla="*/ 76 w 98"/>
                <a:gd name="T15" fmla="*/ 48 h 98"/>
                <a:gd name="T16" fmla="*/ 74 w 98"/>
                <a:gd name="T17" fmla="*/ 54 h 98"/>
                <a:gd name="T18" fmla="*/ 74 w 98"/>
                <a:gd name="T19" fmla="*/ 58 h 98"/>
                <a:gd name="T20" fmla="*/ 74 w 98"/>
                <a:gd name="T21" fmla="*/ 58 h 98"/>
                <a:gd name="T22" fmla="*/ 74 w 98"/>
                <a:gd name="T23" fmla="*/ 64 h 98"/>
                <a:gd name="T24" fmla="*/ 78 w 98"/>
                <a:gd name="T25" fmla="*/ 70 h 98"/>
                <a:gd name="T26" fmla="*/ 78 w 98"/>
                <a:gd name="T27" fmla="*/ 70 h 98"/>
                <a:gd name="T28" fmla="*/ 82 w 98"/>
                <a:gd name="T29" fmla="*/ 74 h 98"/>
                <a:gd name="T30" fmla="*/ 88 w 98"/>
                <a:gd name="T31" fmla="*/ 78 h 98"/>
                <a:gd name="T32" fmla="*/ 90 w 98"/>
                <a:gd name="T33" fmla="*/ 78 h 98"/>
                <a:gd name="T34" fmla="*/ 90 w 98"/>
                <a:gd name="T35" fmla="*/ 78 h 98"/>
                <a:gd name="T36" fmla="*/ 82 w 98"/>
                <a:gd name="T37" fmla="*/ 86 h 98"/>
                <a:gd name="T38" fmla="*/ 72 w 98"/>
                <a:gd name="T39" fmla="*/ 92 h 98"/>
                <a:gd name="T40" fmla="*/ 62 w 98"/>
                <a:gd name="T41" fmla="*/ 96 h 98"/>
                <a:gd name="T42" fmla="*/ 50 w 98"/>
                <a:gd name="T43" fmla="*/ 98 h 98"/>
                <a:gd name="T44" fmla="*/ 50 w 98"/>
                <a:gd name="T45" fmla="*/ 98 h 98"/>
                <a:gd name="T46" fmla="*/ 40 w 98"/>
                <a:gd name="T47" fmla="*/ 98 h 98"/>
                <a:gd name="T48" fmla="*/ 30 w 98"/>
                <a:gd name="T49" fmla="*/ 94 h 98"/>
                <a:gd name="T50" fmla="*/ 22 w 98"/>
                <a:gd name="T51" fmla="*/ 90 h 98"/>
                <a:gd name="T52" fmla="*/ 14 w 98"/>
                <a:gd name="T53" fmla="*/ 84 h 98"/>
                <a:gd name="T54" fmla="*/ 8 w 98"/>
                <a:gd name="T55" fmla="*/ 76 h 98"/>
                <a:gd name="T56" fmla="*/ 4 w 98"/>
                <a:gd name="T57" fmla="*/ 68 h 98"/>
                <a:gd name="T58" fmla="*/ 2 w 98"/>
                <a:gd name="T59" fmla="*/ 58 h 98"/>
                <a:gd name="T60" fmla="*/ 0 w 98"/>
                <a:gd name="T61" fmla="*/ 48 h 98"/>
                <a:gd name="T62" fmla="*/ 0 w 98"/>
                <a:gd name="T63" fmla="*/ 48 h 98"/>
                <a:gd name="T64" fmla="*/ 2 w 98"/>
                <a:gd name="T65" fmla="*/ 36 h 98"/>
                <a:gd name="T66" fmla="*/ 8 w 98"/>
                <a:gd name="T67" fmla="*/ 24 h 98"/>
                <a:gd name="T68" fmla="*/ 10 w 98"/>
                <a:gd name="T69" fmla="*/ 28 h 98"/>
                <a:gd name="T70" fmla="*/ 10 w 98"/>
                <a:gd name="T71" fmla="*/ 28 h 98"/>
                <a:gd name="T72" fmla="*/ 16 w 98"/>
                <a:gd name="T73" fmla="*/ 34 h 98"/>
                <a:gd name="T74" fmla="*/ 24 w 98"/>
                <a:gd name="T75" fmla="*/ 36 h 98"/>
                <a:gd name="T76" fmla="*/ 24 w 98"/>
                <a:gd name="T77" fmla="*/ 36 h 98"/>
                <a:gd name="T78" fmla="*/ 30 w 98"/>
                <a:gd name="T79" fmla="*/ 34 h 98"/>
                <a:gd name="T80" fmla="*/ 34 w 98"/>
                <a:gd name="T81" fmla="*/ 32 h 98"/>
                <a:gd name="T82" fmla="*/ 36 w 98"/>
                <a:gd name="T83" fmla="*/ 30 h 98"/>
                <a:gd name="T84" fmla="*/ 36 w 98"/>
                <a:gd name="T85" fmla="*/ 30 h 98"/>
                <a:gd name="T86" fmla="*/ 42 w 98"/>
                <a:gd name="T87" fmla="*/ 26 h 98"/>
                <a:gd name="T88" fmla="*/ 44 w 98"/>
                <a:gd name="T89" fmla="*/ 18 h 98"/>
                <a:gd name="T90" fmla="*/ 44 w 98"/>
                <a:gd name="T91" fmla="*/ 18 h 98"/>
                <a:gd name="T92" fmla="*/ 44 w 98"/>
                <a:gd name="T93" fmla="*/ 12 h 98"/>
                <a:gd name="T94" fmla="*/ 40 w 98"/>
                <a:gd name="T95" fmla="*/ 6 h 98"/>
                <a:gd name="T96" fmla="*/ 36 w 98"/>
                <a:gd name="T97" fmla="*/ 2 h 98"/>
                <a:gd name="T98" fmla="*/ 36 w 98"/>
                <a:gd name="T99" fmla="*/ 2 h 98"/>
                <a:gd name="T100" fmla="*/ 50 w 98"/>
                <a:gd name="T101" fmla="*/ 0 h 98"/>
                <a:gd name="T102" fmla="*/ 50 w 98"/>
                <a:gd name="T103" fmla="*/ 0 h 98"/>
                <a:gd name="T104" fmla="*/ 58 w 98"/>
                <a:gd name="T105" fmla="*/ 0 h 98"/>
                <a:gd name="T106" fmla="*/ 68 w 98"/>
                <a:gd name="T107" fmla="*/ 2 h 98"/>
                <a:gd name="T108" fmla="*/ 76 w 98"/>
                <a:gd name="T109" fmla="*/ 6 h 98"/>
                <a:gd name="T110" fmla="*/ 82 w 98"/>
                <a:gd name="T111" fmla="*/ 12 h 98"/>
                <a:gd name="T112" fmla="*/ 88 w 98"/>
                <a:gd name="T113" fmla="*/ 18 h 98"/>
                <a:gd name="T114" fmla="*/ 92 w 98"/>
                <a:gd name="T115" fmla="*/ 24 h 98"/>
                <a:gd name="T116" fmla="*/ 96 w 98"/>
                <a:gd name="T117" fmla="*/ 32 h 98"/>
                <a:gd name="T118" fmla="*/ 98 w 98"/>
                <a:gd name="T119" fmla="*/ 40 h 98"/>
                <a:gd name="T120" fmla="*/ 98 w 98"/>
                <a:gd name="T121" fmla="*/ 4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" h="98">
                  <a:moveTo>
                    <a:pt x="98" y="40"/>
                  </a:moveTo>
                  <a:lnTo>
                    <a:pt x="94" y="40"/>
                  </a:lnTo>
                  <a:lnTo>
                    <a:pt x="94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6" y="40"/>
                  </a:lnTo>
                  <a:lnTo>
                    <a:pt x="80" y="44"/>
                  </a:lnTo>
                  <a:lnTo>
                    <a:pt x="76" y="48"/>
                  </a:lnTo>
                  <a:lnTo>
                    <a:pt x="74" y="54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64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8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82" y="86"/>
                  </a:lnTo>
                  <a:lnTo>
                    <a:pt x="72" y="92"/>
                  </a:lnTo>
                  <a:lnTo>
                    <a:pt x="62" y="96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0" y="98"/>
                  </a:lnTo>
                  <a:lnTo>
                    <a:pt x="30" y="94"/>
                  </a:lnTo>
                  <a:lnTo>
                    <a:pt x="22" y="90"/>
                  </a:lnTo>
                  <a:lnTo>
                    <a:pt x="14" y="84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6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2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2"/>
                  </a:lnTo>
                  <a:lnTo>
                    <a:pt x="40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8" y="2"/>
                  </a:lnTo>
                  <a:lnTo>
                    <a:pt x="76" y="6"/>
                  </a:lnTo>
                  <a:lnTo>
                    <a:pt x="82" y="12"/>
                  </a:lnTo>
                  <a:lnTo>
                    <a:pt x="88" y="18"/>
                  </a:lnTo>
                  <a:lnTo>
                    <a:pt x="92" y="24"/>
                  </a:lnTo>
                  <a:lnTo>
                    <a:pt x="96" y="32"/>
                  </a:lnTo>
                  <a:lnTo>
                    <a:pt x="98" y="40"/>
                  </a:lnTo>
                  <a:lnTo>
                    <a:pt x="9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 dirty="0"/>
            </a:p>
          </p:txBody>
        </p:sp>
        <p:sp>
          <p:nvSpPr>
            <p:cNvPr id="12" name="Freeform 26"/>
            <p:cNvSpPr/>
            <p:nvPr/>
          </p:nvSpPr>
          <p:spPr bwMode="auto">
            <a:xfrm>
              <a:off x="4554538" y="1730375"/>
              <a:ext cx="60325" cy="66675"/>
            </a:xfrm>
            <a:custGeom>
              <a:avLst/>
              <a:gdLst>
                <a:gd name="T0" fmla="*/ 20 w 38"/>
                <a:gd name="T1" fmla="*/ 0 h 42"/>
                <a:gd name="T2" fmla="*/ 20 w 38"/>
                <a:gd name="T3" fmla="*/ 0 h 42"/>
                <a:gd name="T4" fmla="*/ 28 w 38"/>
                <a:gd name="T5" fmla="*/ 8 h 42"/>
                <a:gd name="T6" fmla="*/ 38 w 38"/>
                <a:gd name="T7" fmla="*/ 12 h 42"/>
                <a:gd name="T8" fmla="*/ 20 w 38"/>
                <a:gd name="T9" fmla="*/ 38 h 42"/>
                <a:gd name="T10" fmla="*/ 20 w 38"/>
                <a:gd name="T11" fmla="*/ 38 h 42"/>
                <a:gd name="T12" fmla="*/ 18 w 38"/>
                <a:gd name="T13" fmla="*/ 40 h 42"/>
                <a:gd name="T14" fmla="*/ 14 w 38"/>
                <a:gd name="T15" fmla="*/ 42 h 42"/>
                <a:gd name="T16" fmla="*/ 10 w 38"/>
                <a:gd name="T17" fmla="*/ 42 h 42"/>
                <a:gd name="T18" fmla="*/ 6 w 38"/>
                <a:gd name="T19" fmla="*/ 40 h 42"/>
                <a:gd name="T20" fmla="*/ 4 w 38"/>
                <a:gd name="T21" fmla="*/ 38 h 42"/>
                <a:gd name="T22" fmla="*/ 4 w 38"/>
                <a:gd name="T23" fmla="*/ 38 h 42"/>
                <a:gd name="T24" fmla="*/ 0 w 38"/>
                <a:gd name="T25" fmla="*/ 36 h 42"/>
                <a:gd name="T26" fmla="*/ 0 w 38"/>
                <a:gd name="T27" fmla="*/ 32 h 42"/>
                <a:gd name="T28" fmla="*/ 0 w 38"/>
                <a:gd name="T29" fmla="*/ 28 h 42"/>
                <a:gd name="T30" fmla="*/ 2 w 38"/>
                <a:gd name="T31" fmla="*/ 24 h 42"/>
                <a:gd name="T32" fmla="*/ 20 w 38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42">
                  <a:moveTo>
                    <a:pt x="20" y="0"/>
                  </a:moveTo>
                  <a:lnTo>
                    <a:pt x="20" y="0"/>
                  </a:lnTo>
                  <a:lnTo>
                    <a:pt x="28" y="8"/>
                  </a:lnTo>
                  <a:lnTo>
                    <a:pt x="38" y="1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3" name="Freeform 27"/>
            <p:cNvSpPr/>
            <p:nvPr/>
          </p:nvSpPr>
          <p:spPr bwMode="auto">
            <a:xfrm>
              <a:off x="4548188" y="1543050"/>
              <a:ext cx="79375" cy="92075"/>
            </a:xfrm>
            <a:custGeom>
              <a:avLst/>
              <a:gdLst>
                <a:gd name="T0" fmla="*/ 48 w 50"/>
                <a:gd name="T1" fmla="*/ 40 h 58"/>
                <a:gd name="T2" fmla="*/ 48 w 50"/>
                <a:gd name="T3" fmla="*/ 40 h 58"/>
                <a:gd name="T4" fmla="*/ 50 w 50"/>
                <a:gd name="T5" fmla="*/ 44 h 58"/>
                <a:gd name="T6" fmla="*/ 50 w 50"/>
                <a:gd name="T7" fmla="*/ 48 h 58"/>
                <a:gd name="T8" fmla="*/ 50 w 50"/>
                <a:gd name="T9" fmla="*/ 52 h 58"/>
                <a:gd name="T10" fmla="*/ 46 w 50"/>
                <a:gd name="T11" fmla="*/ 54 h 58"/>
                <a:gd name="T12" fmla="*/ 44 w 50"/>
                <a:gd name="T13" fmla="*/ 56 h 58"/>
                <a:gd name="T14" fmla="*/ 44 w 50"/>
                <a:gd name="T15" fmla="*/ 56 h 58"/>
                <a:gd name="T16" fmla="*/ 40 w 50"/>
                <a:gd name="T17" fmla="*/ 58 h 58"/>
                <a:gd name="T18" fmla="*/ 36 w 50"/>
                <a:gd name="T19" fmla="*/ 58 h 58"/>
                <a:gd name="T20" fmla="*/ 34 w 50"/>
                <a:gd name="T21" fmla="*/ 56 h 58"/>
                <a:gd name="T22" fmla="*/ 30 w 50"/>
                <a:gd name="T23" fmla="*/ 54 h 58"/>
                <a:gd name="T24" fmla="*/ 0 w 50"/>
                <a:gd name="T25" fmla="*/ 14 h 58"/>
                <a:gd name="T26" fmla="*/ 0 w 50"/>
                <a:gd name="T27" fmla="*/ 14 h 58"/>
                <a:gd name="T28" fmla="*/ 12 w 50"/>
                <a:gd name="T29" fmla="*/ 8 h 58"/>
                <a:gd name="T30" fmla="*/ 20 w 50"/>
                <a:gd name="T31" fmla="*/ 0 h 58"/>
                <a:gd name="T32" fmla="*/ 48 w 50"/>
                <a:gd name="T33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8">
                  <a:moveTo>
                    <a:pt x="48" y="40"/>
                  </a:moveTo>
                  <a:lnTo>
                    <a:pt x="48" y="40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50" y="52"/>
                  </a:lnTo>
                  <a:lnTo>
                    <a:pt x="46" y="5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0" y="5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4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4" name="Freeform 28"/>
            <p:cNvSpPr/>
            <p:nvPr/>
          </p:nvSpPr>
          <p:spPr bwMode="auto">
            <a:xfrm>
              <a:off x="4697413" y="1663700"/>
              <a:ext cx="101600" cy="50800"/>
            </a:xfrm>
            <a:custGeom>
              <a:avLst/>
              <a:gdLst>
                <a:gd name="T0" fmla="*/ 64 w 64"/>
                <a:gd name="T1" fmla="*/ 8 h 32"/>
                <a:gd name="T2" fmla="*/ 64 w 64"/>
                <a:gd name="T3" fmla="*/ 8 h 32"/>
                <a:gd name="T4" fmla="*/ 60 w 64"/>
                <a:gd name="T5" fmla="*/ 18 h 32"/>
                <a:gd name="T6" fmla="*/ 60 w 64"/>
                <a:gd name="T7" fmla="*/ 28 h 32"/>
                <a:gd name="T8" fmla="*/ 60 w 64"/>
                <a:gd name="T9" fmla="*/ 28 h 32"/>
                <a:gd name="T10" fmla="*/ 60 w 64"/>
                <a:gd name="T11" fmla="*/ 32 h 32"/>
                <a:gd name="T12" fmla="*/ 10 w 64"/>
                <a:gd name="T13" fmla="*/ 24 h 32"/>
                <a:gd name="T14" fmla="*/ 10 w 64"/>
                <a:gd name="T15" fmla="*/ 24 h 32"/>
                <a:gd name="T16" fmla="*/ 6 w 64"/>
                <a:gd name="T17" fmla="*/ 22 h 32"/>
                <a:gd name="T18" fmla="*/ 2 w 64"/>
                <a:gd name="T19" fmla="*/ 20 h 32"/>
                <a:gd name="T20" fmla="*/ 2 w 64"/>
                <a:gd name="T21" fmla="*/ 16 h 32"/>
                <a:gd name="T22" fmla="*/ 0 w 64"/>
                <a:gd name="T23" fmla="*/ 12 h 32"/>
                <a:gd name="T24" fmla="*/ 2 w 64"/>
                <a:gd name="T25" fmla="*/ 10 h 32"/>
                <a:gd name="T26" fmla="*/ 2 w 64"/>
                <a:gd name="T27" fmla="*/ 10 h 32"/>
                <a:gd name="T28" fmla="*/ 2 w 64"/>
                <a:gd name="T29" fmla="*/ 6 h 32"/>
                <a:gd name="T30" fmla="*/ 6 w 64"/>
                <a:gd name="T31" fmla="*/ 2 h 32"/>
                <a:gd name="T32" fmla="*/ 8 w 64"/>
                <a:gd name="T33" fmla="*/ 2 h 32"/>
                <a:gd name="T34" fmla="*/ 14 w 64"/>
                <a:gd name="T35" fmla="*/ 0 h 32"/>
                <a:gd name="T36" fmla="*/ 64 w 64"/>
                <a:gd name="T3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2">
                  <a:moveTo>
                    <a:pt x="64" y="8"/>
                  </a:moveTo>
                  <a:lnTo>
                    <a:pt x="64" y="8"/>
                  </a:lnTo>
                  <a:lnTo>
                    <a:pt x="60" y="1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6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5" name="Freeform 29"/>
            <p:cNvSpPr/>
            <p:nvPr/>
          </p:nvSpPr>
          <p:spPr bwMode="auto">
            <a:xfrm>
              <a:off x="4481513" y="1758950"/>
              <a:ext cx="130175" cy="127000"/>
            </a:xfrm>
            <a:custGeom>
              <a:avLst/>
              <a:gdLst>
                <a:gd name="T0" fmla="*/ 72 w 82"/>
                <a:gd name="T1" fmla="*/ 24 h 80"/>
                <a:gd name="T2" fmla="*/ 72 w 82"/>
                <a:gd name="T3" fmla="*/ 24 h 80"/>
                <a:gd name="T4" fmla="*/ 66 w 82"/>
                <a:gd name="T5" fmla="*/ 30 h 80"/>
                <a:gd name="T6" fmla="*/ 58 w 82"/>
                <a:gd name="T7" fmla="*/ 32 h 80"/>
                <a:gd name="T8" fmla="*/ 58 w 82"/>
                <a:gd name="T9" fmla="*/ 32 h 80"/>
                <a:gd name="T10" fmla="*/ 52 w 82"/>
                <a:gd name="T11" fmla="*/ 30 h 80"/>
                <a:gd name="T12" fmla="*/ 48 w 82"/>
                <a:gd name="T13" fmla="*/ 28 h 80"/>
                <a:gd name="T14" fmla="*/ 46 w 82"/>
                <a:gd name="T15" fmla="*/ 26 h 80"/>
                <a:gd name="T16" fmla="*/ 46 w 82"/>
                <a:gd name="T17" fmla="*/ 26 h 80"/>
                <a:gd name="T18" fmla="*/ 40 w 82"/>
                <a:gd name="T19" fmla="*/ 22 h 80"/>
                <a:gd name="T20" fmla="*/ 38 w 82"/>
                <a:gd name="T21" fmla="*/ 14 h 80"/>
                <a:gd name="T22" fmla="*/ 38 w 82"/>
                <a:gd name="T23" fmla="*/ 8 h 80"/>
                <a:gd name="T24" fmla="*/ 42 w 82"/>
                <a:gd name="T25" fmla="*/ 2 h 80"/>
                <a:gd name="T26" fmla="*/ 44 w 82"/>
                <a:gd name="T27" fmla="*/ 0 h 80"/>
                <a:gd name="T28" fmla="*/ 44 w 82"/>
                <a:gd name="T29" fmla="*/ 0 h 80"/>
                <a:gd name="T30" fmla="*/ 40 w 82"/>
                <a:gd name="T31" fmla="*/ 0 h 80"/>
                <a:gd name="T32" fmla="*/ 40 w 82"/>
                <a:gd name="T33" fmla="*/ 0 h 80"/>
                <a:gd name="T34" fmla="*/ 32 w 82"/>
                <a:gd name="T35" fmla="*/ 0 h 80"/>
                <a:gd name="T36" fmla="*/ 24 w 82"/>
                <a:gd name="T37" fmla="*/ 2 h 80"/>
                <a:gd name="T38" fmla="*/ 18 w 82"/>
                <a:gd name="T39" fmla="*/ 6 h 80"/>
                <a:gd name="T40" fmla="*/ 12 w 82"/>
                <a:gd name="T41" fmla="*/ 12 h 80"/>
                <a:gd name="T42" fmla="*/ 8 w 82"/>
                <a:gd name="T43" fmla="*/ 18 h 80"/>
                <a:gd name="T44" fmla="*/ 4 w 82"/>
                <a:gd name="T45" fmla="*/ 24 h 80"/>
                <a:gd name="T46" fmla="*/ 2 w 82"/>
                <a:gd name="T47" fmla="*/ 32 h 80"/>
                <a:gd name="T48" fmla="*/ 0 w 82"/>
                <a:gd name="T49" fmla="*/ 40 h 80"/>
                <a:gd name="T50" fmla="*/ 0 w 82"/>
                <a:gd name="T51" fmla="*/ 40 h 80"/>
                <a:gd name="T52" fmla="*/ 2 w 82"/>
                <a:gd name="T53" fmla="*/ 48 h 80"/>
                <a:gd name="T54" fmla="*/ 4 w 82"/>
                <a:gd name="T55" fmla="*/ 56 h 80"/>
                <a:gd name="T56" fmla="*/ 8 w 82"/>
                <a:gd name="T57" fmla="*/ 62 h 80"/>
                <a:gd name="T58" fmla="*/ 12 w 82"/>
                <a:gd name="T59" fmla="*/ 68 h 80"/>
                <a:gd name="T60" fmla="*/ 18 w 82"/>
                <a:gd name="T61" fmla="*/ 74 h 80"/>
                <a:gd name="T62" fmla="*/ 24 w 82"/>
                <a:gd name="T63" fmla="*/ 76 h 80"/>
                <a:gd name="T64" fmla="*/ 32 w 82"/>
                <a:gd name="T65" fmla="*/ 80 h 80"/>
                <a:gd name="T66" fmla="*/ 40 w 82"/>
                <a:gd name="T67" fmla="*/ 80 h 80"/>
                <a:gd name="T68" fmla="*/ 40 w 82"/>
                <a:gd name="T69" fmla="*/ 80 h 80"/>
                <a:gd name="T70" fmla="*/ 48 w 82"/>
                <a:gd name="T71" fmla="*/ 80 h 80"/>
                <a:gd name="T72" fmla="*/ 56 w 82"/>
                <a:gd name="T73" fmla="*/ 76 h 80"/>
                <a:gd name="T74" fmla="*/ 64 w 82"/>
                <a:gd name="T75" fmla="*/ 74 h 80"/>
                <a:gd name="T76" fmla="*/ 70 w 82"/>
                <a:gd name="T77" fmla="*/ 68 h 80"/>
                <a:gd name="T78" fmla="*/ 74 w 82"/>
                <a:gd name="T79" fmla="*/ 62 h 80"/>
                <a:gd name="T80" fmla="*/ 78 w 82"/>
                <a:gd name="T81" fmla="*/ 56 h 80"/>
                <a:gd name="T82" fmla="*/ 80 w 82"/>
                <a:gd name="T83" fmla="*/ 48 h 80"/>
                <a:gd name="T84" fmla="*/ 82 w 82"/>
                <a:gd name="T85" fmla="*/ 40 h 80"/>
                <a:gd name="T86" fmla="*/ 82 w 82"/>
                <a:gd name="T87" fmla="*/ 40 h 80"/>
                <a:gd name="T88" fmla="*/ 80 w 82"/>
                <a:gd name="T89" fmla="*/ 28 h 80"/>
                <a:gd name="T90" fmla="*/ 76 w 82"/>
                <a:gd name="T91" fmla="*/ 20 h 80"/>
                <a:gd name="T92" fmla="*/ 72 w 82"/>
                <a:gd name="T93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80">
                  <a:moveTo>
                    <a:pt x="72" y="24"/>
                  </a:moveTo>
                  <a:lnTo>
                    <a:pt x="72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2" y="30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0" y="22"/>
                  </a:lnTo>
                  <a:lnTo>
                    <a:pt x="38" y="14"/>
                  </a:lnTo>
                  <a:lnTo>
                    <a:pt x="38" y="8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4"/>
                  </a:lnTo>
                  <a:lnTo>
                    <a:pt x="24" y="76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8" y="80"/>
                  </a:lnTo>
                  <a:lnTo>
                    <a:pt x="56" y="76"/>
                  </a:lnTo>
                  <a:lnTo>
                    <a:pt x="64" y="74"/>
                  </a:lnTo>
                  <a:lnTo>
                    <a:pt x="70" y="68"/>
                  </a:lnTo>
                  <a:lnTo>
                    <a:pt x="74" y="62"/>
                  </a:lnTo>
                  <a:lnTo>
                    <a:pt x="78" y="56"/>
                  </a:lnTo>
                  <a:lnTo>
                    <a:pt x="80" y="48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0" y="28"/>
                  </a:lnTo>
                  <a:lnTo>
                    <a:pt x="76" y="20"/>
                  </a:lnTo>
                  <a:lnTo>
                    <a:pt x="7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6" name="Freeform 30"/>
            <p:cNvSpPr/>
            <p:nvPr/>
          </p:nvSpPr>
          <p:spPr bwMode="auto">
            <a:xfrm>
              <a:off x="4446588" y="1416050"/>
              <a:ext cx="142875" cy="146050"/>
            </a:xfrm>
            <a:custGeom>
              <a:avLst/>
              <a:gdLst>
                <a:gd name="T0" fmla="*/ 44 w 90"/>
                <a:gd name="T1" fmla="*/ 0 h 92"/>
                <a:gd name="T2" fmla="*/ 44 w 90"/>
                <a:gd name="T3" fmla="*/ 0 h 92"/>
                <a:gd name="T4" fmla="*/ 36 w 90"/>
                <a:gd name="T5" fmla="*/ 2 h 92"/>
                <a:gd name="T6" fmla="*/ 26 w 90"/>
                <a:gd name="T7" fmla="*/ 4 h 92"/>
                <a:gd name="T8" fmla="*/ 20 w 90"/>
                <a:gd name="T9" fmla="*/ 8 h 92"/>
                <a:gd name="T10" fmla="*/ 12 w 90"/>
                <a:gd name="T11" fmla="*/ 14 h 92"/>
                <a:gd name="T12" fmla="*/ 6 w 90"/>
                <a:gd name="T13" fmla="*/ 20 h 92"/>
                <a:gd name="T14" fmla="*/ 2 w 90"/>
                <a:gd name="T15" fmla="*/ 28 h 92"/>
                <a:gd name="T16" fmla="*/ 0 w 90"/>
                <a:gd name="T17" fmla="*/ 38 h 92"/>
                <a:gd name="T18" fmla="*/ 0 w 90"/>
                <a:gd name="T19" fmla="*/ 46 h 92"/>
                <a:gd name="T20" fmla="*/ 0 w 90"/>
                <a:gd name="T21" fmla="*/ 46 h 92"/>
                <a:gd name="T22" fmla="*/ 0 w 90"/>
                <a:gd name="T23" fmla="*/ 56 h 92"/>
                <a:gd name="T24" fmla="*/ 2 w 90"/>
                <a:gd name="T25" fmla="*/ 64 h 92"/>
                <a:gd name="T26" fmla="*/ 6 w 90"/>
                <a:gd name="T27" fmla="*/ 72 h 92"/>
                <a:gd name="T28" fmla="*/ 12 w 90"/>
                <a:gd name="T29" fmla="*/ 78 h 92"/>
                <a:gd name="T30" fmla="*/ 20 w 90"/>
                <a:gd name="T31" fmla="*/ 84 h 92"/>
                <a:gd name="T32" fmla="*/ 26 w 90"/>
                <a:gd name="T33" fmla="*/ 88 h 92"/>
                <a:gd name="T34" fmla="*/ 36 w 90"/>
                <a:gd name="T35" fmla="*/ 90 h 92"/>
                <a:gd name="T36" fmla="*/ 44 w 90"/>
                <a:gd name="T37" fmla="*/ 92 h 92"/>
                <a:gd name="T38" fmla="*/ 44 w 90"/>
                <a:gd name="T39" fmla="*/ 92 h 92"/>
                <a:gd name="T40" fmla="*/ 54 w 90"/>
                <a:gd name="T41" fmla="*/ 90 h 92"/>
                <a:gd name="T42" fmla="*/ 62 w 90"/>
                <a:gd name="T43" fmla="*/ 88 h 92"/>
                <a:gd name="T44" fmla="*/ 70 w 90"/>
                <a:gd name="T45" fmla="*/ 84 h 92"/>
                <a:gd name="T46" fmla="*/ 76 w 90"/>
                <a:gd name="T47" fmla="*/ 78 h 92"/>
                <a:gd name="T48" fmla="*/ 82 w 90"/>
                <a:gd name="T49" fmla="*/ 72 h 92"/>
                <a:gd name="T50" fmla="*/ 86 w 90"/>
                <a:gd name="T51" fmla="*/ 64 h 92"/>
                <a:gd name="T52" fmla="*/ 90 w 90"/>
                <a:gd name="T53" fmla="*/ 56 h 92"/>
                <a:gd name="T54" fmla="*/ 90 w 90"/>
                <a:gd name="T55" fmla="*/ 46 h 92"/>
                <a:gd name="T56" fmla="*/ 90 w 90"/>
                <a:gd name="T57" fmla="*/ 46 h 92"/>
                <a:gd name="T58" fmla="*/ 90 w 90"/>
                <a:gd name="T59" fmla="*/ 38 h 92"/>
                <a:gd name="T60" fmla="*/ 86 w 90"/>
                <a:gd name="T61" fmla="*/ 28 h 92"/>
                <a:gd name="T62" fmla="*/ 82 w 90"/>
                <a:gd name="T63" fmla="*/ 20 h 92"/>
                <a:gd name="T64" fmla="*/ 76 w 90"/>
                <a:gd name="T65" fmla="*/ 14 h 92"/>
                <a:gd name="T66" fmla="*/ 70 w 90"/>
                <a:gd name="T67" fmla="*/ 8 h 92"/>
                <a:gd name="T68" fmla="*/ 62 w 90"/>
                <a:gd name="T69" fmla="*/ 4 h 92"/>
                <a:gd name="T70" fmla="*/ 54 w 90"/>
                <a:gd name="T71" fmla="*/ 2 h 92"/>
                <a:gd name="T72" fmla="*/ 44 w 90"/>
                <a:gd name="T73" fmla="*/ 0 h 92"/>
                <a:gd name="T74" fmla="*/ 44 w 90"/>
                <a:gd name="T7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92">
                  <a:moveTo>
                    <a:pt x="44" y="0"/>
                  </a:moveTo>
                  <a:lnTo>
                    <a:pt x="44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12" y="78"/>
                  </a:lnTo>
                  <a:lnTo>
                    <a:pt x="20" y="84"/>
                  </a:lnTo>
                  <a:lnTo>
                    <a:pt x="26" y="88"/>
                  </a:lnTo>
                  <a:lnTo>
                    <a:pt x="36" y="9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54" y="90"/>
                  </a:lnTo>
                  <a:lnTo>
                    <a:pt x="62" y="88"/>
                  </a:lnTo>
                  <a:lnTo>
                    <a:pt x="70" y="84"/>
                  </a:lnTo>
                  <a:lnTo>
                    <a:pt x="76" y="78"/>
                  </a:lnTo>
                  <a:lnTo>
                    <a:pt x="82" y="72"/>
                  </a:lnTo>
                  <a:lnTo>
                    <a:pt x="86" y="64"/>
                  </a:lnTo>
                  <a:lnTo>
                    <a:pt x="90" y="5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38"/>
                  </a:lnTo>
                  <a:lnTo>
                    <a:pt x="86" y="28"/>
                  </a:lnTo>
                  <a:lnTo>
                    <a:pt x="82" y="20"/>
                  </a:lnTo>
                  <a:lnTo>
                    <a:pt x="76" y="14"/>
                  </a:lnTo>
                  <a:lnTo>
                    <a:pt x="70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7" name="Freeform 31"/>
            <p:cNvSpPr/>
            <p:nvPr/>
          </p:nvSpPr>
          <p:spPr bwMode="auto">
            <a:xfrm>
              <a:off x="4802188" y="1631950"/>
              <a:ext cx="171450" cy="168275"/>
            </a:xfrm>
            <a:custGeom>
              <a:avLst/>
              <a:gdLst>
                <a:gd name="T0" fmla="*/ 58 w 108"/>
                <a:gd name="T1" fmla="*/ 0 h 106"/>
                <a:gd name="T2" fmla="*/ 58 w 108"/>
                <a:gd name="T3" fmla="*/ 0 h 106"/>
                <a:gd name="T4" fmla="*/ 48 w 108"/>
                <a:gd name="T5" fmla="*/ 0 h 106"/>
                <a:gd name="T6" fmla="*/ 36 w 108"/>
                <a:gd name="T7" fmla="*/ 2 h 106"/>
                <a:gd name="T8" fmla="*/ 28 w 108"/>
                <a:gd name="T9" fmla="*/ 6 h 106"/>
                <a:gd name="T10" fmla="*/ 18 w 108"/>
                <a:gd name="T11" fmla="*/ 12 h 106"/>
                <a:gd name="T12" fmla="*/ 12 w 108"/>
                <a:gd name="T13" fmla="*/ 20 h 106"/>
                <a:gd name="T14" fmla="*/ 6 w 108"/>
                <a:gd name="T15" fmla="*/ 28 h 106"/>
                <a:gd name="T16" fmla="*/ 2 w 108"/>
                <a:gd name="T17" fmla="*/ 38 h 106"/>
                <a:gd name="T18" fmla="*/ 0 w 108"/>
                <a:gd name="T19" fmla="*/ 48 h 106"/>
                <a:gd name="T20" fmla="*/ 0 w 108"/>
                <a:gd name="T21" fmla="*/ 48 h 106"/>
                <a:gd name="T22" fmla="*/ 0 w 108"/>
                <a:gd name="T23" fmla="*/ 60 h 106"/>
                <a:gd name="T24" fmla="*/ 2 w 108"/>
                <a:gd name="T25" fmla="*/ 70 h 106"/>
                <a:gd name="T26" fmla="*/ 8 w 108"/>
                <a:gd name="T27" fmla="*/ 80 h 106"/>
                <a:gd name="T28" fmla="*/ 14 w 108"/>
                <a:gd name="T29" fmla="*/ 88 h 106"/>
                <a:gd name="T30" fmla="*/ 20 w 108"/>
                <a:gd name="T31" fmla="*/ 96 h 106"/>
                <a:gd name="T32" fmla="*/ 30 w 108"/>
                <a:gd name="T33" fmla="*/ 102 h 106"/>
                <a:gd name="T34" fmla="*/ 40 w 108"/>
                <a:gd name="T35" fmla="*/ 104 h 106"/>
                <a:gd name="T36" fmla="*/ 50 w 108"/>
                <a:gd name="T37" fmla="*/ 106 h 106"/>
                <a:gd name="T38" fmla="*/ 50 w 108"/>
                <a:gd name="T39" fmla="*/ 106 h 106"/>
                <a:gd name="T40" fmla="*/ 62 w 108"/>
                <a:gd name="T41" fmla="*/ 106 h 106"/>
                <a:gd name="T42" fmla="*/ 72 w 108"/>
                <a:gd name="T43" fmla="*/ 104 h 106"/>
                <a:gd name="T44" fmla="*/ 80 w 108"/>
                <a:gd name="T45" fmla="*/ 100 h 106"/>
                <a:gd name="T46" fmla="*/ 90 w 108"/>
                <a:gd name="T47" fmla="*/ 94 h 106"/>
                <a:gd name="T48" fmla="*/ 96 w 108"/>
                <a:gd name="T49" fmla="*/ 86 h 106"/>
                <a:gd name="T50" fmla="*/ 102 w 108"/>
                <a:gd name="T51" fmla="*/ 78 h 106"/>
                <a:gd name="T52" fmla="*/ 106 w 108"/>
                <a:gd name="T53" fmla="*/ 68 h 106"/>
                <a:gd name="T54" fmla="*/ 108 w 108"/>
                <a:gd name="T55" fmla="*/ 56 h 106"/>
                <a:gd name="T56" fmla="*/ 108 w 108"/>
                <a:gd name="T57" fmla="*/ 56 h 106"/>
                <a:gd name="T58" fmla="*/ 108 w 108"/>
                <a:gd name="T59" fmla="*/ 46 h 106"/>
                <a:gd name="T60" fmla="*/ 106 w 108"/>
                <a:gd name="T61" fmla="*/ 36 h 106"/>
                <a:gd name="T62" fmla="*/ 102 w 108"/>
                <a:gd name="T63" fmla="*/ 26 h 106"/>
                <a:gd name="T64" fmla="*/ 96 w 108"/>
                <a:gd name="T65" fmla="*/ 18 h 106"/>
                <a:gd name="T66" fmla="*/ 88 w 108"/>
                <a:gd name="T67" fmla="*/ 10 h 106"/>
                <a:gd name="T68" fmla="*/ 78 w 108"/>
                <a:gd name="T69" fmla="*/ 4 h 106"/>
                <a:gd name="T70" fmla="*/ 70 w 108"/>
                <a:gd name="T71" fmla="*/ 0 h 106"/>
                <a:gd name="T72" fmla="*/ 58 w 108"/>
                <a:gd name="T73" fmla="*/ 0 h 106"/>
                <a:gd name="T74" fmla="*/ 58 w 108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6">
                  <a:moveTo>
                    <a:pt x="58" y="0"/>
                  </a:moveTo>
                  <a:lnTo>
                    <a:pt x="58" y="0"/>
                  </a:lnTo>
                  <a:lnTo>
                    <a:pt x="48" y="0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18" y="12"/>
                  </a:lnTo>
                  <a:lnTo>
                    <a:pt x="12" y="20"/>
                  </a:lnTo>
                  <a:lnTo>
                    <a:pt x="6" y="28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2" y="70"/>
                  </a:lnTo>
                  <a:lnTo>
                    <a:pt x="8" y="80"/>
                  </a:lnTo>
                  <a:lnTo>
                    <a:pt x="14" y="88"/>
                  </a:lnTo>
                  <a:lnTo>
                    <a:pt x="20" y="96"/>
                  </a:lnTo>
                  <a:lnTo>
                    <a:pt x="30" y="102"/>
                  </a:lnTo>
                  <a:lnTo>
                    <a:pt x="40" y="104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62" y="106"/>
                  </a:lnTo>
                  <a:lnTo>
                    <a:pt x="72" y="104"/>
                  </a:lnTo>
                  <a:lnTo>
                    <a:pt x="80" y="100"/>
                  </a:lnTo>
                  <a:lnTo>
                    <a:pt x="90" y="94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06" y="68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8" y="46"/>
                  </a:lnTo>
                  <a:lnTo>
                    <a:pt x="106" y="36"/>
                  </a:lnTo>
                  <a:lnTo>
                    <a:pt x="102" y="26"/>
                  </a:lnTo>
                  <a:lnTo>
                    <a:pt x="96" y="18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9587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143617A-BDD8-4D1A-B86B-8EF1CA06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AA06A471-1F31-4356-8CAF-B56B93D2A9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3499" y="236967"/>
            <a:ext cx="8582363" cy="921439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Reatividade dos metais e ametais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99F87B5-0A68-4A53-BB7D-4CCFCFEAD681}"/>
              </a:ext>
            </a:extLst>
          </p:cNvPr>
          <p:cNvSpPr/>
          <p:nvPr/>
        </p:nvSpPr>
        <p:spPr>
          <a:xfrm>
            <a:off x="329290" y="1767128"/>
            <a:ext cx="11143307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>
                <a:latin typeface="Abadi Extra Light" panose="020B0204020104020204" pitchFamily="34" charset="0"/>
              </a:rPr>
              <a:t>A reatividade de um elemento químico está associada à sua maior ou menor facilidade em </a:t>
            </a:r>
          </a:p>
          <a:p>
            <a:r>
              <a:rPr lang="pt-BR" sz="2400" dirty="0">
                <a:latin typeface="Abadi Extra Light" panose="020B0204020104020204" pitchFamily="34" charset="0"/>
              </a:rPr>
              <a:t>ganhar ou perder elétrons;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E60EF41-B504-4F73-A017-557D54C56C06}"/>
              </a:ext>
            </a:extLst>
          </p:cNvPr>
          <p:cNvSpPr txBox="1"/>
          <p:nvPr/>
        </p:nvSpPr>
        <p:spPr>
          <a:xfrm>
            <a:off x="290192" y="3237194"/>
            <a:ext cx="11182405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>
                <a:latin typeface="Abadi Extra Light" panose="020B0204020104020204" pitchFamily="34" charset="0"/>
              </a:rPr>
              <a:t>Assim, os elementos mais reativos serão tanto os metais que perdem elétrons com maior </a:t>
            </a:r>
          </a:p>
          <a:p>
            <a:r>
              <a:rPr lang="pt-BR" sz="2400" dirty="0">
                <a:latin typeface="Abadi Extra Light" panose="020B0204020104020204" pitchFamily="34" charset="0"/>
              </a:rPr>
              <a:t>facilidade, quanto os ametais que ganham elétrons com maior facilidade;</a:t>
            </a:r>
          </a:p>
          <a:p>
            <a:pPr algn="just"/>
            <a:r>
              <a:rPr lang="pt-BR" sz="2400" dirty="0">
                <a:latin typeface="Abadi Extra Light" panose="020B0204020104020204" pitchFamily="34" charset="0"/>
              </a:rPr>
              <a:t>Entre os metais, o mais reativo é o frâncio (</a:t>
            </a:r>
            <a:r>
              <a:rPr lang="pt-BR" sz="2400" dirty="0" err="1">
                <a:latin typeface="Abadi Extra Light" panose="020B0204020104020204" pitchFamily="34" charset="0"/>
              </a:rPr>
              <a:t>Fr</a:t>
            </a:r>
            <a:r>
              <a:rPr lang="pt-BR" sz="2400" dirty="0">
                <a:latin typeface="Abadi Extra Light" panose="020B0204020104020204" pitchFamily="34" charset="0"/>
              </a:rPr>
              <a:t>)</a:t>
            </a:r>
          </a:p>
          <a:p>
            <a:r>
              <a:rPr lang="pt-BR" sz="2400" dirty="0">
                <a:latin typeface="Abadi Extra Light" panose="020B0204020104020204" pitchFamily="34" charset="0"/>
              </a:rPr>
              <a:t>Entre os ametais, o mais reativo é o flúor (F)</a:t>
            </a:r>
          </a:p>
        </p:txBody>
      </p:sp>
    </p:spTree>
    <p:extLst>
      <p:ext uri="{BB962C8B-B14F-4D97-AF65-F5344CB8AC3E}">
        <p14:creationId xmlns:p14="http://schemas.microsoft.com/office/powerpoint/2010/main" val="297463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66BA9A8-3D85-47AC-A88A-E494DE818A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0830" y="260649"/>
            <a:ext cx="8390341" cy="921439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Fila de reatividade</a:t>
            </a:r>
          </a:p>
        </p:txBody>
      </p:sp>
      <p:pic>
        <p:nvPicPr>
          <p:cNvPr id="5" name="Picture 2" descr="http://s3.amazonaws.com/magoo/ABAAAAfyEAF-0.jpg">
            <a:extLst>
              <a:ext uri="{FF2B5EF4-FFF2-40B4-BE49-F238E27FC236}">
                <a16:creationId xmlns:a16="http://schemas.microsoft.com/office/drawing/2014/main" id="{C6F4D601-C1E9-494E-934A-FF6C7A14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6" y="1988841"/>
            <a:ext cx="9985108" cy="316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93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5D617B-4D0B-450C-BF6F-C4A3364DEE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721" y="46270"/>
            <a:ext cx="5416236" cy="1536169"/>
          </a:xfrm>
        </p:spPr>
        <p:txBody>
          <a:bodyPr/>
          <a:lstStyle/>
          <a:p>
            <a:pPr algn="ctr"/>
            <a:r>
              <a:rPr lang="pt-BR" sz="4667" dirty="0">
                <a:solidFill>
                  <a:schemeClr val="tx1"/>
                </a:solidFill>
              </a:rPr>
              <a:t>Potenciais-padrão de eletrodo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2DEBE73-91B8-46A9-83A7-33425DF7E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"/>
            <a:ext cx="5076636" cy="674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16ED142-9895-4EE7-9A5D-9F263AFC6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0" y="3989991"/>
            <a:ext cx="5573480" cy="237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2E76DDD-6482-486B-8911-BE7D69A3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9" y="1983642"/>
            <a:ext cx="3138488" cy="60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864E257D-FB55-4CB4-9687-687062F9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50" y="2986817"/>
            <a:ext cx="3196308" cy="60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21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72D337C-C863-4DD6-B75C-F1FC3AE0B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0830" y="164638"/>
            <a:ext cx="8390341" cy="921439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Exercícios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509CCDB-EDCE-4F5D-B3CF-7F702EA65F14}"/>
              </a:ext>
            </a:extLst>
          </p:cNvPr>
          <p:cNvSpPr/>
          <p:nvPr/>
        </p:nvSpPr>
        <p:spPr>
          <a:xfrm>
            <a:off x="2241088" y="1736023"/>
            <a:ext cx="6528725" cy="1938992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latin typeface="Helvetica" panose="020B0604020202020204" pitchFamily="34" charset="0"/>
              </a:rPr>
              <a:t>1-Verifique a espontaneidade das reações:</a:t>
            </a:r>
          </a:p>
          <a:p>
            <a:endParaRPr lang="pt-BR" sz="2400" dirty="0">
              <a:latin typeface="Helvetica" panose="020B0604020202020204" pitchFamily="34" charset="0"/>
            </a:endParaRPr>
          </a:p>
          <a:p>
            <a:r>
              <a:rPr lang="es-ES" sz="2400" dirty="0">
                <a:latin typeface="Helvetica" panose="020B0604020202020204" pitchFamily="34" charset="0"/>
              </a:rPr>
              <a:t>a) Ni(s) + Sn</a:t>
            </a:r>
            <a:r>
              <a:rPr lang="es-ES" sz="1067" dirty="0">
                <a:latin typeface="Helvetica" panose="020B0604020202020204" pitchFamily="34" charset="0"/>
              </a:rPr>
              <a:t>2</a:t>
            </a:r>
            <a:r>
              <a:rPr lang="es-ES" sz="1067" dirty="0">
                <a:latin typeface="Symbol" panose="05050102010706020507" pitchFamily="18" charset="2"/>
              </a:rPr>
              <a:t>+ </a:t>
            </a:r>
            <a:r>
              <a:rPr lang="es-ES" sz="2400" dirty="0">
                <a:latin typeface="Helvetica" panose="020B0604020202020204" pitchFamily="34" charset="0"/>
              </a:rPr>
              <a:t>(</a:t>
            </a:r>
            <a:r>
              <a:rPr lang="es-ES" sz="2400" dirty="0" err="1">
                <a:latin typeface="Helvetica" panose="020B0604020202020204" pitchFamily="34" charset="0"/>
              </a:rPr>
              <a:t>aq</a:t>
            </a:r>
            <a:r>
              <a:rPr lang="es-ES" sz="2400" dirty="0">
                <a:latin typeface="Helvetica" panose="020B0604020202020204" pitchFamily="34" charset="0"/>
              </a:rPr>
              <a:t>) </a:t>
            </a:r>
            <a:r>
              <a:rPr lang="es-ES" sz="2400" dirty="0">
                <a:latin typeface="Symbol" panose="05050102010706020507" pitchFamily="18" charset="2"/>
              </a:rPr>
              <a:t>® </a:t>
            </a:r>
            <a:r>
              <a:rPr lang="es-ES" sz="2400" dirty="0">
                <a:latin typeface="Helvetica" panose="020B0604020202020204" pitchFamily="34" charset="0"/>
              </a:rPr>
              <a:t>Ni</a:t>
            </a:r>
            <a:r>
              <a:rPr lang="es-ES" sz="1067" dirty="0">
                <a:latin typeface="Helvetica" panose="020B0604020202020204" pitchFamily="34" charset="0"/>
              </a:rPr>
              <a:t>2</a:t>
            </a:r>
            <a:r>
              <a:rPr lang="es-ES" sz="1067" dirty="0">
                <a:latin typeface="Symbol" panose="05050102010706020507" pitchFamily="18" charset="2"/>
              </a:rPr>
              <a:t>+ </a:t>
            </a:r>
            <a:r>
              <a:rPr lang="es-ES" sz="2400" dirty="0">
                <a:latin typeface="Helvetica" panose="020B0604020202020204" pitchFamily="34" charset="0"/>
              </a:rPr>
              <a:t>(</a:t>
            </a:r>
            <a:r>
              <a:rPr lang="es-ES" sz="2400" dirty="0" err="1">
                <a:latin typeface="Helvetica" panose="020B0604020202020204" pitchFamily="34" charset="0"/>
              </a:rPr>
              <a:t>aq</a:t>
            </a:r>
            <a:r>
              <a:rPr lang="es-ES" sz="2400" dirty="0">
                <a:latin typeface="Helvetica" panose="020B0604020202020204" pitchFamily="34" charset="0"/>
              </a:rPr>
              <a:t>) + Sn(s)</a:t>
            </a:r>
          </a:p>
          <a:p>
            <a:r>
              <a:rPr lang="pt-BR" sz="2400" dirty="0">
                <a:latin typeface="Helvetica" panose="020B0604020202020204" pitchFamily="34" charset="0"/>
              </a:rPr>
              <a:t>b) Cu(s) + Fe</a:t>
            </a:r>
            <a:r>
              <a:rPr lang="pt-BR" sz="1067" dirty="0">
                <a:latin typeface="Helvetica" panose="020B0604020202020204" pitchFamily="34" charset="0"/>
              </a:rPr>
              <a:t>2</a:t>
            </a:r>
            <a:r>
              <a:rPr lang="pt-BR" sz="1067" dirty="0">
                <a:latin typeface="Symbol" panose="05050102010706020507" pitchFamily="18" charset="2"/>
              </a:rPr>
              <a:t>+ </a:t>
            </a:r>
            <a:r>
              <a:rPr lang="pt-BR" sz="2400" dirty="0">
                <a:latin typeface="Helvetica" panose="020B0604020202020204" pitchFamily="34" charset="0"/>
              </a:rPr>
              <a:t>(</a:t>
            </a:r>
            <a:r>
              <a:rPr lang="pt-BR" sz="2400" dirty="0" err="1">
                <a:latin typeface="Helvetica" panose="020B0604020202020204" pitchFamily="34" charset="0"/>
              </a:rPr>
              <a:t>aq</a:t>
            </a:r>
            <a:r>
              <a:rPr lang="pt-BR" sz="2400" dirty="0">
                <a:latin typeface="Helvetica" panose="020B0604020202020204" pitchFamily="34" charset="0"/>
              </a:rPr>
              <a:t>) </a:t>
            </a:r>
            <a:r>
              <a:rPr lang="pt-BR" sz="2400" dirty="0">
                <a:latin typeface="Symbol" panose="05050102010706020507" pitchFamily="18" charset="2"/>
              </a:rPr>
              <a:t>® </a:t>
            </a:r>
            <a:r>
              <a:rPr lang="pt-BR" sz="2400" dirty="0">
                <a:latin typeface="Helvetica" panose="020B0604020202020204" pitchFamily="34" charset="0"/>
              </a:rPr>
              <a:t>Cu</a:t>
            </a:r>
            <a:r>
              <a:rPr lang="pt-BR" sz="1067" dirty="0">
                <a:latin typeface="Helvetica" panose="020B0604020202020204" pitchFamily="34" charset="0"/>
              </a:rPr>
              <a:t>2</a:t>
            </a:r>
            <a:r>
              <a:rPr lang="pt-BR" sz="1067" dirty="0">
                <a:latin typeface="Symbol" panose="05050102010706020507" pitchFamily="18" charset="2"/>
              </a:rPr>
              <a:t>+ </a:t>
            </a:r>
            <a:r>
              <a:rPr lang="pt-BR" sz="2400" dirty="0">
                <a:latin typeface="Helvetica" panose="020B0604020202020204" pitchFamily="34" charset="0"/>
              </a:rPr>
              <a:t>(</a:t>
            </a:r>
            <a:r>
              <a:rPr lang="pt-BR" sz="2400" dirty="0" err="1">
                <a:latin typeface="Helvetica" panose="020B0604020202020204" pitchFamily="34" charset="0"/>
              </a:rPr>
              <a:t>aq</a:t>
            </a:r>
            <a:r>
              <a:rPr lang="pt-BR" sz="2400" dirty="0">
                <a:latin typeface="Helvetica" panose="020B0604020202020204" pitchFamily="34" charset="0"/>
              </a:rPr>
              <a:t>) + Fe(s)</a:t>
            </a:r>
          </a:p>
          <a:p>
            <a:r>
              <a:rPr lang="es-ES" sz="2400" dirty="0">
                <a:latin typeface="Helvetica" panose="020B0604020202020204" pitchFamily="34" charset="0"/>
              </a:rPr>
              <a:t>c) Ni(s) + 2 Ag</a:t>
            </a:r>
            <a:r>
              <a:rPr lang="es-ES" sz="1067" dirty="0">
                <a:latin typeface="Helvetica" panose="020B0604020202020204" pitchFamily="34" charset="0"/>
              </a:rPr>
              <a:t>2</a:t>
            </a:r>
            <a:r>
              <a:rPr lang="es-ES" sz="1067" dirty="0">
                <a:latin typeface="Symbol" panose="05050102010706020507" pitchFamily="18" charset="2"/>
              </a:rPr>
              <a:t>+ </a:t>
            </a:r>
            <a:r>
              <a:rPr lang="es-ES" sz="2400" dirty="0">
                <a:latin typeface="Helvetica" panose="020B0604020202020204" pitchFamily="34" charset="0"/>
              </a:rPr>
              <a:t>(</a:t>
            </a:r>
            <a:r>
              <a:rPr lang="es-ES" sz="2400" dirty="0" err="1">
                <a:latin typeface="Helvetica" panose="020B0604020202020204" pitchFamily="34" charset="0"/>
              </a:rPr>
              <a:t>aq</a:t>
            </a:r>
            <a:r>
              <a:rPr lang="es-ES" sz="2400" dirty="0">
                <a:latin typeface="Helvetica" panose="020B0604020202020204" pitchFamily="34" charset="0"/>
              </a:rPr>
              <a:t>) </a:t>
            </a:r>
            <a:r>
              <a:rPr lang="es-ES" sz="2400" dirty="0">
                <a:latin typeface="Symbol" panose="05050102010706020507" pitchFamily="18" charset="2"/>
              </a:rPr>
              <a:t>® </a:t>
            </a:r>
            <a:r>
              <a:rPr lang="es-ES" sz="2400" dirty="0">
                <a:latin typeface="Helvetica" panose="020B0604020202020204" pitchFamily="34" charset="0"/>
              </a:rPr>
              <a:t>Ni</a:t>
            </a:r>
            <a:r>
              <a:rPr lang="es-ES" sz="1067" dirty="0">
                <a:latin typeface="Helvetica" panose="020B0604020202020204" pitchFamily="34" charset="0"/>
              </a:rPr>
              <a:t>2</a:t>
            </a:r>
            <a:r>
              <a:rPr lang="es-ES" sz="1067" dirty="0">
                <a:latin typeface="Symbol" panose="05050102010706020507" pitchFamily="18" charset="2"/>
              </a:rPr>
              <a:t>+ </a:t>
            </a:r>
            <a:r>
              <a:rPr lang="es-ES" sz="2400" dirty="0">
                <a:latin typeface="Helvetica" panose="020B0604020202020204" pitchFamily="34" charset="0"/>
              </a:rPr>
              <a:t>(</a:t>
            </a:r>
            <a:r>
              <a:rPr lang="es-ES" sz="2400" dirty="0" err="1">
                <a:latin typeface="Helvetica" panose="020B0604020202020204" pitchFamily="34" charset="0"/>
              </a:rPr>
              <a:t>aq</a:t>
            </a:r>
            <a:r>
              <a:rPr lang="es-ES" sz="2400" dirty="0">
                <a:latin typeface="Helvetica" panose="020B0604020202020204" pitchFamily="34" charset="0"/>
              </a:rPr>
              <a:t>) + 2Ag(s)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74963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 flipH="1">
            <a:off x="6192012" y="890339"/>
            <a:ext cx="5297049" cy="1670539"/>
            <a:chOff x="636172" y="2088964"/>
            <a:chExt cx="3972787" cy="1252904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36172" y="2942225"/>
              <a:ext cx="3972787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직선 연결선 3"/>
            <p:cNvCxnSpPr/>
            <p:nvPr/>
          </p:nvCxnSpPr>
          <p:spPr>
            <a:xfrm>
              <a:off x="948780" y="2088964"/>
              <a:ext cx="0" cy="1252904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351585" y="804171"/>
            <a:ext cx="8559223" cy="921437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Força eletromotriz (FEM)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도넛 7"/>
          <p:cNvSpPr/>
          <p:nvPr/>
        </p:nvSpPr>
        <p:spPr>
          <a:xfrm>
            <a:off x="124015" y="389739"/>
            <a:ext cx="1898845" cy="1898845"/>
          </a:xfrm>
          <a:prstGeom prst="donut">
            <a:avLst>
              <a:gd name="adj" fmla="val 9696"/>
            </a:avLst>
          </a:prstGeom>
          <a:blipFill>
            <a:blip r:embed="rId2" cstate="screen"/>
            <a:stretch>
              <a:fillRect/>
            </a:stretch>
          </a:blip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10" name="그룹 9"/>
          <p:cNvGrpSpPr/>
          <p:nvPr/>
        </p:nvGrpSpPr>
        <p:grpSpPr>
          <a:xfrm>
            <a:off x="853277" y="1142874"/>
            <a:ext cx="440320" cy="392575"/>
            <a:chOff x="4446588" y="1416050"/>
            <a:chExt cx="527050" cy="469900"/>
          </a:xfrm>
          <a:solidFill>
            <a:schemeClr val="bg1">
              <a:lumMod val="75000"/>
            </a:schemeClr>
          </a:solidFill>
        </p:grpSpPr>
        <p:sp>
          <p:nvSpPr>
            <p:cNvPr id="11" name="Freeform 25"/>
            <p:cNvSpPr/>
            <p:nvPr/>
          </p:nvSpPr>
          <p:spPr bwMode="auto">
            <a:xfrm>
              <a:off x="4570414" y="1590675"/>
              <a:ext cx="155574" cy="155576"/>
            </a:xfrm>
            <a:custGeom>
              <a:avLst/>
              <a:gdLst>
                <a:gd name="T0" fmla="*/ 98 w 98"/>
                <a:gd name="T1" fmla="*/ 40 h 98"/>
                <a:gd name="T2" fmla="*/ 94 w 98"/>
                <a:gd name="T3" fmla="*/ 40 h 98"/>
                <a:gd name="T4" fmla="*/ 94 w 98"/>
                <a:gd name="T5" fmla="*/ 40 h 98"/>
                <a:gd name="T6" fmla="*/ 92 w 98"/>
                <a:gd name="T7" fmla="*/ 40 h 98"/>
                <a:gd name="T8" fmla="*/ 92 w 98"/>
                <a:gd name="T9" fmla="*/ 40 h 98"/>
                <a:gd name="T10" fmla="*/ 86 w 98"/>
                <a:gd name="T11" fmla="*/ 40 h 98"/>
                <a:gd name="T12" fmla="*/ 80 w 98"/>
                <a:gd name="T13" fmla="*/ 44 h 98"/>
                <a:gd name="T14" fmla="*/ 76 w 98"/>
                <a:gd name="T15" fmla="*/ 48 h 98"/>
                <a:gd name="T16" fmla="*/ 74 w 98"/>
                <a:gd name="T17" fmla="*/ 54 h 98"/>
                <a:gd name="T18" fmla="*/ 74 w 98"/>
                <a:gd name="T19" fmla="*/ 58 h 98"/>
                <a:gd name="T20" fmla="*/ 74 w 98"/>
                <a:gd name="T21" fmla="*/ 58 h 98"/>
                <a:gd name="T22" fmla="*/ 74 w 98"/>
                <a:gd name="T23" fmla="*/ 64 h 98"/>
                <a:gd name="T24" fmla="*/ 78 w 98"/>
                <a:gd name="T25" fmla="*/ 70 h 98"/>
                <a:gd name="T26" fmla="*/ 78 w 98"/>
                <a:gd name="T27" fmla="*/ 70 h 98"/>
                <a:gd name="T28" fmla="*/ 82 w 98"/>
                <a:gd name="T29" fmla="*/ 74 h 98"/>
                <a:gd name="T30" fmla="*/ 88 w 98"/>
                <a:gd name="T31" fmla="*/ 78 h 98"/>
                <a:gd name="T32" fmla="*/ 90 w 98"/>
                <a:gd name="T33" fmla="*/ 78 h 98"/>
                <a:gd name="T34" fmla="*/ 90 w 98"/>
                <a:gd name="T35" fmla="*/ 78 h 98"/>
                <a:gd name="T36" fmla="*/ 82 w 98"/>
                <a:gd name="T37" fmla="*/ 86 h 98"/>
                <a:gd name="T38" fmla="*/ 72 w 98"/>
                <a:gd name="T39" fmla="*/ 92 h 98"/>
                <a:gd name="T40" fmla="*/ 62 w 98"/>
                <a:gd name="T41" fmla="*/ 96 h 98"/>
                <a:gd name="T42" fmla="*/ 50 w 98"/>
                <a:gd name="T43" fmla="*/ 98 h 98"/>
                <a:gd name="T44" fmla="*/ 50 w 98"/>
                <a:gd name="T45" fmla="*/ 98 h 98"/>
                <a:gd name="T46" fmla="*/ 40 w 98"/>
                <a:gd name="T47" fmla="*/ 98 h 98"/>
                <a:gd name="T48" fmla="*/ 30 w 98"/>
                <a:gd name="T49" fmla="*/ 94 h 98"/>
                <a:gd name="T50" fmla="*/ 22 w 98"/>
                <a:gd name="T51" fmla="*/ 90 h 98"/>
                <a:gd name="T52" fmla="*/ 14 w 98"/>
                <a:gd name="T53" fmla="*/ 84 h 98"/>
                <a:gd name="T54" fmla="*/ 8 w 98"/>
                <a:gd name="T55" fmla="*/ 76 h 98"/>
                <a:gd name="T56" fmla="*/ 4 w 98"/>
                <a:gd name="T57" fmla="*/ 68 h 98"/>
                <a:gd name="T58" fmla="*/ 2 w 98"/>
                <a:gd name="T59" fmla="*/ 58 h 98"/>
                <a:gd name="T60" fmla="*/ 0 w 98"/>
                <a:gd name="T61" fmla="*/ 48 h 98"/>
                <a:gd name="T62" fmla="*/ 0 w 98"/>
                <a:gd name="T63" fmla="*/ 48 h 98"/>
                <a:gd name="T64" fmla="*/ 2 w 98"/>
                <a:gd name="T65" fmla="*/ 36 h 98"/>
                <a:gd name="T66" fmla="*/ 8 w 98"/>
                <a:gd name="T67" fmla="*/ 24 h 98"/>
                <a:gd name="T68" fmla="*/ 10 w 98"/>
                <a:gd name="T69" fmla="*/ 28 h 98"/>
                <a:gd name="T70" fmla="*/ 10 w 98"/>
                <a:gd name="T71" fmla="*/ 28 h 98"/>
                <a:gd name="T72" fmla="*/ 16 w 98"/>
                <a:gd name="T73" fmla="*/ 34 h 98"/>
                <a:gd name="T74" fmla="*/ 24 w 98"/>
                <a:gd name="T75" fmla="*/ 36 h 98"/>
                <a:gd name="T76" fmla="*/ 24 w 98"/>
                <a:gd name="T77" fmla="*/ 36 h 98"/>
                <a:gd name="T78" fmla="*/ 30 w 98"/>
                <a:gd name="T79" fmla="*/ 34 h 98"/>
                <a:gd name="T80" fmla="*/ 34 w 98"/>
                <a:gd name="T81" fmla="*/ 32 h 98"/>
                <a:gd name="T82" fmla="*/ 36 w 98"/>
                <a:gd name="T83" fmla="*/ 30 h 98"/>
                <a:gd name="T84" fmla="*/ 36 w 98"/>
                <a:gd name="T85" fmla="*/ 30 h 98"/>
                <a:gd name="T86" fmla="*/ 42 w 98"/>
                <a:gd name="T87" fmla="*/ 26 h 98"/>
                <a:gd name="T88" fmla="*/ 44 w 98"/>
                <a:gd name="T89" fmla="*/ 18 h 98"/>
                <a:gd name="T90" fmla="*/ 44 w 98"/>
                <a:gd name="T91" fmla="*/ 18 h 98"/>
                <a:gd name="T92" fmla="*/ 44 w 98"/>
                <a:gd name="T93" fmla="*/ 12 h 98"/>
                <a:gd name="T94" fmla="*/ 40 w 98"/>
                <a:gd name="T95" fmla="*/ 6 h 98"/>
                <a:gd name="T96" fmla="*/ 36 w 98"/>
                <a:gd name="T97" fmla="*/ 2 h 98"/>
                <a:gd name="T98" fmla="*/ 36 w 98"/>
                <a:gd name="T99" fmla="*/ 2 h 98"/>
                <a:gd name="T100" fmla="*/ 50 w 98"/>
                <a:gd name="T101" fmla="*/ 0 h 98"/>
                <a:gd name="T102" fmla="*/ 50 w 98"/>
                <a:gd name="T103" fmla="*/ 0 h 98"/>
                <a:gd name="T104" fmla="*/ 58 w 98"/>
                <a:gd name="T105" fmla="*/ 0 h 98"/>
                <a:gd name="T106" fmla="*/ 68 w 98"/>
                <a:gd name="T107" fmla="*/ 2 h 98"/>
                <a:gd name="T108" fmla="*/ 76 w 98"/>
                <a:gd name="T109" fmla="*/ 6 h 98"/>
                <a:gd name="T110" fmla="*/ 82 w 98"/>
                <a:gd name="T111" fmla="*/ 12 h 98"/>
                <a:gd name="T112" fmla="*/ 88 w 98"/>
                <a:gd name="T113" fmla="*/ 18 h 98"/>
                <a:gd name="T114" fmla="*/ 92 w 98"/>
                <a:gd name="T115" fmla="*/ 24 h 98"/>
                <a:gd name="T116" fmla="*/ 96 w 98"/>
                <a:gd name="T117" fmla="*/ 32 h 98"/>
                <a:gd name="T118" fmla="*/ 98 w 98"/>
                <a:gd name="T119" fmla="*/ 40 h 98"/>
                <a:gd name="T120" fmla="*/ 98 w 98"/>
                <a:gd name="T121" fmla="*/ 4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" h="98">
                  <a:moveTo>
                    <a:pt x="98" y="40"/>
                  </a:moveTo>
                  <a:lnTo>
                    <a:pt x="94" y="40"/>
                  </a:lnTo>
                  <a:lnTo>
                    <a:pt x="94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6" y="40"/>
                  </a:lnTo>
                  <a:lnTo>
                    <a:pt x="80" y="44"/>
                  </a:lnTo>
                  <a:lnTo>
                    <a:pt x="76" y="48"/>
                  </a:lnTo>
                  <a:lnTo>
                    <a:pt x="74" y="54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64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8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82" y="86"/>
                  </a:lnTo>
                  <a:lnTo>
                    <a:pt x="72" y="92"/>
                  </a:lnTo>
                  <a:lnTo>
                    <a:pt x="62" y="96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0" y="98"/>
                  </a:lnTo>
                  <a:lnTo>
                    <a:pt x="30" y="94"/>
                  </a:lnTo>
                  <a:lnTo>
                    <a:pt x="22" y="90"/>
                  </a:lnTo>
                  <a:lnTo>
                    <a:pt x="14" y="84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6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2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2"/>
                  </a:lnTo>
                  <a:lnTo>
                    <a:pt x="40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8" y="2"/>
                  </a:lnTo>
                  <a:lnTo>
                    <a:pt x="76" y="6"/>
                  </a:lnTo>
                  <a:lnTo>
                    <a:pt x="82" y="12"/>
                  </a:lnTo>
                  <a:lnTo>
                    <a:pt x="88" y="18"/>
                  </a:lnTo>
                  <a:lnTo>
                    <a:pt x="92" y="24"/>
                  </a:lnTo>
                  <a:lnTo>
                    <a:pt x="96" y="32"/>
                  </a:lnTo>
                  <a:lnTo>
                    <a:pt x="98" y="40"/>
                  </a:lnTo>
                  <a:lnTo>
                    <a:pt x="9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 dirty="0"/>
            </a:p>
          </p:txBody>
        </p:sp>
        <p:sp>
          <p:nvSpPr>
            <p:cNvPr id="12" name="Freeform 26"/>
            <p:cNvSpPr/>
            <p:nvPr/>
          </p:nvSpPr>
          <p:spPr bwMode="auto">
            <a:xfrm>
              <a:off x="4554539" y="1730374"/>
              <a:ext cx="60326" cy="66674"/>
            </a:xfrm>
            <a:custGeom>
              <a:avLst/>
              <a:gdLst>
                <a:gd name="T0" fmla="*/ 20 w 38"/>
                <a:gd name="T1" fmla="*/ 0 h 42"/>
                <a:gd name="T2" fmla="*/ 20 w 38"/>
                <a:gd name="T3" fmla="*/ 0 h 42"/>
                <a:gd name="T4" fmla="*/ 28 w 38"/>
                <a:gd name="T5" fmla="*/ 8 h 42"/>
                <a:gd name="T6" fmla="*/ 38 w 38"/>
                <a:gd name="T7" fmla="*/ 12 h 42"/>
                <a:gd name="T8" fmla="*/ 20 w 38"/>
                <a:gd name="T9" fmla="*/ 38 h 42"/>
                <a:gd name="T10" fmla="*/ 20 w 38"/>
                <a:gd name="T11" fmla="*/ 38 h 42"/>
                <a:gd name="T12" fmla="*/ 18 w 38"/>
                <a:gd name="T13" fmla="*/ 40 h 42"/>
                <a:gd name="T14" fmla="*/ 14 w 38"/>
                <a:gd name="T15" fmla="*/ 42 h 42"/>
                <a:gd name="T16" fmla="*/ 10 w 38"/>
                <a:gd name="T17" fmla="*/ 42 h 42"/>
                <a:gd name="T18" fmla="*/ 6 w 38"/>
                <a:gd name="T19" fmla="*/ 40 h 42"/>
                <a:gd name="T20" fmla="*/ 4 w 38"/>
                <a:gd name="T21" fmla="*/ 38 h 42"/>
                <a:gd name="T22" fmla="*/ 4 w 38"/>
                <a:gd name="T23" fmla="*/ 38 h 42"/>
                <a:gd name="T24" fmla="*/ 0 w 38"/>
                <a:gd name="T25" fmla="*/ 36 h 42"/>
                <a:gd name="T26" fmla="*/ 0 w 38"/>
                <a:gd name="T27" fmla="*/ 32 h 42"/>
                <a:gd name="T28" fmla="*/ 0 w 38"/>
                <a:gd name="T29" fmla="*/ 28 h 42"/>
                <a:gd name="T30" fmla="*/ 2 w 38"/>
                <a:gd name="T31" fmla="*/ 24 h 42"/>
                <a:gd name="T32" fmla="*/ 20 w 38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42">
                  <a:moveTo>
                    <a:pt x="20" y="0"/>
                  </a:moveTo>
                  <a:lnTo>
                    <a:pt x="20" y="0"/>
                  </a:lnTo>
                  <a:lnTo>
                    <a:pt x="28" y="8"/>
                  </a:lnTo>
                  <a:lnTo>
                    <a:pt x="38" y="1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3" name="Freeform 27"/>
            <p:cNvSpPr/>
            <p:nvPr/>
          </p:nvSpPr>
          <p:spPr bwMode="auto">
            <a:xfrm>
              <a:off x="4548188" y="1543050"/>
              <a:ext cx="79375" cy="92075"/>
            </a:xfrm>
            <a:custGeom>
              <a:avLst/>
              <a:gdLst>
                <a:gd name="T0" fmla="*/ 48 w 50"/>
                <a:gd name="T1" fmla="*/ 40 h 58"/>
                <a:gd name="T2" fmla="*/ 48 w 50"/>
                <a:gd name="T3" fmla="*/ 40 h 58"/>
                <a:gd name="T4" fmla="*/ 50 w 50"/>
                <a:gd name="T5" fmla="*/ 44 h 58"/>
                <a:gd name="T6" fmla="*/ 50 w 50"/>
                <a:gd name="T7" fmla="*/ 48 h 58"/>
                <a:gd name="T8" fmla="*/ 50 w 50"/>
                <a:gd name="T9" fmla="*/ 52 h 58"/>
                <a:gd name="T10" fmla="*/ 46 w 50"/>
                <a:gd name="T11" fmla="*/ 54 h 58"/>
                <a:gd name="T12" fmla="*/ 44 w 50"/>
                <a:gd name="T13" fmla="*/ 56 h 58"/>
                <a:gd name="T14" fmla="*/ 44 w 50"/>
                <a:gd name="T15" fmla="*/ 56 h 58"/>
                <a:gd name="T16" fmla="*/ 40 w 50"/>
                <a:gd name="T17" fmla="*/ 58 h 58"/>
                <a:gd name="T18" fmla="*/ 36 w 50"/>
                <a:gd name="T19" fmla="*/ 58 h 58"/>
                <a:gd name="T20" fmla="*/ 34 w 50"/>
                <a:gd name="T21" fmla="*/ 56 h 58"/>
                <a:gd name="T22" fmla="*/ 30 w 50"/>
                <a:gd name="T23" fmla="*/ 54 h 58"/>
                <a:gd name="T24" fmla="*/ 0 w 50"/>
                <a:gd name="T25" fmla="*/ 14 h 58"/>
                <a:gd name="T26" fmla="*/ 0 w 50"/>
                <a:gd name="T27" fmla="*/ 14 h 58"/>
                <a:gd name="T28" fmla="*/ 12 w 50"/>
                <a:gd name="T29" fmla="*/ 8 h 58"/>
                <a:gd name="T30" fmla="*/ 20 w 50"/>
                <a:gd name="T31" fmla="*/ 0 h 58"/>
                <a:gd name="T32" fmla="*/ 48 w 50"/>
                <a:gd name="T33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8">
                  <a:moveTo>
                    <a:pt x="48" y="40"/>
                  </a:moveTo>
                  <a:lnTo>
                    <a:pt x="48" y="40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50" y="52"/>
                  </a:lnTo>
                  <a:lnTo>
                    <a:pt x="46" y="5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0" y="5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4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4" name="Freeform 28"/>
            <p:cNvSpPr/>
            <p:nvPr/>
          </p:nvSpPr>
          <p:spPr bwMode="auto">
            <a:xfrm>
              <a:off x="4697413" y="1663700"/>
              <a:ext cx="101600" cy="50800"/>
            </a:xfrm>
            <a:custGeom>
              <a:avLst/>
              <a:gdLst>
                <a:gd name="T0" fmla="*/ 64 w 64"/>
                <a:gd name="T1" fmla="*/ 8 h 32"/>
                <a:gd name="T2" fmla="*/ 64 w 64"/>
                <a:gd name="T3" fmla="*/ 8 h 32"/>
                <a:gd name="T4" fmla="*/ 60 w 64"/>
                <a:gd name="T5" fmla="*/ 18 h 32"/>
                <a:gd name="T6" fmla="*/ 60 w 64"/>
                <a:gd name="T7" fmla="*/ 28 h 32"/>
                <a:gd name="T8" fmla="*/ 60 w 64"/>
                <a:gd name="T9" fmla="*/ 28 h 32"/>
                <a:gd name="T10" fmla="*/ 60 w 64"/>
                <a:gd name="T11" fmla="*/ 32 h 32"/>
                <a:gd name="T12" fmla="*/ 10 w 64"/>
                <a:gd name="T13" fmla="*/ 24 h 32"/>
                <a:gd name="T14" fmla="*/ 10 w 64"/>
                <a:gd name="T15" fmla="*/ 24 h 32"/>
                <a:gd name="T16" fmla="*/ 6 w 64"/>
                <a:gd name="T17" fmla="*/ 22 h 32"/>
                <a:gd name="T18" fmla="*/ 2 w 64"/>
                <a:gd name="T19" fmla="*/ 20 h 32"/>
                <a:gd name="T20" fmla="*/ 2 w 64"/>
                <a:gd name="T21" fmla="*/ 16 h 32"/>
                <a:gd name="T22" fmla="*/ 0 w 64"/>
                <a:gd name="T23" fmla="*/ 12 h 32"/>
                <a:gd name="T24" fmla="*/ 2 w 64"/>
                <a:gd name="T25" fmla="*/ 10 h 32"/>
                <a:gd name="T26" fmla="*/ 2 w 64"/>
                <a:gd name="T27" fmla="*/ 10 h 32"/>
                <a:gd name="T28" fmla="*/ 2 w 64"/>
                <a:gd name="T29" fmla="*/ 6 h 32"/>
                <a:gd name="T30" fmla="*/ 6 w 64"/>
                <a:gd name="T31" fmla="*/ 2 h 32"/>
                <a:gd name="T32" fmla="*/ 8 w 64"/>
                <a:gd name="T33" fmla="*/ 2 h 32"/>
                <a:gd name="T34" fmla="*/ 14 w 64"/>
                <a:gd name="T35" fmla="*/ 0 h 32"/>
                <a:gd name="T36" fmla="*/ 64 w 64"/>
                <a:gd name="T3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2">
                  <a:moveTo>
                    <a:pt x="64" y="8"/>
                  </a:moveTo>
                  <a:lnTo>
                    <a:pt x="64" y="8"/>
                  </a:lnTo>
                  <a:lnTo>
                    <a:pt x="60" y="1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6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5" name="Freeform 29"/>
            <p:cNvSpPr/>
            <p:nvPr/>
          </p:nvSpPr>
          <p:spPr bwMode="auto">
            <a:xfrm>
              <a:off x="4481513" y="1758950"/>
              <a:ext cx="130175" cy="127000"/>
            </a:xfrm>
            <a:custGeom>
              <a:avLst/>
              <a:gdLst>
                <a:gd name="T0" fmla="*/ 72 w 82"/>
                <a:gd name="T1" fmla="*/ 24 h 80"/>
                <a:gd name="T2" fmla="*/ 72 w 82"/>
                <a:gd name="T3" fmla="*/ 24 h 80"/>
                <a:gd name="T4" fmla="*/ 66 w 82"/>
                <a:gd name="T5" fmla="*/ 30 h 80"/>
                <a:gd name="T6" fmla="*/ 58 w 82"/>
                <a:gd name="T7" fmla="*/ 32 h 80"/>
                <a:gd name="T8" fmla="*/ 58 w 82"/>
                <a:gd name="T9" fmla="*/ 32 h 80"/>
                <a:gd name="T10" fmla="*/ 52 w 82"/>
                <a:gd name="T11" fmla="*/ 30 h 80"/>
                <a:gd name="T12" fmla="*/ 48 w 82"/>
                <a:gd name="T13" fmla="*/ 28 h 80"/>
                <a:gd name="T14" fmla="*/ 46 w 82"/>
                <a:gd name="T15" fmla="*/ 26 h 80"/>
                <a:gd name="T16" fmla="*/ 46 w 82"/>
                <a:gd name="T17" fmla="*/ 26 h 80"/>
                <a:gd name="T18" fmla="*/ 40 w 82"/>
                <a:gd name="T19" fmla="*/ 22 h 80"/>
                <a:gd name="T20" fmla="*/ 38 w 82"/>
                <a:gd name="T21" fmla="*/ 14 h 80"/>
                <a:gd name="T22" fmla="*/ 38 w 82"/>
                <a:gd name="T23" fmla="*/ 8 h 80"/>
                <a:gd name="T24" fmla="*/ 42 w 82"/>
                <a:gd name="T25" fmla="*/ 2 h 80"/>
                <a:gd name="T26" fmla="*/ 44 w 82"/>
                <a:gd name="T27" fmla="*/ 0 h 80"/>
                <a:gd name="T28" fmla="*/ 44 w 82"/>
                <a:gd name="T29" fmla="*/ 0 h 80"/>
                <a:gd name="T30" fmla="*/ 40 w 82"/>
                <a:gd name="T31" fmla="*/ 0 h 80"/>
                <a:gd name="T32" fmla="*/ 40 w 82"/>
                <a:gd name="T33" fmla="*/ 0 h 80"/>
                <a:gd name="T34" fmla="*/ 32 w 82"/>
                <a:gd name="T35" fmla="*/ 0 h 80"/>
                <a:gd name="T36" fmla="*/ 24 w 82"/>
                <a:gd name="T37" fmla="*/ 2 h 80"/>
                <a:gd name="T38" fmla="*/ 18 w 82"/>
                <a:gd name="T39" fmla="*/ 6 h 80"/>
                <a:gd name="T40" fmla="*/ 12 w 82"/>
                <a:gd name="T41" fmla="*/ 12 h 80"/>
                <a:gd name="T42" fmla="*/ 8 w 82"/>
                <a:gd name="T43" fmla="*/ 18 h 80"/>
                <a:gd name="T44" fmla="*/ 4 w 82"/>
                <a:gd name="T45" fmla="*/ 24 h 80"/>
                <a:gd name="T46" fmla="*/ 2 w 82"/>
                <a:gd name="T47" fmla="*/ 32 h 80"/>
                <a:gd name="T48" fmla="*/ 0 w 82"/>
                <a:gd name="T49" fmla="*/ 40 h 80"/>
                <a:gd name="T50" fmla="*/ 0 w 82"/>
                <a:gd name="T51" fmla="*/ 40 h 80"/>
                <a:gd name="T52" fmla="*/ 2 w 82"/>
                <a:gd name="T53" fmla="*/ 48 h 80"/>
                <a:gd name="T54" fmla="*/ 4 w 82"/>
                <a:gd name="T55" fmla="*/ 56 h 80"/>
                <a:gd name="T56" fmla="*/ 8 w 82"/>
                <a:gd name="T57" fmla="*/ 62 h 80"/>
                <a:gd name="T58" fmla="*/ 12 w 82"/>
                <a:gd name="T59" fmla="*/ 68 h 80"/>
                <a:gd name="T60" fmla="*/ 18 w 82"/>
                <a:gd name="T61" fmla="*/ 74 h 80"/>
                <a:gd name="T62" fmla="*/ 24 w 82"/>
                <a:gd name="T63" fmla="*/ 76 h 80"/>
                <a:gd name="T64" fmla="*/ 32 w 82"/>
                <a:gd name="T65" fmla="*/ 80 h 80"/>
                <a:gd name="T66" fmla="*/ 40 w 82"/>
                <a:gd name="T67" fmla="*/ 80 h 80"/>
                <a:gd name="T68" fmla="*/ 40 w 82"/>
                <a:gd name="T69" fmla="*/ 80 h 80"/>
                <a:gd name="T70" fmla="*/ 48 w 82"/>
                <a:gd name="T71" fmla="*/ 80 h 80"/>
                <a:gd name="T72" fmla="*/ 56 w 82"/>
                <a:gd name="T73" fmla="*/ 76 h 80"/>
                <a:gd name="T74" fmla="*/ 64 w 82"/>
                <a:gd name="T75" fmla="*/ 74 h 80"/>
                <a:gd name="T76" fmla="*/ 70 w 82"/>
                <a:gd name="T77" fmla="*/ 68 h 80"/>
                <a:gd name="T78" fmla="*/ 74 w 82"/>
                <a:gd name="T79" fmla="*/ 62 h 80"/>
                <a:gd name="T80" fmla="*/ 78 w 82"/>
                <a:gd name="T81" fmla="*/ 56 h 80"/>
                <a:gd name="T82" fmla="*/ 80 w 82"/>
                <a:gd name="T83" fmla="*/ 48 h 80"/>
                <a:gd name="T84" fmla="*/ 82 w 82"/>
                <a:gd name="T85" fmla="*/ 40 h 80"/>
                <a:gd name="T86" fmla="*/ 82 w 82"/>
                <a:gd name="T87" fmla="*/ 40 h 80"/>
                <a:gd name="T88" fmla="*/ 80 w 82"/>
                <a:gd name="T89" fmla="*/ 28 h 80"/>
                <a:gd name="T90" fmla="*/ 76 w 82"/>
                <a:gd name="T91" fmla="*/ 20 h 80"/>
                <a:gd name="T92" fmla="*/ 72 w 82"/>
                <a:gd name="T93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80">
                  <a:moveTo>
                    <a:pt x="72" y="24"/>
                  </a:moveTo>
                  <a:lnTo>
                    <a:pt x="72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2" y="30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0" y="22"/>
                  </a:lnTo>
                  <a:lnTo>
                    <a:pt x="38" y="14"/>
                  </a:lnTo>
                  <a:lnTo>
                    <a:pt x="38" y="8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4"/>
                  </a:lnTo>
                  <a:lnTo>
                    <a:pt x="24" y="76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8" y="80"/>
                  </a:lnTo>
                  <a:lnTo>
                    <a:pt x="56" y="76"/>
                  </a:lnTo>
                  <a:lnTo>
                    <a:pt x="64" y="74"/>
                  </a:lnTo>
                  <a:lnTo>
                    <a:pt x="70" y="68"/>
                  </a:lnTo>
                  <a:lnTo>
                    <a:pt x="74" y="62"/>
                  </a:lnTo>
                  <a:lnTo>
                    <a:pt x="78" y="56"/>
                  </a:lnTo>
                  <a:lnTo>
                    <a:pt x="80" y="48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0" y="28"/>
                  </a:lnTo>
                  <a:lnTo>
                    <a:pt x="76" y="20"/>
                  </a:lnTo>
                  <a:lnTo>
                    <a:pt x="7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6" name="Freeform 30"/>
            <p:cNvSpPr/>
            <p:nvPr/>
          </p:nvSpPr>
          <p:spPr bwMode="auto">
            <a:xfrm>
              <a:off x="4446588" y="1416050"/>
              <a:ext cx="142875" cy="146050"/>
            </a:xfrm>
            <a:custGeom>
              <a:avLst/>
              <a:gdLst>
                <a:gd name="T0" fmla="*/ 44 w 90"/>
                <a:gd name="T1" fmla="*/ 0 h 92"/>
                <a:gd name="T2" fmla="*/ 44 w 90"/>
                <a:gd name="T3" fmla="*/ 0 h 92"/>
                <a:gd name="T4" fmla="*/ 36 w 90"/>
                <a:gd name="T5" fmla="*/ 2 h 92"/>
                <a:gd name="T6" fmla="*/ 26 w 90"/>
                <a:gd name="T7" fmla="*/ 4 h 92"/>
                <a:gd name="T8" fmla="*/ 20 w 90"/>
                <a:gd name="T9" fmla="*/ 8 h 92"/>
                <a:gd name="T10" fmla="*/ 12 w 90"/>
                <a:gd name="T11" fmla="*/ 14 h 92"/>
                <a:gd name="T12" fmla="*/ 6 w 90"/>
                <a:gd name="T13" fmla="*/ 20 h 92"/>
                <a:gd name="T14" fmla="*/ 2 w 90"/>
                <a:gd name="T15" fmla="*/ 28 h 92"/>
                <a:gd name="T16" fmla="*/ 0 w 90"/>
                <a:gd name="T17" fmla="*/ 38 h 92"/>
                <a:gd name="T18" fmla="*/ 0 w 90"/>
                <a:gd name="T19" fmla="*/ 46 h 92"/>
                <a:gd name="T20" fmla="*/ 0 w 90"/>
                <a:gd name="T21" fmla="*/ 46 h 92"/>
                <a:gd name="T22" fmla="*/ 0 w 90"/>
                <a:gd name="T23" fmla="*/ 56 h 92"/>
                <a:gd name="T24" fmla="*/ 2 w 90"/>
                <a:gd name="T25" fmla="*/ 64 h 92"/>
                <a:gd name="T26" fmla="*/ 6 w 90"/>
                <a:gd name="T27" fmla="*/ 72 h 92"/>
                <a:gd name="T28" fmla="*/ 12 w 90"/>
                <a:gd name="T29" fmla="*/ 78 h 92"/>
                <a:gd name="T30" fmla="*/ 20 w 90"/>
                <a:gd name="T31" fmla="*/ 84 h 92"/>
                <a:gd name="T32" fmla="*/ 26 w 90"/>
                <a:gd name="T33" fmla="*/ 88 h 92"/>
                <a:gd name="T34" fmla="*/ 36 w 90"/>
                <a:gd name="T35" fmla="*/ 90 h 92"/>
                <a:gd name="T36" fmla="*/ 44 w 90"/>
                <a:gd name="T37" fmla="*/ 92 h 92"/>
                <a:gd name="T38" fmla="*/ 44 w 90"/>
                <a:gd name="T39" fmla="*/ 92 h 92"/>
                <a:gd name="T40" fmla="*/ 54 w 90"/>
                <a:gd name="T41" fmla="*/ 90 h 92"/>
                <a:gd name="T42" fmla="*/ 62 w 90"/>
                <a:gd name="T43" fmla="*/ 88 h 92"/>
                <a:gd name="T44" fmla="*/ 70 w 90"/>
                <a:gd name="T45" fmla="*/ 84 h 92"/>
                <a:gd name="T46" fmla="*/ 76 w 90"/>
                <a:gd name="T47" fmla="*/ 78 h 92"/>
                <a:gd name="T48" fmla="*/ 82 w 90"/>
                <a:gd name="T49" fmla="*/ 72 h 92"/>
                <a:gd name="T50" fmla="*/ 86 w 90"/>
                <a:gd name="T51" fmla="*/ 64 h 92"/>
                <a:gd name="T52" fmla="*/ 90 w 90"/>
                <a:gd name="T53" fmla="*/ 56 h 92"/>
                <a:gd name="T54" fmla="*/ 90 w 90"/>
                <a:gd name="T55" fmla="*/ 46 h 92"/>
                <a:gd name="T56" fmla="*/ 90 w 90"/>
                <a:gd name="T57" fmla="*/ 46 h 92"/>
                <a:gd name="T58" fmla="*/ 90 w 90"/>
                <a:gd name="T59" fmla="*/ 38 h 92"/>
                <a:gd name="T60" fmla="*/ 86 w 90"/>
                <a:gd name="T61" fmla="*/ 28 h 92"/>
                <a:gd name="T62" fmla="*/ 82 w 90"/>
                <a:gd name="T63" fmla="*/ 20 h 92"/>
                <a:gd name="T64" fmla="*/ 76 w 90"/>
                <a:gd name="T65" fmla="*/ 14 h 92"/>
                <a:gd name="T66" fmla="*/ 70 w 90"/>
                <a:gd name="T67" fmla="*/ 8 h 92"/>
                <a:gd name="T68" fmla="*/ 62 w 90"/>
                <a:gd name="T69" fmla="*/ 4 h 92"/>
                <a:gd name="T70" fmla="*/ 54 w 90"/>
                <a:gd name="T71" fmla="*/ 2 h 92"/>
                <a:gd name="T72" fmla="*/ 44 w 90"/>
                <a:gd name="T73" fmla="*/ 0 h 92"/>
                <a:gd name="T74" fmla="*/ 44 w 90"/>
                <a:gd name="T7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92">
                  <a:moveTo>
                    <a:pt x="44" y="0"/>
                  </a:moveTo>
                  <a:lnTo>
                    <a:pt x="44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12" y="78"/>
                  </a:lnTo>
                  <a:lnTo>
                    <a:pt x="20" y="84"/>
                  </a:lnTo>
                  <a:lnTo>
                    <a:pt x="26" y="88"/>
                  </a:lnTo>
                  <a:lnTo>
                    <a:pt x="36" y="9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54" y="90"/>
                  </a:lnTo>
                  <a:lnTo>
                    <a:pt x="62" y="88"/>
                  </a:lnTo>
                  <a:lnTo>
                    <a:pt x="70" y="84"/>
                  </a:lnTo>
                  <a:lnTo>
                    <a:pt x="76" y="78"/>
                  </a:lnTo>
                  <a:lnTo>
                    <a:pt x="82" y="72"/>
                  </a:lnTo>
                  <a:lnTo>
                    <a:pt x="86" y="64"/>
                  </a:lnTo>
                  <a:lnTo>
                    <a:pt x="90" y="5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38"/>
                  </a:lnTo>
                  <a:lnTo>
                    <a:pt x="86" y="28"/>
                  </a:lnTo>
                  <a:lnTo>
                    <a:pt x="82" y="20"/>
                  </a:lnTo>
                  <a:lnTo>
                    <a:pt x="76" y="14"/>
                  </a:lnTo>
                  <a:lnTo>
                    <a:pt x="70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7" name="Freeform 31"/>
            <p:cNvSpPr/>
            <p:nvPr/>
          </p:nvSpPr>
          <p:spPr bwMode="auto">
            <a:xfrm>
              <a:off x="4802188" y="1631950"/>
              <a:ext cx="171450" cy="168275"/>
            </a:xfrm>
            <a:custGeom>
              <a:avLst/>
              <a:gdLst>
                <a:gd name="T0" fmla="*/ 58 w 108"/>
                <a:gd name="T1" fmla="*/ 0 h 106"/>
                <a:gd name="T2" fmla="*/ 58 w 108"/>
                <a:gd name="T3" fmla="*/ 0 h 106"/>
                <a:gd name="T4" fmla="*/ 48 w 108"/>
                <a:gd name="T5" fmla="*/ 0 h 106"/>
                <a:gd name="T6" fmla="*/ 36 w 108"/>
                <a:gd name="T7" fmla="*/ 2 h 106"/>
                <a:gd name="T8" fmla="*/ 28 w 108"/>
                <a:gd name="T9" fmla="*/ 6 h 106"/>
                <a:gd name="T10" fmla="*/ 18 w 108"/>
                <a:gd name="T11" fmla="*/ 12 h 106"/>
                <a:gd name="T12" fmla="*/ 12 w 108"/>
                <a:gd name="T13" fmla="*/ 20 h 106"/>
                <a:gd name="T14" fmla="*/ 6 w 108"/>
                <a:gd name="T15" fmla="*/ 28 h 106"/>
                <a:gd name="T16" fmla="*/ 2 w 108"/>
                <a:gd name="T17" fmla="*/ 38 h 106"/>
                <a:gd name="T18" fmla="*/ 0 w 108"/>
                <a:gd name="T19" fmla="*/ 48 h 106"/>
                <a:gd name="T20" fmla="*/ 0 w 108"/>
                <a:gd name="T21" fmla="*/ 48 h 106"/>
                <a:gd name="T22" fmla="*/ 0 w 108"/>
                <a:gd name="T23" fmla="*/ 60 h 106"/>
                <a:gd name="T24" fmla="*/ 2 w 108"/>
                <a:gd name="T25" fmla="*/ 70 h 106"/>
                <a:gd name="T26" fmla="*/ 8 w 108"/>
                <a:gd name="T27" fmla="*/ 80 h 106"/>
                <a:gd name="T28" fmla="*/ 14 w 108"/>
                <a:gd name="T29" fmla="*/ 88 h 106"/>
                <a:gd name="T30" fmla="*/ 20 w 108"/>
                <a:gd name="T31" fmla="*/ 96 h 106"/>
                <a:gd name="T32" fmla="*/ 30 w 108"/>
                <a:gd name="T33" fmla="*/ 102 h 106"/>
                <a:gd name="T34" fmla="*/ 40 w 108"/>
                <a:gd name="T35" fmla="*/ 104 h 106"/>
                <a:gd name="T36" fmla="*/ 50 w 108"/>
                <a:gd name="T37" fmla="*/ 106 h 106"/>
                <a:gd name="T38" fmla="*/ 50 w 108"/>
                <a:gd name="T39" fmla="*/ 106 h 106"/>
                <a:gd name="T40" fmla="*/ 62 w 108"/>
                <a:gd name="T41" fmla="*/ 106 h 106"/>
                <a:gd name="T42" fmla="*/ 72 w 108"/>
                <a:gd name="T43" fmla="*/ 104 h 106"/>
                <a:gd name="T44" fmla="*/ 80 w 108"/>
                <a:gd name="T45" fmla="*/ 100 h 106"/>
                <a:gd name="T46" fmla="*/ 90 w 108"/>
                <a:gd name="T47" fmla="*/ 94 h 106"/>
                <a:gd name="T48" fmla="*/ 96 w 108"/>
                <a:gd name="T49" fmla="*/ 86 h 106"/>
                <a:gd name="T50" fmla="*/ 102 w 108"/>
                <a:gd name="T51" fmla="*/ 78 h 106"/>
                <a:gd name="T52" fmla="*/ 106 w 108"/>
                <a:gd name="T53" fmla="*/ 68 h 106"/>
                <a:gd name="T54" fmla="*/ 108 w 108"/>
                <a:gd name="T55" fmla="*/ 56 h 106"/>
                <a:gd name="T56" fmla="*/ 108 w 108"/>
                <a:gd name="T57" fmla="*/ 56 h 106"/>
                <a:gd name="T58" fmla="*/ 108 w 108"/>
                <a:gd name="T59" fmla="*/ 46 h 106"/>
                <a:gd name="T60" fmla="*/ 106 w 108"/>
                <a:gd name="T61" fmla="*/ 36 h 106"/>
                <a:gd name="T62" fmla="*/ 102 w 108"/>
                <a:gd name="T63" fmla="*/ 26 h 106"/>
                <a:gd name="T64" fmla="*/ 96 w 108"/>
                <a:gd name="T65" fmla="*/ 18 h 106"/>
                <a:gd name="T66" fmla="*/ 88 w 108"/>
                <a:gd name="T67" fmla="*/ 10 h 106"/>
                <a:gd name="T68" fmla="*/ 78 w 108"/>
                <a:gd name="T69" fmla="*/ 4 h 106"/>
                <a:gd name="T70" fmla="*/ 70 w 108"/>
                <a:gd name="T71" fmla="*/ 0 h 106"/>
                <a:gd name="T72" fmla="*/ 58 w 108"/>
                <a:gd name="T73" fmla="*/ 0 h 106"/>
                <a:gd name="T74" fmla="*/ 58 w 108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6">
                  <a:moveTo>
                    <a:pt x="58" y="0"/>
                  </a:moveTo>
                  <a:lnTo>
                    <a:pt x="58" y="0"/>
                  </a:lnTo>
                  <a:lnTo>
                    <a:pt x="48" y="0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18" y="12"/>
                  </a:lnTo>
                  <a:lnTo>
                    <a:pt x="12" y="20"/>
                  </a:lnTo>
                  <a:lnTo>
                    <a:pt x="6" y="28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2" y="70"/>
                  </a:lnTo>
                  <a:lnTo>
                    <a:pt x="8" y="80"/>
                  </a:lnTo>
                  <a:lnTo>
                    <a:pt x="14" y="88"/>
                  </a:lnTo>
                  <a:lnTo>
                    <a:pt x="20" y="96"/>
                  </a:lnTo>
                  <a:lnTo>
                    <a:pt x="30" y="102"/>
                  </a:lnTo>
                  <a:lnTo>
                    <a:pt x="40" y="104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62" y="106"/>
                  </a:lnTo>
                  <a:lnTo>
                    <a:pt x="72" y="104"/>
                  </a:lnTo>
                  <a:lnTo>
                    <a:pt x="80" y="100"/>
                  </a:lnTo>
                  <a:lnTo>
                    <a:pt x="90" y="94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06" y="68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8" y="46"/>
                  </a:lnTo>
                  <a:lnTo>
                    <a:pt x="106" y="36"/>
                  </a:lnTo>
                  <a:lnTo>
                    <a:pt x="102" y="26"/>
                  </a:lnTo>
                  <a:lnTo>
                    <a:pt x="96" y="18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 dirty="0"/>
            </a:p>
          </p:txBody>
        </p: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D2B51BB6-8F88-40A3-B0F4-6D65D70C9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74440"/>
            <a:ext cx="65" cy="3488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br>
              <a:rPr lang="pt-BR" altLang="pt-BR" sz="1067" dirty="0"/>
            </a:br>
            <a:endParaRPr lang="pt-BR" altLang="pt-BR" sz="1200" dirty="0">
              <a:solidFill>
                <a:srgbClr val="9597A0"/>
              </a:solidFill>
              <a:latin typeface="inherit"/>
            </a:endParaRPr>
          </a:p>
        </p:txBody>
      </p:sp>
      <p:pic>
        <p:nvPicPr>
          <p:cNvPr id="13315" name="Picture 3" descr="https://brasilescola.uol.com.br/images/icons/link.png">
            <a:extLst>
              <a:ext uri="{FF2B5EF4-FFF2-40B4-BE49-F238E27FC236}">
                <a16:creationId xmlns:a16="http://schemas.microsoft.com/office/drawing/2014/main" id="{721F5942-2575-4AB8-91B0-2330821D2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-395817"/>
            <a:ext cx="431800" cy="4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568CE28-F97D-47D6-BE0A-51AB44DB0687}"/>
              </a:ext>
            </a:extLst>
          </p:cNvPr>
          <p:cNvSpPr/>
          <p:nvPr/>
        </p:nvSpPr>
        <p:spPr>
          <a:xfrm>
            <a:off x="516176" y="2423863"/>
            <a:ext cx="7275272" cy="104644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latin typeface="Abadi Extra Light" panose="020B0204020104020204" pitchFamily="34" charset="0"/>
              </a:rPr>
              <a:t>É a energia potencial por unidade de carga elétrica produzida por geradores elétricos, como baterias ou pilhas.</a:t>
            </a:r>
            <a:endParaRPr lang="pt-BR" altLang="pt-BR" sz="1333" dirty="0">
              <a:latin typeface="Abadi Extra Light" panose="020B0204020104020204" pitchFamily="34" charset="0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latin typeface="inherit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C663ED-4B8C-4580-AB06-5FEDD9E17026}"/>
              </a:ext>
            </a:extLst>
          </p:cNvPr>
          <p:cNvSpPr/>
          <p:nvPr/>
        </p:nvSpPr>
        <p:spPr>
          <a:xfrm>
            <a:off x="516176" y="3844573"/>
            <a:ext cx="8980251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>
                <a:latin typeface="Abadi Extra Light" panose="020B0204020104020204" pitchFamily="34" charset="0"/>
              </a:rPr>
              <a:t>Força eletromotriz (</a:t>
            </a:r>
            <a:r>
              <a:rPr lang="pt-BR" sz="2400" dirty="0" err="1">
                <a:latin typeface="Abadi Extra Light" panose="020B0204020104020204" pitchFamily="34" charset="0"/>
              </a:rPr>
              <a:t>f.e.m</a:t>
            </a:r>
            <a:r>
              <a:rPr lang="pt-BR" sz="2400" dirty="0">
                <a:latin typeface="Abadi Extra Light" panose="020B0204020104020204" pitchFamily="34" charset="0"/>
              </a:rPr>
              <a:t>.) é o potencial elétrico, medido em Volts, fornecido por um gerador, como uma bateria, para um circuito ou dispositivo elétrico. É uma grandeza escalar que pode ser definida como a energia potencial elétrica por unidade de carga.</a:t>
            </a:r>
          </a:p>
        </p:txBody>
      </p:sp>
    </p:spTree>
    <p:extLst>
      <p:ext uri="{BB962C8B-B14F-4D97-AF65-F5344CB8AC3E}">
        <p14:creationId xmlns:p14="http://schemas.microsoft.com/office/powerpoint/2010/main" val="82269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74D68CC-AB93-4285-BE3E-E0FCC7FA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BD5B70-F19A-41DE-98FE-ADC367A82E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248207"/>
            <a:ext cx="11143305" cy="613115"/>
          </a:xfrm>
          <a:solidFill>
            <a:srgbClr val="99CDFF"/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Cálculo do potencial total de uma pilha</a:t>
            </a:r>
          </a:p>
        </p:txBody>
      </p:sp>
      <p:pic>
        <p:nvPicPr>
          <p:cNvPr id="14338" name="Picture 2" descr="Fórmulas para calcular a força eletromotriz de uma pilha">
            <a:extLst>
              <a:ext uri="{FF2B5EF4-FFF2-40B4-BE49-F238E27FC236}">
                <a16:creationId xmlns:a16="http://schemas.microsoft.com/office/drawing/2014/main" id="{610A5F41-1492-40A1-932A-5410F1090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700809"/>
            <a:ext cx="8379669" cy="86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680B161-3BBE-45DC-868C-37CBDA8F118B}"/>
              </a:ext>
            </a:extLst>
          </p:cNvPr>
          <p:cNvSpPr/>
          <p:nvPr/>
        </p:nvSpPr>
        <p:spPr>
          <a:xfrm>
            <a:off x="6096000" y="538420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dirty="0">
                <a:latin typeface="Montserrat" panose="02000505000000020004" pitchFamily="2" charset="0"/>
              </a:rPr>
              <a:t>Al ↔Al</a:t>
            </a:r>
            <a:r>
              <a:rPr lang="it-IT" sz="2400" baseline="30000" dirty="0">
                <a:latin typeface="Montserrat" panose="02000505000000020004" pitchFamily="2" charset="0"/>
              </a:rPr>
              <a:t>3+ </a:t>
            </a:r>
            <a:r>
              <a:rPr lang="it-IT" sz="2400" dirty="0">
                <a:latin typeface="Montserrat" panose="02000505000000020004" pitchFamily="2" charset="0"/>
              </a:rPr>
              <a:t>+ 3e-   E</a:t>
            </a:r>
            <a:r>
              <a:rPr lang="it-IT" sz="2400" baseline="30000" dirty="0">
                <a:latin typeface="Montserrat" panose="02000505000000020004" pitchFamily="2" charset="0"/>
              </a:rPr>
              <a:t>0</a:t>
            </a:r>
            <a:r>
              <a:rPr lang="it-IT" sz="2400" baseline="-25000" dirty="0">
                <a:latin typeface="Montserrat" panose="02000505000000020004" pitchFamily="2" charset="0"/>
              </a:rPr>
              <a:t>red</a:t>
            </a:r>
            <a:r>
              <a:rPr lang="it-IT" sz="2400" dirty="0">
                <a:latin typeface="Montserrat" panose="02000505000000020004" pitchFamily="2" charset="0"/>
              </a:rPr>
              <a:t> = -1,66 V</a:t>
            </a:r>
          </a:p>
          <a:p>
            <a:pPr algn="ctr"/>
            <a:r>
              <a:rPr lang="it-IT" sz="2400" dirty="0">
                <a:latin typeface="Montserrat" panose="02000505000000020004" pitchFamily="2" charset="0"/>
              </a:rPr>
              <a:t>Cu ↔Cu</a:t>
            </a:r>
            <a:r>
              <a:rPr lang="it-IT" sz="2400" baseline="30000" dirty="0">
                <a:latin typeface="Montserrat" panose="02000505000000020004" pitchFamily="2" charset="0"/>
              </a:rPr>
              <a:t>2+ </a:t>
            </a:r>
            <a:r>
              <a:rPr lang="it-IT" sz="2400" dirty="0">
                <a:latin typeface="Montserrat" panose="02000505000000020004" pitchFamily="2" charset="0"/>
              </a:rPr>
              <a:t>+ 2e-   E</a:t>
            </a:r>
            <a:r>
              <a:rPr lang="it-IT" sz="2400" baseline="30000" dirty="0">
                <a:latin typeface="Montserrat" panose="02000505000000020004" pitchFamily="2" charset="0"/>
              </a:rPr>
              <a:t>0</a:t>
            </a:r>
            <a:r>
              <a:rPr lang="it-IT" sz="2400" baseline="-25000" dirty="0">
                <a:latin typeface="Montserrat" panose="02000505000000020004" pitchFamily="2" charset="0"/>
              </a:rPr>
              <a:t>red</a:t>
            </a:r>
            <a:r>
              <a:rPr lang="it-IT" sz="2400" dirty="0">
                <a:latin typeface="Montserrat" panose="02000505000000020004" pitchFamily="2" charset="0"/>
              </a:rPr>
              <a:t> = +0,34 V</a:t>
            </a:r>
          </a:p>
          <a:p>
            <a:pPr algn="ctr"/>
            <a:r>
              <a:rPr lang="it-IT" sz="2400" dirty="0">
                <a:latin typeface="Montserrat" panose="02000505000000020004" pitchFamily="2" charset="0"/>
              </a:rPr>
              <a:t>Como fica?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8CB5935-5B6C-49D9-A629-5685227D090C}"/>
              </a:ext>
            </a:extLst>
          </p:cNvPr>
          <p:cNvSpPr/>
          <p:nvPr/>
        </p:nvSpPr>
        <p:spPr>
          <a:xfrm>
            <a:off x="623392" y="311947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latin typeface="NewsGothicMt"/>
              </a:rPr>
              <a:t>Zn</a:t>
            </a:r>
            <a:r>
              <a:rPr lang="pt-BR" sz="2400" baseline="30000" dirty="0">
                <a:latin typeface="NewsGothicMt"/>
              </a:rPr>
              <a:t>2+</a:t>
            </a:r>
            <a:r>
              <a:rPr lang="pt-BR" sz="2400" baseline="-25000" dirty="0">
                <a:latin typeface="NewsGothicMt"/>
              </a:rPr>
              <a:t>(</a:t>
            </a:r>
            <a:r>
              <a:rPr lang="pt-BR" sz="2400" baseline="-25000" dirty="0" err="1">
                <a:latin typeface="NewsGothicMt"/>
              </a:rPr>
              <a:t>aq</a:t>
            </a:r>
            <a:r>
              <a:rPr lang="pt-BR" sz="2400" baseline="-25000" dirty="0">
                <a:latin typeface="NewsGothicMt"/>
              </a:rPr>
              <a:t>) </a:t>
            </a:r>
            <a:r>
              <a:rPr lang="pt-BR" sz="2400" dirty="0">
                <a:latin typeface="NewsGothicMt"/>
              </a:rPr>
              <a:t>+ 2 e</a:t>
            </a:r>
            <a:r>
              <a:rPr lang="pt-BR" sz="2400" baseline="30000" dirty="0">
                <a:latin typeface="NewsGothicMt"/>
              </a:rPr>
              <a:t>- </a:t>
            </a:r>
            <a:r>
              <a:rPr lang="pt-BR" sz="2400" dirty="0">
                <a:latin typeface="NewsGothicMt"/>
              </a:rPr>
              <a:t>↔  Zn</a:t>
            </a:r>
            <a:r>
              <a:rPr lang="pt-BR" sz="2400" baseline="-25000" dirty="0">
                <a:latin typeface="NewsGothicMt"/>
              </a:rPr>
              <a:t>( s)   </a:t>
            </a:r>
            <a:r>
              <a:rPr lang="pt-BR" sz="2400" dirty="0">
                <a:latin typeface="NewsGothicMt"/>
              </a:rPr>
              <a:t>             </a:t>
            </a:r>
            <a:r>
              <a:rPr lang="pt-BR" sz="2400" dirty="0" err="1">
                <a:latin typeface="NewsGothicMt"/>
              </a:rPr>
              <a:t>E</a:t>
            </a:r>
            <a:r>
              <a:rPr lang="pt-BR" sz="2400" baseline="-25000" dirty="0" err="1">
                <a:latin typeface="NewsGothicMt"/>
              </a:rPr>
              <a:t>red</a:t>
            </a:r>
            <a:r>
              <a:rPr lang="pt-BR" sz="2400" dirty="0">
                <a:latin typeface="NewsGothicMt"/>
              </a:rPr>
              <a:t> = - 0,76 V</a:t>
            </a:r>
          </a:p>
          <a:p>
            <a:r>
              <a:rPr lang="pt-BR" sz="2400" dirty="0">
                <a:latin typeface="NewsGothicMt"/>
              </a:rPr>
              <a:t>Cu</a:t>
            </a:r>
            <a:r>
              <a:rPr lang="pt-BR" sz="2400" baseline="30000" dirty="0">
                <a:latin typeface="NewsGothicMt"/>
              </a:rPr>
              <a:t>2+</a:t>
            </a:r>
            <a:r>
              <a:rPr lang="pt-BR" sz="2400" baseline="-25000" dirty="0">
                <a:latin typeface="NewsGothicMt"/>
              </a:rPr>
              <a:t>(</a:t>
            </a:r>
            <a:r>
              <a:rPr lang="pt-BR" sz="2400" baseline="-25000" dirty="0" err="1">
                <a:latin typeface="NewsGothicMt"/>
              </a:rPr>
              <a:t>aq</a:t>
            </a:r>
            <a:r>
              <a:rPr lang="pt-BR" sz="2400" baseline="-25000" dirty="0">
                <a:latin typeface="NewsGothicMt"/>
              </a:rPr>
              <a:t>) </a:t>
            </a:r>
            <a:r>
              <a:rPr lang="pt-BR" sz="2400" dirty="0">
                <a:latin typeface="NewsGothicMt"/>
              </a:rPr>
              <a:t>+ 2 e</a:t>
            </a:r>
            <a:r>
              <a:rPr lang="pt-BR" sz="2400" baseline="30000" dirty="0">
                <a:latin typeface="NewsGothicMt"/>
              </a:rPr>
              <a:t>-</a:t>
            </a:r>
            <a:r>
              <a:rPr lang="pt-BR" sz="2400" dirty="0">
                <a:latin typeface="NewsGothicMt"/>
              </a:rPr>
              <a:t> ↔  Cu</a:t>
            </a:r>
            <a:r>
              <a:rPr lang="pt-BR" sz="2400" baseline="-25000" dirty="0">
                <a:latin typeface="NewsGothicMt"/>
              </a:rPr>
              <a:t>( s)                   </a:t>
            </a:r>
            <a:r>
              <a:rPr lang="pt-BR" sz="2400" dirty="0" err="1">
                <a:latin typeface="NewsGothicMt"/>
              </a:rPr>
              <a:t>E</a:t>
            </a:r>
            <a:r>
              <a:rPr lang="pt-BR" sz="2400" baseline="-25000" dirty="0" err="1">
                <a:latin typeface="NewsGothicMt"/>
              </a:rPr>
              <a:t>red</a:t>
            </a:r>
            <a:r>
              <a:rPr lang="pt-BR" sz="2400" dirty="0">
                <a:latin typeface="NewsGothicMt"/>
              </a:rPr>
              <a:t> = + 0,34 V</a:t>
            </a:r>
          </a:p>
          <a:p>
            <a:r>
              <a:rPr lang="el-GR" sz="2400" dirty="0">
                <a:latin typeface="NewsGothicMt"/>
              </a:rPr>
              <a:t>Δ</a:t>
            </a:r>
            <a:r>
              <a:rPr lang="pt-BR" sz="2400" dirty="0">
                <a:latin typeface="NewsGothicMt"/>
              </a:rPr>
              <a:t>E</a:t>
            </a:r>
            <a:r>
              <a:rPr lang="pt-BR" sz="2400" baseline="30000" dirty="0">
                <a:latin typeface="NewsGothicMt"/>
              </a:rPr>
              <a:t>0</a:t>
            </a:r>
            <a:r>
              <a:rPr lang="pt-BR" sz="2400" dirty="0">
                <a:latin typeface="NewsGothicMt"/>
              </a:rPr>
              <a:t> = E</a:t>
            </a:r>
            <a:r>
              <a:rPr lang="pt-BR" sz="2400" baseline="30000" dirty="0">
                <a:latin typeface="NewsGothicMt"/>
              </a:rPr>
              <a:t>0</a:t>
            </a:r>
            <a:r>
              <a:rPr lang="pt-BR" sz="2400" baseline="-25000" dirty="0">
                <a:latin typeface="NewsGothicMt"/>
              </a:rPr>
              <a:t>red (maior)</a:t>
            </a:r>
            <a:r>
              <a:rPr lang="pt-BR" sz="2400" dirty="0">
                <a:latin typeface="NewsGothicMt"/>
              </a:rPr>
              <a:t> - E</a:t>
            </a:r>
            <a:r>
              <a:rPr lang="pt-BR" sz="2400" baseline="30000" dirty="0">
                <a:latin typeface="NewsGothicMt"/>
              </a:rPr>
              <a:t>0</a:t>
            </a:r>
            <a:r>
              <a:rPr lang="pt-BR" sz="2400" baseline="-25000" dirty="0">
                <a:latin typeface="NewsGothicMt"/>
              </a:rPr>
              <a:t> </a:t>
            </a:r>
            <a:r>
              <a:rPr lang="pt-BR" sz="2400" baseline="-25000" dirty="0" err="1">
                <a:latin typeface="NewsGothicMt"/>
              </a:rPr>
              <a:t>red</a:t>
            </a:r>
            <a:r>
              <a:rPr lang="pt-BR" sz="2400" baseline="-25000" dirty="0">
                <a:latin typeface="NewsGothicMt"/>
              </a:rPr>
              <a:t> (menor)</a:t>
            </a:r>
            <a:br>
              <a:rPr lang="pt-BR" sz="2400" dirty="0">
                <a:latin typeface="NewsGothicMt"/>
              </a:rPr>
            </a:br>
            <a:r>
              <a:rPr lang="el-GR" sz="2400" dirty="0">
                <a:latin typeface="NewsGothicMt"/>
              </a:rPr>
              <a:t>Δ</a:t>
            </a:r>
            <a:r>
              <a:rPr lang="pt-BR" sz="2400" dirty="0">
                <a:latin typeface="NewsGothicMt"/>
              </a:rPr>
              <a:t>E</a:t>
            </a:r>
            <a:r>
              <a:rPr lang="pt-BR" sz="2400" baseline="30000" dirty="0">
                <a:latin typeface="NewsGothicMt"/>
              </a:rPr>
              <a:t>0</a:t>
            </a:r>
            <a:r>
              <a:rPr lang="pt-BR" sz="2400" dirty="0">
                <a:latin typeface="NewsGothicMt"/>
              </a:rPr>
              <a:t> = </a:t>
            </a:r>
            <a:r>
              <a:rPr lang="pt-BR" sz="2400" dirty="0" err="1">
                <a:latin typeface="NewsGothicMt"/>
              </a:rPr>
              <a:t>E</a:t>
            </a:r>
            <a:r>
              <a:rPr lang="pt-BR" sz="2400" baseline="-25000" dirty="0" err="1">
                <a:latin typeface="NewsGothicMt"/>
              </a:rPr>
              <a:t>red</a:t>
            </a:r>
            <a:r>
              <a:rPr lang="pt-BR" sz="2400" baseline="-25000" dirty="0">
                <a:latin typeface="NewsGothicMt"/>
              </a:rPr>
              <a:t> Cu</a:t>
            </a:r>
            <a:r>
              <a:rPr lang="pt-BR" sz="2400" baseline="30000" dirty="0">
                <a:latin typeface="NewsGothicMt"/>
              </a:rPr>
              <a:t>2+</a:t>
            </a:r>
            <a:r>
              <a:rPr lang="pt-BR" sz="2400" dirty="0">
                <a:latin typeface="NewsGothicMt"/>
              </a:rPr>
              <a:t> - </a:t>
            </a:r>
            <a:r>
              <a:rPr lang="pt-BR" sz="2400" dirty="0" err="1">
                <a:latin typeface="NewsGothicMt"/>
              </a:rPr>
              <a:t>E</a:t>
            </a:r>
            <a:r>
              <a:rPr lang="pt-BR" sz="2400" baseline="-25000" dirty="0" err="1">
                <a:latin typeface="NewsGothicMt"/>
              </a:rPr>
              <a:t>red</a:t>
            </a:r>
            <a:r>
              <a:rPr lang="pt-BR" sz="2400" baseline="-25000" dirty="0">
                <a:latin typeface="NewsGothicMt"/>
              </a:rPr>
              <a:t> Zn</a:t>
            </a:r>
            <a:r>
              <a:rPr lang="pt-BR" sz="2400" baseline="30000" dirty="0">
                <a:latin typeface="NewsGothicMt"/>
              </a:rPr>
              <a:t>2+</a:t>
            </a:r>
            <a:br>
              <a:rPr lang="pt-BR" sz="2400" dirty="0">
                <a:latin typeface="NewsGothicMt"/>
              </a:rPr>
            </a:br>
            <a:r>
              <a:rPr lang="el-GR" sz="2400" dirty="0">
                <a:latin typeface="NewsGothicMt"/>
              </a:rPr>
              <a:t>Δ</a:t>
            </a:r>
            <a:r>
              <a:rPr lang="pt-BR" sz="2400" dirty="0">
                <a:latin typeface="NewsGothicMt"/>
              </a:rPr>
              <a:t>E</a:t>
            </a:r>
            <a:r>
              <a:rPr lang="pt-BR" sz="2400" baseline="30000" dirty="0">
                <a:latin typeface="NewsGothicMt"/>
              </a:rPr>
              <a:t>0</a:t>
            </a:r>
            <a:r>
              <a:rPr lang="pt-BR" sz="2400" dirty="0">
                <a:latin typeface="NewsGothicMt"/>
              </a:rPr>
              <a:t> = + 0,34 – (- 0,76)</a:t>
            </a:r>
            <a:br>
              <a:rPr lang="pt-BR" sz="2400" dirty="0">
                <a:latin typeface="NewsGothicMt"/>
              </a:rPr>
            </a:br>
            <a:r>
              <a:rPr lang="el-GR" sz="2400" dirty="0">
                <a:latin typeface="NewsGothicMt"/>
              </a:rPr>
              <a:t>Δ</a:t>
            </a:r>
            <a:r>
              <a:rPr lang="pt-BR" sz="2400" b="1" dirty="0">
                <a:latin typeface="NewsGothicMt"/>
              </a:rPr>
              <a:t>E</a:t>
            </a:r>
            <a:r>
              <a:rPr lang="pt-BR" sz="2400" b="1" baseline="30000" dirty="0">
                <a:latin typeface="NewsGothicMt"/>
              </a:rPr>
              <a:t>0</a:t>
            </a:r>
            <a:r>
              <a:rPr lang="pt-BR" sz="2400" b="1" dirty="0">
                <a:latin typeface="NewsGothicMt"/>
              </a:rPr>
              <a:t> = + 1,10 V</a:t>
            </a:r>
            <a:endParaRPr lang="pt-BR" sz="2400" dirty="0">
              <a:latin typeface="NewsGothicMt"/>
            </a:endParaRPr>
          </a:p>
        </p:txBody>
      </p:sp>
    </p:spTree>
    <p:extLst>
      <p:ext uri="{BB962C8B-B14F-4D97-AF65-F5344CB8AC3E}">
        <p14:creationId xmlns:p14="http://schemas.microsoft.com/office/powerpoint/2010/main" val="134672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>
            <a:extLst>
              <a:ext uri="{FF2B5EF4-FFF2-40B4-BE49-F238E27FC236}">
                <a16:creationId xmlns:a16="http://schemas.microsoft.com/office/drawing/2014/main" id="{C21583F1-4B4D-4A1F-B9DB-CDC45AB0196D}"/>
              </a:ext>
            </a:extLst>
          </p:cNvPr>
          <p:cNvSpPr txBox="1">
            <a:spLocks/>
          </p:cNvSpPr>
          <p:nvPr/>
        </p:nvSpPr>
        <p:spPr>
          <a:xfrm>
            <a:off x="1372771" y="164638"/>
            <a:ext cx="8390341" cy="92143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 baseline="0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5333" dirty="0">
                <a:solidFill>
                  <a:schemeClr val="tx1"/>
                </a:solidFill>
              </a:rPr>
              <a:t>Exercícios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D5632D0-624F-43F5-AC1E-DC3DE8658D6D}"/>
              </a:ext>
            </a:extLst>
          </p:cNvPr>
          <p:cNvSpPr/>
          <p:nvPr/>
        </p:nvSpPr>
        <p:spPr>
          <a:xfrm>
            <a:off x="1771700" y="2308887"/>
            <a:ext cx="7200800" cy="461665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latin typeface="Helvetica" panose="020B0604020202020204" pitchFamily="34" charset="0"/>
              </a:rPr>
              <a:t>2- Calcule a </a:t>
            </a:r>
            <a:r>
              <a:rPr lang="pt-BR" sz="2400" dirty="0" err="1">
                <a:latin typeface="Helvetica" panose="020B0604020202020204" pitchFamily="34" charset="0"/>
              </a:rPr>
              <a:t>f.e.m</a:t>
            </a:r>
            <a:r>
              <a:rPr lang="pt-BR" sz="2400" dirty="0">
                <a:latin typeface="Helvetica" panose="020B0604020202020204" pitchFamily="34" charset="0"/>
              </a:rPr>
              <a:t> da pilha constituída por Al e Fe.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77467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DD9EE29-83B2-4629-937B-26E6606FDFDD}"/>
              </a:ext>
            </a:extLst>
          </p:cNvPr>
          <p:cNvSpPr/>
          <p:nvPr/>
        </p:nvSpPr>
        <p:spPr>
          <a:xfrm>
            <a:off x="268648" y="2821867"/>
            <a:ext cx="5827352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badi Extra Light" panose="020B0204020104020204" pitchFamily="34" charset="0"/>
              </a:rPr>
              <a:t>Se baseia na igualdade do número de elétrons cedidos com o número de elétrons recebidos. Um método simples de se realizar esse balanceamento é dado pelos passos a seguir:</a:t>
            </a:r>
          </a:p>
        </p:txBody>
      </p:sp>
      <p:pic>
        <p:nvPicPr>
          <p:cNvPr id="15365" name="Picture 5" descr="Passos para a realização do balanceamento por oxirredução">
            <a:extLst>
              <a:ext uri="{FF2B5EF4-FFF2-40B4-BE49-F238E27FC236}">
                <a16:creationId xmlns:a16="http://schemas.microsoft.com/office/drawing/2014/main" id="{979A9732-F08C-4D02-971B-D8B9C7BDF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44" y="1316764"/>
            <a:ext cx="5131953" cy="4610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F9794050-BB63-40E3-A678-7A163D0F11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61" y="105762"/>
            <a:ext cx="11137236" cy="921437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Balanceamento por oxirredução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2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3222B28-87BF-4E07-B5C4-9FAE4051226E}"/>
              </a:ext>
            </a:extLst>
          </p:cNvPr>
          <p:cNvSpPr/>
          <p:nvPr/>
        </p:nvSpPr>
        <p:spPr>
          <a:xfrm>
            <a:off x="287355" y="753091"/>
            <a:ext cx="11617291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badi Extra Light" panose="020B0204020104020204" pitchFamily="34" charset="0"/>
              </a:rPr>
              <a:t>Reação entre uma solução aquosa de permanganato de potássio e ácido clorídrico:</a:t>
            </a:r>
          </a:p>
          <a:p>
            <a:pPr algn="ctr"/>
            <a:r>
              <a:rPr lang="pt-BR" sz="2400" b="1" dirty="0">
                <a:latin typeface="Abadi Extra Light" panose="020B0204020104020204" pitchFamily="34" charset="0"/>
              </a:rPr>
              <a:t>KMnO</a:t>
            </a:r>
            <a:r>
              <a:rPr lang="pt-BR" sz="2400" b="1" baseline="-25000" dirty="0">
                <a:latin typeface="Abadi Extra Light" panose="020B0204020104020204" pitchFamily="34" charset="0"/>
              </a:rPr>
              <a:t>4</a:t>
            </a:r>
            <a:r>
              <a:rPr lang="pt-BR" sz="2400" b="1" dirty="0">
                <a:latin typeface="Abadi Extra Light" panose="020B0204020104020204" pitchFamily="34" charset="0"/>
              </a:rPr>
              <a:t> + </a:t>
            </a:r>
            <a:r>
              <a:rPr lang="pt-BR" sz="2400" b="1" dirty="0" err="1">
                <a:latin typeface="Abadi Extra Light" panose="020B0204020104020204" pitchFamily="34" charset="0"/>
              </a:rPr>
              <a:t>HCl</a:t>
            </a:r>
            <a:r>
              <a:rPr lang="pt-BR" sz="2400" b="1" dirty="0">
                <a:latin typeface="Abadi Extra Light" panose="020B0204020104020204" pitchFamily="34" charset="0"/>
              </a:rPr>
              <a:t> → </a:t>
            </a:r>
            <a:r>
              <a:rPr lang="pt-BR" sz="2400" b="1" dirty="0" err="1">
                <a:latin typeface="Abadi Extra Light" panose="020B0204020104020204" pitchFamily="34" charset="0"/>
              </a:rPr>
              <a:t>KCl</a:t>
            </a:r>
            <a:r>
              <a:rPr lang="pt-BR" sz="2400" b="1" dirty="0">
                <a:latin typeface="Abadi Extra Light" panose="020B0204020104020204" pitchFamily="34" charset="0"/>
              </a:rPr>
              <a:t> + MnCl</a:t>
            </a:r>
            <a:r>
              <a:rPr lang="pt-BR" sz="2400" b="1" baseline="-25000" dirty="0">
                <a:latin typeface="Abadi Extra Light" panose="020B0204020104020204" pitchFamily="34" charset="0"/>
              </a:rPr>
              <a:t>2</a:t>
            </a:r>
            <a:r>
              <a:rPr lang="pt-BR" sz="2400" b="1" dirty="0">
                <a:latin typeface="Abadi Extra Light" panose="020B0204020104020204" pitchFamily="34" charset="0"/>
              </a:rPr>
              <a:t> + Cl</a:t>
            </a:r>
            <a:r>
              <a:rPr lang="pt-BR" sz="2400" b="1" baseline="-25000" dirty="0">
                <a:latin typeface="Abadi Extra Light" panose="020B0204020104020204" pitchFamily="34" charset="0"/>
              </a:rPr>
              <a:t>2</a:t>
            </a:r>
            <a:r>
              <a:rPr lang="pt-BR" sz="2400" b="1" dirty="0">
                <a:latin typeface="Abadi Extra Light" panose="020B0204020104020204" pitchFamily="34" charset="0"/>
              </a:rPr>
              <a:t> + H</a:t>
            </a:r>
            <a:r>
              <a:rPr lang="pt-BR" sz="2400" b="1" baseline="-25000" dirty="0">
                <a:latin typeface="Abadi Extra Light" panose="020B0204020104020204" pitchFamily="34" charset="0"/>
              </a:rPr>
              <a:t>2</a:t>
            </a:r>
            <a:r>
              <a:rPr lang="pt-BR" sz="2400" b="1" dirty="0">
                <a:latin typeface="Abadi Extra Light" panose="020B0204020104020204" pitchFamily="34" charset="0"/>
              </a:rPr>
              <a:t>O</a:t>
            </a:r>
            <a:endParaRPr lang="pt-BR" sz="2400" dirty="0">
              <a:latin typeface="Abadi Extra Light" panose="020B0204020104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821072D-78ED-4795-8DA3-3DBBE8001744}"/>
              </a:ext>
            </a:extLst>
          </p:cNvPr>
          <p:cNvSpPr/>
          <p:nvPr/>
        </p:nvSpPr>
        <p:spPr>
          <a:xfrm>
            <a:off x="1007435" y="1988841"/>
            <a:ext cx="6984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B0F0"/>
                </a:solidFill>
                <a:latin typeface="inherit"/>
              </a:rPr>
              <a:t>1º passo</a:t>
            </a:r>
            <a:r>
              <a:rPr lang="pt-BR" sz="2400" dirty="0">
                <a:solidFill>
                  <a:srgbClr val="00B0F0"/>
                </a:solidFill>
                <a:latin typeface="Raleway"/>
              </a:rPr>
              <a:t>: </a:t>
            </a:r>
            <a:r>
              <a:rPr lang="pt-BR" sz="2400" b="1" dirty="0">
                <a:solidFill>
                  <a:srgbClr val="00B0F0"/>
                </a:solidFill>
                <a:latin typeface="Raleway"/>
              </a:rPr>
              <a:t>Determinar os números de oxidação:</a:t>
            </a:r>
            <a:endParaRPr lang="pt-BR" sz="2400" dirty="0">
              <a:solidFill>
                <a:srgbClr val="00B0F0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B2F4051-5409-413D-A347-703FFD122713}"/>
              </a:ext>
            </a:extLst>
          </p:cNvPr>
          <p:cNvSpPr/>
          <p:nvPr/>
        </p:nvSpPr>
        <p:spPr>
          <a:xfrm>
            <a:off x="1451653" y="256722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baseline="-25000" dirty="0">
                <a:solidFill>
                  <a:srgbClr val="00B050"/>
                </a:solidFill>
                <a:latin typeface="inherit"/>
              </a:rPr>
              <a:t>+1  +7   -2           +1  -1          +1  -1        +2     -1             0        +1     -2</a:t>
            </a:r>
            <a:br>
              <a:rPr lang="pt-BR" sz="2400" dirty="0"/>
            </a:br>
            <a:r>
              <a:rPr lang="pt-BR" sz="2400" dirty="0">
                <a:latin typeface="Raleway"/>
              </a:rPr>
              <a:t>KMnO</a:t>
            </a:r>
            <a:r>
              <a:rPr lang="pt-BR" sz="2400" baseline="-25000" dirty="0">
                <a:latin typeface="Raleway"/>
              </a:rPr>
              <a:t>4</a:t>
            </a:r>
            <a:r>
              <a:rPr lang="pt-BR" sz="2400" dirty="0">
                <a:latin typeface="Raleway"/>
              </a:rPr>
              <a:t> + </a:t>
            </a:r>
            <a:r>
              <a:rPr lang="pt-BR" sz="2400" dirty="0" err="1">
                <a:latin typeface="Raleway"/>
              </a:rPr>
              <a:t>HCl</a:t>
            </a:r>
            <a:r>
              <a:rPr lang="pt-BR" sz="2400" dirty="0">
                <a:latin typeface="Raleway"/>
              </a:rPr>
              <a:t> → </a:t>
            </a:r>
            <a:r>
              <a:rPr lang="pt-BR" sz="2400" dirty="0" err="1">
                <a:latin typeface="Raleway"/>
              </a:rPr>
              <a:t>KCl</a:t>
            </a:r>
            <a:r>
              <a:rPr lang="pt-BR" sz="2400" dirty="0">
                <a:latin typeface="Raleway"/>
              </a:rPr>
              <a:t> + MnCl</a:t>
            </a:r>
            <a:r>
              <a:rPr lang="pt-BR" sz="2400" baseline="-25000" dirty="0">
                <a:latin typeface="Raleway"/>
              </a:rPr>
              <a:t>2</a:t>
            </a:r>
            <a:r>
              <a:rPr lang="pt-BR" sz="2400" dirty="0">
                <a:latin typeface="Raleway"/>
              </a:rPr>
              <a:t> + Cl</a:t>
            </a:r>
            <a:r>
              <a:rPr lang="pt-BR" sz="2400" baseline="-25000" dirty="0">
                <a:latin typeface="Raleway"/>
              </a:rPr>
              <a:t>2</a:t>
            </a:r>
            <a:r>
              <a:rPr lang="pt-BR" sz="2400" dirty="0">
                <a:latin typeface="Raleway"/>
              </a:rPr>
              <a:t> + H</a:t>
            </a:r>
            <a:r>
              <a:rPr lang="pt-BR" sz="2400" baseline="-25000" dirty="0">
                <a:latin typeface="Raleway"/>
              </a:rPr>
              <a:t>2</a:t>
            </a:r>
            <a:r>
              <a:rPr lang="pt-BR" sz="2400" dirty="0">
                <a:latin typeface="Raleway"/>
              </a:rPr>
              <a:t>O</a:t>
            </a:r>
            <a:endParaRPr lang="pt-BR" sz="24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C2C2419-048D-49BE-9B19-3ACA6A73407C}"/>
              </a:ext>
            </a:extLst>
          </p:cNvPr>
          <p:cNvSpPr/>
          <p:nvPr/>
        </p:nvSpPr>
        <p:spPr>
          <a:xfrm>
            <a:off x="1007435" y="3717033"/>
            <a:ext cx="9121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B0F0"/>
                </a:solidFill>
                <a:latin typeface="inherit"/>
              </a:rPr>
              <a:t>2º passo:</a:t>
            </a:r>
            <a:r>
              <a:rPr lang="pt-BR" sz="2400" dirty="0">
                <a:solidFill>
                  <a:srgbClr val="00B0F0"/>
                </a:solidFill>
                <a:latin typeface="Raleway"/>
              </a:rPr>
              <a:t> </a:t>
            </a:r>
            <a:r>
              <a:rPr lang="pt-BR" sz="2400" b="1" dirty="0">
                <a:solidFill>
                  <a:srgbClr val="00B0F0"/>
                </a:solidFill>
                <a:latin typeface="Raleway"/>
              </a:rPr>
              <a:t>Determinação da variação da oxidação e da redução:</a:t>
            </a:r>
            <a:endParaRPr lang="pt-BR" sz="2400" dirty="0">
              <a:solidFill>
                <a:srgbClr val="00B0F0"/>
              </a:solidFill>
            </a:endParaRPr>
          </a:p>
        </p:txBody>
      </p:sp>
      <p:pic>
        <p:nvPicPr>
          <p:cNvPr id="16386" name="Picture 2" descr="Balanceamento de reação por oxirredução">
            <a:extLst>
              <a:ext uri="{FF2B5EF4-FFF2-40B4-BE49-F238E27FC236}">
                <a16:creationId xmlns:a16="http://schemas.microsoft.com/office/drawing/2014/main" id="{5892C548-5536-4098-9656-32FA1ED4C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5" y="4773150"/>
            <a:ext cx="5232400" cy="163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0D625184-A1D5-4581-8491-598329319E36}"/>
              </a:ext>
            </a:extLst>
          </p:cNvPr>
          <p:cNvSpPr/>
          <p:nvPr/>
        </p:nvSpPr>
        <p:spPr>
          <a:xfrm>
            <a:off x="6096000" y="4874154"/>
            <a:ext cx="5664629" cy="14052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133" dirty="0">
                <a:latin typeface="Raleway"/>
              </a:rPr>
              <a:t>Observe que o manganês (Mn) sofre redução e o cloro (Cl) sofre oxidação.</a:t>
            </a:r>
          </a:p>
          <a:p>
            <a:pPr algn="just"/>
            <a:r>
              <a:rPr lang="pt-BR" sz="2133" dirty="0">
                <a:latin typeface="Raleway"/>
              </a:rPr>
              <a:t>MnCl</a:t>
            </a:r>
            <a:r>
              <a:rPr lang="pt-BR" sz="2133" baseline="-25000" dirty="0">
                <a:latin typeface="inherit"/>
              </a:rPr>
              <a:t>2</a:t>
            </a:r>
            <a:r>
              <a:rPr lang="pt-BR" sz="2133" dirty="0">
                <a:latin typeface="Raleway"/>
              </a:rPr>
              <a:t> = ∆</a:t>
            </a:r>
            <a:r>
              <a:rPr lang="pt-BR" sz="2133" dirty="0" err="1">
                <a:latin typeface="Raleway"/>
              </a:rPr>
              <a:t>Nox</a:t>
            </a:r>
            <a:r>
              <a:rPr lang="pt-BR" sz="2133" dirty="0">
                <a:latin typeface="Raleway"/>
              </a:rPr>
              <a:t> = 5</a:t>
            </a:r>
          </a:p>
          <a:p>
            <a:pPr algn="just"/>
            <a:r>
              <a:rPr lang="pt-BR" sz="2133" dirty="0">
                <a:latin typeface="Raleway"/>
              </a:rPr>
              <a:t>Cl</a:t>
            </a:r>
            <a:r>
              <a:rPr lang="pt-BR" sz="2133" baseline="-25000" dirty="0">
                <a:latin typeface="inherit"/>
              </a:rPr>
              <a:t>2</a:t>
            </a:r>
            <a:r>
              <a:rPr lang="pt-BR" sz="2133" dirty="0">
                <a:latin typeface="Raleway"/>
              </a:rPr>
              <a:t> =  ∆</a:t>
            </a:r>
            <a:r>
              <a:rPr lang="pt-BR" sz="2133" dirty="0" err="1">
                <a:latin typeface="Raleway"/>
              </a:rPr>
              <a:t>Nox</a:t>
            </a:r>
            <a:r>
              <a:rPr lang="pt-BR" sz="2133" dirty="0">
                <a:latin typeface="Raleway"/>
              </a:rPr>
              <a:t> = 2</a:t>
            </a:r>
          </a:p>
        </p:txBody>
      </p:sp>
    </p:spTree>
    <p:extLst>
      <p:ext uri="{BB962C8B-B14F-4D97-AF65-F5344CB8AC3E}">
        <p14:creationId xmlns:p14="http://schemas.microsoft.com/office/powerpoint/2010/main" val="55865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4AF45C7A-7637-4F8F-A968-6EE5AC0297D3}"/>
              </a:ext>
            </a:extLst>
          </p:cNvPr>
          <p:cNvSpPr/>
          <p:nvPr/>
        </p:nvSpPr>
        <p:spPr>
          <a:xfrm>
            <a:off x="3579945" y="961932"/>
            <a:ext cx="8256917" cy="193899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badi Extra Light" panose="020B0204020104020204" pitchFamily="34" charset="0"/>
              </a:rPr>
              <a:t>“Eletroquímica é o estudo das reações nas quais ocorre conversão de energia química em energia elétrica e vice-versa. Numa pilha galvânica ocorre a conversão de energia química em energia elétrica, já numa eletrólise ocorre a conversão de energia elétrica em energia química”. </a:t>
            </a:r>
          </a:p>
        </p:txBody>
      </p:sp>
      <p:pic>
        <p:nvPicPr>
          <p:cNvPr id="2050" name="Picture 2" descr="Resultado de imagem para diferenÃ§a pilha eletrolise">
            <a:extLst>
              <a:ext uri="{FF2B5EF4-FFF2-40B4-BE49-F238E27FC236}">
                <a16:creationId xmlns:a16="http://schemas.microsoft.com/office/drawing/2014/main" id="{448FAF4B-AA6C-4634-837F-BABF6D000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3059669"/>
            <a:ext cx="4953000" cy="331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223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DA3DCF0-2505-4A46-90F4-7BBB430A35B2}"/>
              </a:ext>
            </a:extLst>
          </p:cNvPr>
          <p:cNvSpPr/>
          <p:nvPr/>
        </p:nvSpPr>
        <p:spPr>
          <a:xfrm>
            <a:off x="1103446" y="164638"/>
            <a:ext cx="5267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B0F0"/>
                </a:solidFill>
                <a:latin typeface="inherit"/>
              </a:rPr>
              <a:t>3º passo:</a:t>
            </a:r>
            <a:r>
              <a:rPr lang="pt-BR" sz="2400" dirty="0">
                <a:solidFill>
                  <a:srgbClr val="00B0F0"/>
                </a:solidFill>
                <a:latin typeface="Raleway"/>
              </a:rPr>
              <a:t> </a:t>
            </a:r>
            <a:r>
              <a:rPr lang="pt-BR" sz="2400" b="1" dirty="0">
                <a:solidFill>
                  <a:srgbClr val="00B0F0"/>
                </a:solidFill>
                <a:latin typeface="Raleway"/>
              </a:rPr>
              <a:t>Inversão dos valores de ∆:</a:t>
            </a:r>
            <a:endParaRPr lang="pt-BR" sz="2400" dirty="0">
              <a:solidFill>
                <a:srgbClr val="00B0F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B6730B9-5938-4BE6-B150-B10F1CBCFC40}"/>
              </a:ext>
            </a:extLst>
          </p:cNvPr>
          <p:cNvSpPr/>
          <p:nvPr/>
        </p:nvSpPr>
        <p:spPr>
          <a:xfrm>
            <a:off x="719403" y="691144"/>
            <a:ext cx="9601067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badi Extra Light" panose="020B0204020104020204" pitchFamily="34" charset="0"/>
              </a:rPr>
              <a:t>Nesse passo, os valores de ∆ são trocados entre as espécies citadas, tornando-se os coeficientes delas:</a:t>
            </a:r>
          </a:p>
          <a:p>
            <a:pPr algn="just"/>
            <a:r>
              <a:rPr lang="pt-BR" sz="2400" dirty="0">
                <a:latin typeface="Abadi Extra Light" panose="020B0204020104020204" pitchFamily="34" charset="0"/>
              </a:rPr>
              <a:t>MnCl</a:t>
            </a:r>
            <a:r>
              <a:rPr lang="pt-BR" sz="2400" baseline="-25000" dirty="0">
                <a:latin typeface="Abadi Extra Light" panose="020B0204020104020204" pitchFamily="34" charset="0"/>
              </a:rPr>
              <a:t>2</a:t>
            </a:r>
            <a:r>
              <a:rPr lang="pt-BR" sz="2400" dirty="0">
                <a:latin typeface="Abadi Extra Light" panose="020B0204020104020204" pitchFamily="34" charset="0"/>
              </a:rPr>
              <a:t> = ∆</a:t>
            </a:r>
            <a:r>
              <a:rPr lang="pt-BR" sz="2400" dirty="0" err="1">
                <a:latin typeface="Abadi Extra Light" panose="020B0204020104020204" pitchFamily="34" charset="0"/>
              </a:rPr>
              <a:t>Nox</a:t>
            </a:r>
            <a:r>
              <a:rPr lang="pt-BR" sz="2400" dirty="0">
                <a:latin typeface="Abadi Extra Light" panose="020B0204020104020204" pitchFamily="34" charset="0"/>
              </a:rPr>
              <a:t> = </a:t>
            </a:r>
            <a:r>
              <a:rPr lang="pt-BR" sz="2400" b="1" dirty="0">
                <a:latin typeface="Abadi Extra Light" panose="020B0204020104020204" pitchFamily="34" charset="0"/>
              </a:rPr>
              <a:t>5</a:t>
            </a:r>
            <a:r>
              <a:rPr lang="pt-BR" sz="2400" dirty="0">
                <a:latin typeface="Abadi Extra Light" panose="020B0204020104020204" pitchFamily="34" charset="0"/>
              </a:rPr>
              <a:t> → </a:t>
            </a:r>
            <a:r>
              <a:rPr lang="pt-BR" sz="2400" b="1" dirty="0">
                <a:latin typeface="Abadi Extra Light" panose="020B0204020104020204" pitchFamily="34" charset="0"/>
              </a:rPr>
              <a:t>5</a:t>
            </a:r>
            <a:r>
              <a:rPr lang="pt-BR" sz="2400" dirty="0">
                <a:latin typeface="Abadi Extra Light" panose="020B0204020104020204" pitchFamily="34" charset="0"/>
              </a:rPr>
              <a:t> será o coeficiente de Cl</a:t>
            </a:r>
            <a:r>
              <a:rPr lang="pt-BR" sz="2400" baseline="-25000" dirty="0">
                <a:latin typeface="Abadi Extra Light" panose="020B0204020104020204" pitchFamily="34" charset="0"/>
              </a:rPr>
              <a:t>2</a:t>
            </a:r>
            <a:endParaRPr lang="pt-BR" sz="2400" dirty="0">
              <a:latin typeface="Abadi Extra Light" panose="020B0204020104020204" pitchFamily="34" charset="0"/>
            </a:endParaRPr>
          </a:p>
          <a:p>
            <a:pPr algn="just"/>
            <a:r>
              <a:rPr lang="pt-BR" sz="2400" dirty="0">
                <a:latin typeface="Abadi Extra Light" panose="020B0204020104020204" pitchFamily="34" charset="0"/>
              </a:rPr>
              <a:t>Cl</a:t>
            </a:r>
            <a:r>
              <a:rPr lang="pt-BR" sz="2400" baseline="-25000" dirty="0">
                <a:latin typeface="Abadi Extra Light" panose="020B0204020104020204" pitchFamily="34" charset="0"/>
              </a:rPr>
              <a:t>2</a:t>
            </a:r>
            <a:r>
              <a:rPr lang="pt-BR" sz="2400" dirty="0">
                <a:latin typeface="Abadi Extra Light" panose="020B0204020104020204" pitchFamily="34" charset="0"/>
              </a:rPr>
              <a:t> =  ∆</a:t>
            </a:r>
            <a:r>
              <a:rPr lang="pt-BR" sz="2400" dirty="0" err="1">
                <a:latin typeface="Abadi Extra Light" panose="020B0204020104020204" pitchFamily="34" charset="0"/>
              </a:rPr>
              <a:t>Nox</a:t>
            </a:r>
            <a:r>
              <a:rPr lang="pt-BR" sz="2400" dirty="0">
                <a:latin typeface="Abadi Extra Light" panose="020B0204020104020204" pitchFamily="34" charset="0"/>
              </a:rPr>
              <a:t> = </a:t>
            </a:r>
            <a:r>
              <a:rPr lang="pt-BR" sz="2400" b="1" dirty="0">
                <a:latin typeface="Abadi Extra Light" panose="020B0204020104020204" pitchFamily="34" charset="0"/>
              </a:rPr>
              <a:t>2</a:t>
            </a:r>
            <a:r>
              <a:rPr lang="pt-BR" sz="2400" dirty="0">
                <a:latin typeface="Abadi Extra Light" panose="020B0204020104020204" pitchFamily="34" charset="0"/>
              </a:rPr>
              <a:t>→ </a:t>
            </a:r>
            <a:r>
              <a:rPr lang="pt-BR" sz="2400" b="1" dirty="0">
                <a:latin typeface="Abadi Extra Light" panose="020B0204020104020204" pitchFamily="34" charset="0"/>
              </a:rPr>
              <a:t>2</a:t>
            </a:r>
            <a:r>
              <a:rPr lang="pt-BR" sz="2400" dirty="0">
                <a:latin typeface="Abadi Extra Light" panose="020B0204020104020204" pitchFamily="34" charset="0"/>
              </a:rPr>
              <a:t> será o coeficiente de MnCl</a:t>
            </a:r>
            <a:r>
              <a:rPr lang="pt-BR" sz="2400" baseline="-25000" dirty="0">
                <a:latin typeface="Abadi Extra Light" panose="020B0204020104020204" pitchFamily="34" charset="0"/>
              </a:rPr>
              <a:t>2</a:t>
            </a:r>
            <a:endParaRPr lang="pt-BR" sz="2400" dirty="0">
              <a:latin typeface="Abadi Extra Light" panose="020B0204020104020204" pitchFamily="34" charset="0"/>
            </a:endParaRPr>
          </a:p>
          <a:p>
            <a:pPr algn="ctr"/>
            <a:r>
              <a:rPr lang="pt-BR" sz="2400" dirty="0">
                <a:latin typeface="Abadi Extra Light" panose="020B0204020104020204" pitchFamily="34" charset="0"/>
              </a:rPr>
              <a:t>KMnO</a:t>
            </a:r>
            <a:r>
              <a:rPr lang="pt-BR" sz="2400" baseline="-25000" dirty="0">
                <a:latin typeface="Abadi Extra Light" panose="020B0204020104020204" pitchFamily="34" charset="0"/>
              </a:rPr>
              <a:t>4</a:t>
            </a:r>
            <a:r>
              <a:rPr lang="pt-BR" sz="2400" dirty="0">
                <a:latin typeface="Abadi Extra Light" panose="020B0204020104020204" pitchFamily="34" charset="0"/>
              </a:rPr>
              <a:t> + </a:t>
            </a:r>
            <a:r>
              <a:rPr lang="pt-BR" sz="2400" dirty="0" err="1">
                <a:latin typeface="Abadi Extra Light" panose="020B0204020104020204" pitchFamily="34" charset="0"/>
              </a:rPr>
              <a:t>HCl</a:t>
            </a:r>
            <a:r>
              <a:rPr lang="pt-BR" sz="2400" dirty="0">
                <a:latin typeface="Abadi Extra Light" panose="020B0204020104020204" pitchFamily="34" charset="0"/>
              </a:rPr>
              <a:t> → </a:t>
            </a:r>
            <a:r>
              <a:rPr lang="pt-BR" sz="2400" dirty="0" err="1">
                <a:latin typeface="Abadi Extra Light" panose="020B0204020104020204" pitchFamily="34" charset="0"/>
              </a:rPr>
              <a:t>KCl</a:t>
            </a:r>
            <a:r>
              <a:rPr lang="pt-BR" sz="2400" dirty="0">
                <a:latin typeface="Abadi Extra Light" panose="020B0204020104020204" pitchFamily="34" charset="0"/>
              </a:rPr>
              <a:t> + 2 MnCl</a:t>
            </a:r>
            <a:r>
              <a:rPr lang="pt-BR" sz="2400" baseline="-25000" dirty="0">
                <a:latin typeface="Abadi Extra Light" panose="020B0204020104020204" pitchFamily="34" charset="0"/>
              </a:rPr>
              <a:t>2</a:t>
            </a:r>
            <a:r>
              <a:rPr lang="pt-BR" sz="2400" dirty="0">
                <a:latin typeface="Abadi Extra Light" panose="020B0204020104020204" pitchFamily="34" charset="0"/>
              </a:rPr>
              <a:t> + 5 Cl</a:t>
            </a:r>
            <a:r>
              <a:rPr lang="pt-BR" sz="2400" baseline="-25000" dirty="0">
                <a:latin typeface="Abadi Extra Light" panose="020B0204020104020204" pitchFamily="34" charset="0"/>
              </a:rPr>
              <a:t>2</a:t>
            </a:r>
            <a:r>
              <a:rPr lang="pt-BR" sz="2400" dirty="0">
                <a:latin typeface="Abadi Extra Light" panose="020B0204020104020204" pitchFamily="34" charset="0"/>
              </a:rPr>
              <a:t> + H</a:t>
            </a:r>
            <a:r>
              <a:rPr lang="pt-BR" sz="2400" baseline="-25000" dirty="0">
                <a:latin typeface="Abadi Extra Light" panose="020B0204020104020204" pitchFamily="34" charset="0"/>
              </a:rPr>
              <a:t>2</a:t>
            </a:r>
            <a:r>
              <a:rPr lang="pt-BR" sz="2400" dirty="0">
                <a:latin typeface="Abadi Extra Light" panose="020B0204020104020204" pitchFamily="34" charset="0"/>
              </a:rPr>
              <a:t>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828CDA9-C549-4303-9516-19FFF63F5142}"/>
              </a:ext>
            </a:extLst>
          </p:cNvPr>
          <p:cNvSpPr/>
          <p:nvPr/>
        </p:nvSpPr>
        <p:spPr>
          <a:xfrm>
            <a:off x="1143756" y="2930613"/>
            <a:ext cx="5824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B0F0"/>
                </a:solidFill>
                <a:latin typeface="inherit"/>
              </a:rPr>
              <a:t>4º passo:</a:t>
            </a:r>
            <a:r>
              <a:rPr lang="pt-BR" sz="2400" b="1" dirty="0">
                <a:solidFill>
                  <a:srgbClr val="00B0F0"/>
                </a:solidFill>
                <a:latin typeface="Raleway"/>
              </a:rPr>
              <a:t> Balanceamento por tentativa:</a:t>
            </a:r>
            <a:endParaRPr lang="pt-BR" sz="2400" dirty="0">
              <a:solidFill>
                <a:srgbClr val="00B0F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978863C-C27F-4720-B978-2047C6B592CA}"/>
              </a:ext>
            </a:extLst>
          </p:cNvPr>
          <p:cNvSpPr/>
          <p:nvPr/>
        </p:nvSpPr>
        <p:spPr>
          <a:xfrm>
            <a:off x="863419" y="3418909"/>
            <a:ext cx="9313035" cy="31700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badi Extra Light" panose="020B0204020104020204" pitchFamily="34" charset="0"/>
              </a:rPr>
              <a:t>KMnO</a:t>
            </a:r>
            <a:r>
              <a:rPr lang="pt-BR" sz="2000" baseline="-25000" dirty="0">
                <a:latin typeface="Abadi Extra Light" panose="020B0204020104020204" pitchFamily="34" charset="0"/>
              </a:rPr>
              <a:t>4</a:t>
            </a:r>
            <a:r>
              <a:rPr lang="pt-BR" sz="2000" dirty="0">
                <a:latin typeface="Abadi Extra Light" panose="020B0204020104020204" pitchFamily="34" charset="0"/>
              </a:rPr>
              <a:t> + </a:t>
            </a:r>
            <a:r>
              <a:rPr lang="pt-BR" sz="2000" dirty="0" err="1">
                <a:latin typeface="Abadi Extra Light" panose="020B0204020104020204" pitchFamily="34" charset="0"/>
              </a:rPr>
              <a:t>HCl</a:t>
            </a:r>
            <a:r>
              <a:rPr lang="pt-BR" sz="2000" dirty="0">
                <a:latin typeface="Abadi Extra Light" panose="020B0204020104020204" pitchFamily="34" charset="0"/>
              </a:rPr>
              <a:t> → </a:t>
            </a:r>
            <a:r>
              <a:rPr lang="pt-BR" sz="2000" dirty="0" err="1">
                <a:latin typeface="Abadi Extra Light" panose="020B0204020104020204" pitchFamily="34" charset="0"/>
              </a:rPr>
              <a:t>KCl</a:t>
            </a:r>
            <a:r>
              <a:rPr lang="pt-BR" sz="2000" dirty="0">
                <a:latin typeface="Abadi Extra Light" panose="020B0204020104020204" pitchFamily="34" charset="0"/>
              </a:rPr>
              <a:t> + 2 MnCl</a:t>
            </a:r>
            <a:r>
              <a:rPr lang="pt-BR" sz="2000" baseline="-25000" dirty="0">
                <a:latin typeface="Abadi Extra Light" panose="020B0204020104020204" pitchFamily="34" charset="0"/>
              </a:rPr>
              <a:t>2</a:t>
            </a:r>
            <a:r>
              <a:rPr lang="pt-BR" sz="2000" dirty="0">
                <a:latin typeface="Abadi Extra Light" panose="020B0204020104020204" pitchFamily="34" charset="0"/>
              </a:rPr>
              <a:t> + 5 Cl</a:t>
            </a:r>
            <a:r>
              <a:rPr lang="pt-BR" sz="2000" baseline="-25000" dirty="0">
                <a:latin typeface="Abadi Extra Light" panose="020B0204020104020204" pitchFamily="34" charset="0"/>
              </a:rPr>
              <a:t>2</a:t>
            </a:r>
            <a:r>
              <a:rPr lang="pt-BR" sz="2000" dirty="0">
                <a:latin typeface="Abadi Extra Light" panose="020B0204020104020204" pitchFamily="34" charset="0"/>
              </a:rPr>
              <a:t> + H</a:t>
            </a:r>
            <a:r>
              <a:rPr lang="pt-BR" sz="2000" baseline="-25000" dirty="0">
                <a:latin typeface="Abadi Extra Light" panose="020B0204020104020204" pitchFamily="34" charset="0"/>
              </a:rPr>
              <a:t>2</a:t>
            </a:r>
            <a:r>
              <a:rPr lang="pt-BR" sz="2000" dirty="0">
                <a:latin typeface="Abadi Extra Light" panose="020B0204020104020204" pitchFamily="34" charset="0"/>
              </a:rPr>
              <a:t>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badi Extra Light" panose="020B0204020104020204" pitchFamily="34" charset="0"/>
              </a:rPr>
              <a:t> No segundo membro há dois átomos de manganês, no primeiro também deverá haver. </a:t>
            </a:r>
          </a:p>
          <a:p>
            <a:pPr algn="ctr"/>
            <a:r>
              <a:rPr lang="pt-BR" sz="2000" b="1" dirty="0">
                <a:latin typeface="Abadi Extra Light" panose="020B0204020104020204" pitchFamily="34" charset="0"/>
              </a:rPr>
              <a:t>2 </a:t>
            </a:r>
            <a:r>
              <a:rPr lang="pt-BR" sz="2000" dirty="0">
                <a:latin typeface="Abadi Extra Light" panose="020B0204020104020204" pitchFamily="34" charset="0"/>
              </a:rPr>
              <a:t>KMnO</a:t>
            </a:r>
            <a:r>
              <a:rPr lang="pt-BR" sz="2000" baseline="-25000" dirty="0">
                <a:latin typeface="Abadi Extra Light" panose="020B0204020104020204" pitchFamily="34" charset="0"/>
              </a:rPr>
              <a:t>4</a:t>
            </a:r>
            <a:r>
              <a:rPr lang="pt-BR" sz="2000" dirty="0">
                <a:latin typeface="Abadi Extra Light" panose="020B0204020104020204" pitchFamily="34" charset="0"/>
              </a:rPr>
              <a:t> + </a:t>
            </a:r>
            <a:r>
              <a:rPr lang="pt-BR" sz="2000" dirty="0" err="1">
                <a:latin typeface="Abadi Extra Light" panose="020B0204020104020204" pitchFamily="34" charset="0"/>
              </a:rPr>
              <a:t>HCl</a:t>
            </a:r>
            <a:r>
              <a:rPr lang="pt-BR" sz="2000" dirty="0">
                <a:latin typeface="Abadi Extra Light" panose="020B0204020104020204" pitchFamily="34" charset="0"/>
              </a:rPr>
              <a:t> → </a:t>
            </a:r>
            <a:r>
              <a:rPr lang="pt-BR" sz="2000" dirty="0" err="1">
                <a:latin typeface="Abadi Extra Light" panose="020B0204020104020204" pitchFamily="34" charset="0"/>
              </a:rPr>
              <a:t>KCl</a:t>
            </a:r>
            <a:r>
              <a:rPr lang="pt-BR" sz="2000" dirty="0">
                <a:latin typeface="Abadi Extra Light" panose="020B0204020104020204" pitchFamily="34" charset="0"/>
              </a:rPr>
              <a:t> + 2 MnCl</a:t>
            </a:r>
            <a:r>
              <a:rPr lang="pt-BR" sz="2000" baseline="-25000" dirty="0">
                <a:latin typeface="Abadi Extra Light" panose="020B0204020104020204" pitchFamily="34" charset="0"/>
              </a:rPr>
              <a:t>2</a:t>
            </a:r>
            <a:r>
              <a:rPr lang="pt-BR" sz="2000" dirty="0">
                <a:latin typeface="Abadi Extra Light" panose="020B0204020104020204" pitchFamily="34" charset="0"/>
              </a:rPr>
              <a:t> + 5 Cl</a:t>
            </a:r>
            <a:r>
              <a:rPr lang="pt-BR" sz="2000" baseline="-25000" dirty="0">
                <a:latin typeface="Abadi Extra Light" panose="020B0204020104020204" pitchFamily="34" charset="0"/>
              </a:rPr>
              <a:t>2</a:t>
            </a:r>
            <a:r>
              <a:rPr lang="pt-BR" sz="2000" dirty="0">
                <a:latin typeface="Abadi Extra Light" panose="020B0204020104020204" pitchFamily="34" charset="0"/>
              </a:rPr>
              <a:t> + H</a:t>
            </a:r>
            <a:r>
              <a:rPr lang="pt-BR" sz="2000" baseline="-25000" dirty="0">
                <a:latin typeface="Abadi Extra Light" panose="020B0204020104020204" pitchFamily="34" charset="0"/>
              </a:rPr>
              <a:t>2</a:t>
            </a:r>
            <a:r>
              <a:rPr lang="pt-BR" sz="2000" dirty="0">
                <a:latin typeface="Abadi Extra Light" panose="020B0204020104020204" pitchFamily="34" charset="0"/>
              </a:rPr>
              <a:t>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badi Extra Light" panose="020B0204020104020204" pitchFamily="34" charset="0"/>
              </a:rPr>
              <a:t> (K) no 1º membro ficou de 2, que será o mesmo para o segundo membro:</a:t>
            </a:r>
          </a:p>
          <a:p>
            <a:pPr algn="ctr"/>
            <a:r>
              <a:rPr lang="pt-BR" sz="2000" dirty="0">
                <a:latin typeface="Abadi Extra Light" panose="020B0204020104020204" pitchFamily="34" charset="0"/>
              </a:rPr>
              <a:t>2 KMnO</a:t>
            </a:r>
            <a:r>
              <a:rPr lang="pt-BR" sz="2000" baseline="-25000" dirty="0">
                <a:latin typeface="Abadi Extra Light" panose="020B0204020104020204" pitchFamily="34" charset="0"/>
              </a:rPr>
              <a:t>4</a:t>
            </a:r>
            <a:r>
              <a:rPr lang="pt-BR" sz="2000" dirty="0">
                <a:latin typeface="Abadi Extra Light" panose="020B0204020104020204" pitchFamily="34" charset="0"/>
              </a:rPr>
              <a:t> + </a:t>
            </a:r>
            <a:r>
              <a:rPr lang="pt-BR" sz="2000" dirty="0" err="1">
                <a:latin typeface="Abadi Extra Light" panose="020B0204020104020204" pitchFamily="34" charset="0"/>
              </a:rPr>
              <a:t>HCl</a:t>
            </a:r>
            <a:r>
              <a:rPr lang="pt-BR" sz="2000" dirty="0">
                <a:latin typeface="Abadi Extra Light" panose="020B0204020104020204" pitchFamily="34" charset="0"/>
              </a:rPr>
              <a:t> → 2 </a:t>
            </a:r>
            <a:r>
              <a:rPr lang="pt-BR" sz="2000" dirty="0" err="1">
                <a:latin typeface="Abadi Extra Light" panose="020B0204020104020204" pitchFamily="34" charset="0"/>
              </a:rPr>
              <a:t>KCl</a:t>
            </a:r>
            <a:r>
              <a:rPr lang="pt-BR" sz="2000" dirty="0">
                <a:latin typeface="Abadi Extra Light" panose="020B0204020104020204" pitchFamily="34" charset="0"/>
              </a:rPr>
              <a:t> + 2 MnCl</a:t>
            </a:r>
            <a:r>
              <a:rPr lang="pt-BR" sz="2000" baseline="-25000" dirty="0">
                <a:latin typeface="Abadi Extra Light" panose="020B0204020104020204" pitchFamily="34" charset="0"/>
              </a:rPr>
              <a:t>2</a:t>
            </a:r>
            <a:r>
              <a:rPr lang="pt-BR" sz="2000" dirty="0">
                <a:latin typeface="Abadi Extra Light" panose="020B0204020104020204" pitchFamily="34" charset="0"/>
              </a:rPr>
              <a:t> + 5 Cl</a:t>
            </a:r>
            <a:r>
              <a:rPr lang="pt-BR" sz="2000" baseline="-25000" dirty="0">
                <a:latin typeface="Abadi Extra Light" panose="020B0204020104020204" pitchFamily="34" charset="0"/>
              </a:rPr>
              <a:t>2</a:t>
            </a:r>
            <a:r>
              <a:rPr lang="pt-BR" sz="2000" dirty="0">
                <a:latin typeface="Abadi Extra Light" panose="020B0204020104020204" pitchFamily="34" charset="0"/>
              </a:rPr>
              <a:t> + H</a:t>
            </a:r>
            <a:r>
              <a:rPr lang="pt-BR" sz="2000" baseline="-25000" dirty="0">
                <a:latin typeface="Abadi Extra Light" panose="020B0204020104020204" pitchFamily="34" charset="0"/>
              </a:rPr>
              <a:t>2</a:t>
            </a:r>
            <a:r>
              <a:rPr lang="pt-BR" sz="2000" dirty="0">
                <a:latin typeface="Abadi Extra Light" panose="020B0204020104020204" pitchFamily="34" charset="0"/>
              </a:rPr>
              <a:t>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badi Extra Light" panose="020B0204020104020204" pitchFamily="34" charset="0"/>
              </a:rPr>
              <a:t> (Cl) no 2º membro é de 16 no total, por isso o coeficiente do </a:t>
            </a:r>
            <a:r>
              <a:rPr lang="pt-BR" sz="2000" dirty="0" err="1">
                <a:latin typeface="Abadi Extra Light" panose="020B0204020104020204" pitchFamily="34" charset="0"/>
              </a:rPr>
              <a:t>HCl</a:t>
            </a:r>
            <a:r>
              <a:rPr lang="pt-BR" sz="2000" dirty="0">
                <a:latin typeface="Abadi Extra Light" panose="020B0204020104020204" pitchFamily="34" charset="0"/>
              </a:rPr>
              <a:t> do 1º membro será:</a:t>
            </a:r>
          </a:p>
          <a:p>
            <a:pPr algn="ctr"/>
            <a:r>
              <a:rPr lang="pt-BR" sz="2000" dirty="0">
                <a:latin typeface="Abadi Extra Light" panose="020B0204020104020204" pitchFamily="34" charset="0"/>
              </a:rPr>
              <a:t>2 KMnO</a:t>
            </a:r>
            <a:r>
              <a:rPr lang="pt-BR" sz="2000" baseline="-25000" dirty="0">
                <a:latin typeface="Abadi Extra Light" panose="020B0204020104020204" pitchFamily="34" charset="0"/>
              </a:rPr>
              <a:t>4</a:t>
            </a:r>
            <a:r>
              <a:rPr lang="pt-BR" sz="2000" dirty="0">
                <a:latin typeface="Abadi Extra Light" panose="020B0204020104020204" pitchFamily="34" charset="0"/>
              </a:rPr>
              <a:t> + </a:t>
            </a:r>
            <a:r>
              <a:rPr lang="pt-BR" sz="2000" b="1" dirty="0">
                <a:latin typeface="Abadi Extra Light" panose="020B0204020104020204" pitchFamily="34" charset="0"/>
              </a:rPr>
              <a:t>16</a:t>
            </a:r>
            <a:r>
              <a:rPr lang="pt-BR" sz="2000" dirty="0">
                <a:latin typeface="Abadi Extra Light" panose="020B0204020104020204" pitchFamily="34" charset="0"/>
              </a:rPr>
              <a:t> </a:t>
            </a:r>
            <a:r>
              <a:rPr lang="pt-BR" sz="2000" dirty="0" err="1">
                <a:latin typeface="Abadi Extra Light" panose="020B0204020104020204" pitchFamily="34" charset="0"/>
              </a:rPr>
              <a:t>HCl</a:t>
            </a:r>
            <a:r>
              <a:rPr lang="pt-BR" sz="2000" dirty="0">
                <a:latin typeface="Abadi Extra Light" panose="020B0204020104020204" pitchFamily="34" charset="0"/>
              </a:rPr>
              <a:t> → 2 </a:t>
            </a:r>
            <a:r>
              <a:rPr lang="pt-BR" sz="2000" dirty="0" err="1">
                <a:latin typeface="Abadi Extra Light" panose="020B0204020104020204" pitchFamily="34" charset="0"/>
              </a:rPr>
              <a:t>KCl</a:t>
            </a:r>
            <a:r>
              <a:rPr lang="pt-BR" sz="2000" dirty="0">
                <a:latin typeface="Abadi Extra Light" panose="020B0204020104020204" pitchFamily="34" charset="0"/>
              </a:rPr>
              <a:t> + 2 MnCl</a:t>
            </a:r>
            <a:r>
              <a:rPr lang="pt-BR" sz="2000" baseline="-25000" dirty="0">
                <a:latin typeface="Abadi Extra Light" panose="020B0204020104020204" pitchFamily="34" charset="0"/>
              </a:rPr>
              <a:t>2</a:t>
            </a:r>
            <a:r>
              <a:rPr lang="pt-BR" sz="2000" dirty="0">
                <a:latin typeface="Abadi Extra Light" panose="020B0204020104020204" pitchFamily="34" charset="0"/>
              </a:rPr>
              <a:t> + 5 Cl</a:t>
            </a:r>
            <a:r>
              <a:rPr lang="pt-BR" sz="2000" baseline="-25000" dirty="0">
                <a:latin typeface="Abadi Extra Light" panose="020B0204020104020204" pitchFamily="34" charset="0"/>
              </a:rPr>
              <a:t>2</a:t>
            </a:r>
            <a:r>
              <a:rPr lang="pt-BR" sz="2000" dirty="0">
                <a:latin typeface="Abadi Extra Light" panose="020B0204020104020204" pitchFamily="34" charset="0"/>
              </a:rPr>
              <a:t> + H</a:t>
            </a:r>
            <a:r>
              <a:rPr lang="pt-BR" sz="2000" baseline="-25000" dirty="0">
                <a:latin typeface="Abadi Extra Light" panose="020B0204020104020204" pitchFamily="34" charset="0"/>
              </a:rPr>
              <a:t>2</a:t>
            </a:r>
            <a:r>
              <a:rPr lang="pt-BR" sz="2000" dirty="0">
                <a:latin typeface="Abadi Extra Light" panose="020B0204020104020204" pitchFamily="34" charset="0"/>
              </a:rPr>
              <a:t>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badi Extra Light" panose="020B0204020104020204" pitchFamily="34" charset="0"/>
              </a:rPr>
              <a:t>(H) do 1º membro é 16, por isso o coeficiente da água (H</a:t>
            </a:r>
            <a:r>
              <a:rPr lang="pt-BR" sz="2000" baseline="-25000" dirty="0">
                <a:latin typeface="Abadi Extra Light" panose="020B0204020104020204" pitchFamily="34" charset="0"/>
              </a:rPr>
              <a:t>2</a:t>
            </a:r>
            <a:r>
              <a:rPr lang="pt-BR" sz="2000" dirty="0">
                <a:latin typeface="Abadi Extra Light" panose="020B0204020104020204" pitchFamily="34" charset="0"/>
              </a:rPr>
              <a:t>O) do 2º membro será igual a 8:</a:t>
            </a:r>
          </a:p>
          <a:p>
            <a:pPr algn="ctr"/>
            <a:r>
              <a:rPr lang="pt-BR" sz="2000" dirty="0">
                <a:latin typeface="Abadi Extra Light" panose="020B0204020104020204" pitchFamily="34" charset="0"/>
              </a:rPr>
              <a:t>2 KMnO</a:t>
            </a:r>
            <a:r>
              <a:rPr lang="pt-BR" sz="2000" baseline="-25000" dirty="0">
                <a:latin typeface="Abadi Extra Light" panose="020B0204020104020204" pitchFamily="34" charset="0"/>
              </a:rPr>
              <a:t>4</a:t>
            </a:r>
            <a:r>
              <a:rPr lang="pt-BR" sz="2000" dirty="0">
                <a:latin typeface="Abadi Extra Light" panose="020B0204020104020204" pitchFamily="34" charset="0"/>
              </a:rPr>
              <a:t> + 16 </a:t>
            </a:r>
            <a:r>
              <a:rPr lang="pt-BR" sz="2000" dirty="0" err="1">
                <a:latin typeface="Abadi Extra Light" panose="020B0204020104020204" pitchFamily="34" charset="0"/>
              </a:rPr>
              <a:t>HCl</a:t>
            </a:r>
            <a:r>
              <a:rPr lang="pt-BR" sz="2000" dirty="0">
                <a:latin typeface="Abadi Extra Light" panose="020B0204020104020204" pitchFamily="34" charset="0"/>
              </a:rPr>
              <a:t> → 2 </a:t>
            </a:r>
            <a:r>
              <a:rPr lang="pt-BR" sz="2000" dirty="0" err="1">
                <a:latin typeface="Abadi Extra Light" panose="020B0204020104020204" pitchFamily="34" charset="0"/>
              </a:rPr>
              <a:t>KCl</a:t>
            </a:r>
            <a:r>
              <a:rPr lang="pt-BR" sz="2000" dirty="0">
                <a:latin typeface="Abadi Extra Light" panose="020B0204020104020204" pitchFamily="34" charset="0"/>
              </a:rPr>
              <a:t> + 2 MnCl</a:t>
            </a:r>
            <a:r>
              <a:rPr lang="pt-BR" sz="2000" baseline="-25000" dirty="0">
                <a:latin typeface="Abadi Extra Light" panose="020B0204020104020204" pitchFamily="34" charset="0"/>
              </a:rPr>
              <a:t>2</a:t>
            </a:r>
            <a:r>
              <a:rPr lang="pt-BR" sz="2000" dirty="0">
                <a:latin typeface="Abadi Extra Light" panose="020B0204020104020204" pitchFamily="34" charset="0"/>
              </a:rPr>
              <a:t> + 5 Cl</a:t>
            </a:r>
            <a:r>
              <a:rPr lang="pt-BR" sz="2000" baseline="-25000" dirty="0">
                <a:latin typeface="Abadi Extra Light" panose="020B0204020104020204" pitchFamily="34" charset="0"/>
              </a:rPr>
              <a:t>2</a:t>
            </a:r>
            <a:r>
              <a:rPr lang="pt-BR" sz="2000" dirty="0">
                <a:latin typeface="Abadi Extra Light" panose="020B0204020104020204" pitchFamily="34" charset="0"/>
              </a:rPr>
              <a:t> + </a:t>
            </a:r>
            <a:r>
              <a:rPr lang="pt-BR" sz="2000" b="1" dirty="0">
                <a:latin typeface="Abadi Extra Light" panose="020B0204020104020204" pitchFamily="34" charset="0"/>
              </a:rPr>
              <a:t>8</a:t>
            </a:r>
            <a:r>
              <a:rPr lang="pt-BR" sz="2000" dirty="0">
                <a:latin typeface="Abadi Extra Light" panose="020B0204020104020204" pitchFamily="34" charset="0"/>
              </a:rPr>
              <a:t> H</a:t>
            </a:r>
            <a:r>
              <a:rPr lang="pt-BR" sz="2000" baseline="-25000" dirty="0">
                <a:latin typeface="Abadi Extra Light" panose="020B0204020104020204" pitchFamily="34" charset="0"/>
              </a:rPr>
              <a:t>2</a:t>
            </a:r>
            <a:r>
              <a:rPr lang="pt-BR" sz="2000" dirty="0">
                <a:latin typeface="Abadi Extra Light" panose="020B0204020104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7327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1C36789-D2CF-4FF6-B779-5F8D90D65321}"/>
              </a:ext>
            </a:extLst>
          </p:cNvPr>
          <p:cNvSpPr/>
          <p:nvPr/>
        </p:nvSpPr>
        <p:spPr>
          <a:xfrm>
            <a:off x="1284387" y="2423947"/>
            <a:ext cx="8232576" cy="1200329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latin typeface="Raleway"/>
              </a:rPr>
              <a:t>3-Faça o balanceamento da equação a seguir:</a:t>
            </a:r>
          </a:p>
          <a:p>
            <a:endParaRPr lang="pt-BR" sz="2400" dirty="0">
              <a:latin typeface="Raleway"/>
            </a:endParaRPr>
          </a:p>
          <a:p>
            <a:r>
              <a:rPr lang="pt-BR" sz="2400" dirty="0">
                <a:latin typeface="Raleway"/>
              </a:rPr>
              <a:t>K</a:t>
            </a:r>
            <a:r>
              <a:rPr lang="pt-BR" sz="2400" baseline="-25000" dirty="0">
                <a:latin typeface="inherit"/>
              </a:rPr>
              <a:t>2</a:t>
            </a:r>
            <a:r>
              <a:rPr lang="pt-BR" sz="2400" dirty="0">
                <a:latin typeface="Raleway"/>
              </a:rPr>
              <a:t>Cr</a:t>
            </a:r>
            <a:r>
              <a:rPr lang="pt-BR" sz="2400" baseline="-25000" dirty="0">
                <a:latin typeface="inherit"/>
              </a:rPr>
              <a:t>2</a:t>
            </a:r>
            <a:r>
              <a:rPr lang="pt-BR" sz="2400" dirty="0">
                <a:latin typeface="Raleway"/>
              </a:rPr>
              <a:t>O</a:t>
            </a:r>
            <a:r>
              <a:rPr lang="pt-BR" sz="2400" baseline="-25000" dirty="0">
                <a:latin typeface="inherit"/>
              </a:rPr>
              <a:t>7(</a:t>
            </a:r>
            <a:r>
              <a:rPr lang="pt-BR" sz="2400" baseline="-25000" dirty="0" err="1">
                <a:latin typeface="inherit"/>
              </a:rPr>
              <a:t>aq</a:t>
            </a:r>
            <a:r>
              <a:rPr lang="pt-BR" sz="2400" baseline="-25000" dirty="0">
                <a:latin typeface="inherit"/>
              </a:rPr>
              <a:t>)</a:t>
            </a:r>
            <a:r>
              <a:rPr lang="pt-BR" sz="2400" dirty="0">
                <a:latin typeface="Raleway"/>
              </a:rPr>
              <a:t> + H</a:t>
            </a:r>
            <a:r>
              <a:rPr lang="pt-BR" sz="2400" baseline="-25000" dirty="0">
                <a:latin typeface="inherit"/>
              </a:rPr>
              <a:t>2</a:t>
            </a:r>
            <a:r>
              <a:rPr lang="pt-BR" sz="2400" dirty="0">
                <a:latin typeface="Raleway"/>
              </a:rPr>
              <a:t>O</a:t>
            </a:r>
            <a:r>
              <a:rPr lang="pt-BR" sz="2400" baseline="-25000" dirty="0">
                <a:latin typeface="inherit"/>
              </a:rPr>
              <a:t>(l) </a:t>
            </a:r>
            <a:r>
              <a:rPr lang="pt-BR" sz="2400" dirty="0">
                <a:latin typeface="Raleway"/>
              </a:rPr>
              <a:t>+ S</a:t>
            </a:r>
            <a:r>
              <a:rPr lang="pt-BR" sz="2400" baseline="-25000" dirty="0">
                <a:latin typeface="inherit"/>
              </a:rPr>
              <a:t>(g)</a:t>
            </a:r>
            <a:r>
              <a:rPr lang="pt-BR" sz="2400" dirty="0">
                <a:latin typeface="Raleway"/>
              </a:rPr>
              <a:t> → KOH</a:t>
            </a:r>
            <a:r>
              <a:rPr lang="pt-BR" sz="2400" baseline="-25000" dirty="0">
                <a:latin typeface="inherit"/>
              </a:rPr>
              <a:t>(</a:t>
            </a:r>
            <a:r>
              <a:rPr lang="pt-BR" sz="2400" baseline="-25000" dirty="0" err="1">
                <a:latin typeface="inherit"/>
              </a:rPr>
              <a:t>aq</a:t>
            </a:r>
            <a:r>
              <a:rPr lang="pt-BR" sz="2400" baseline="-25000" dirty="0">
                <a:latin typeface="inherit"/>
              </a:rPr>
              <a:t>)</a:t>
            </a:r>
            <a:r>
              <a:rPr lang="pt-BR" sz="2400" dirty="0">
                <a:latin typeface="Raleway"/>
              </a:rPr>
              <a:t> + Cr</a:t>
            </a:r>
            <a:r>
              <a:rPr lang="pt-BR" sz="2400" baseline="-25000" dirty="0">
                <a:latin typeface="inherit"/>
              </a:rPr>
              <a:t>2</a:t>
            </a:r>
            <a:r>
              <a:rPr lang="pt-BR" sz="2400" dirty="0">
                <a:latin typeface="Raleway"/>
              </a:rPr>
              <a:t>O</a:t>
            </a:r>
            <a:r>
              <a:rPr lang="pt-BR" sz="2400" baseline="-25000" dirty="0">
                <a:latin typeface="inherit"/>
              </a:rPr>
              <a:t>3(s)</a:t>
            </a:r>
            <a:r>
              <a:rPr lang="pt-BR" sz="2400" dirty="0">
                <a:latin typeface="Raleway"/>
              </a:rPr>
              <a:t> + SO</a:t>
            </a:r>
            <a:r>
              <a:rPr lang="pt-BR" sz="2400" baseline="-25000" dirty="0">
                <a:latin typeface="inherit"/>
              </a:rPr>
              <a:t>2(g)</a:t>
            </a:r>
            <a:endParaRPr lang="pt-BR" sz="2400" dirty="0">
              <a:latin typeface="Raleway"/>
            </a:endParaRPr>
          </a:p>
        </p:txBody>
      </p:sp>
      <p:sp>
        <p:nvSpPr>
          <p:cNvPr id="6" name="Espaço Reservado para Texto 1">
            <a:extLst>
              <a:ext uri="{FF2B5EF4-FFF2-40B4-BE49-F238E27FC236}">
                <a16:creationId xmlns:a16="http://schemas.microsoft.com/office/drawing/2014/main" id="{3693296F-4212-4340-905B-81B7531C4283}"/>
              </a:ext>
            </a:extLst>
          </p:cNvPr>
          <p:cNvSpPr txBox="1">
            <a:spLocks/>
          </p:cNvSpPr>
          <p:nvPr/>
        </p:nvSpPr>
        <p:spPr>
          <a:xfrm>
            <a:off x="1600627" y="260649"/>
            <a:ext cx="8390341" cy="92143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 baseline="0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5333" dirty="0">
                <a:solidFill>
                  <a:schemeClr val="tx1"/>
                </a:solidFill>
              </a:rPr>
              <a:t>Exercícios</a:t>
            </a:r>
          </a:p>
        </p:txBody>
      </p:sp>
    </p:spTree>
    <p:extLst>
      <p:ext uri="{BB962C8B-B14F-4D97-AF65-F5344CB8AC3E}">
        <p14:creationId xmlns:p14="http://schemas.microsoft.com/office/powerpoint/2010/main" val="1940140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32</a:t>
            </a:fld>
            <a:endParaRPr lang="ko-KR" altLang="en-US"/>
          </a:p>
        </p:txBody>
      </p:sp>
      <p:sp>
        <p:nvSpPr>
          <p:cNvPr id="15" name="텍스트 개체 틀 2">
            <a:extLst>
              <a:ext uri="{FF2B5EF4-FFF2-40B4-BE49-F238E27FC236}">
                <a16:creationId xmlns:a16="http://schemas.microsoft.com/office/drawing/2014/main" id="{C171C9AF-9B22-46FA-ADE6-8EA93667E9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5814" y="194811"/>
            <a:ext cx="3360373" cy="921437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Eletrólise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 cstate="screen"/>
          <a:srcRect t="54545" r="69221"/>
          <a:stretch>
            <a:fillRect/>
          </a:stretch>
        </p:blipFill>
        <p:spPr>
          <a:xfrm flipH="1">
            <a:off x="239349" y="2408551"/>
            <a:ext cx="3175107" cy="351672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4407030">
            <a:off x="9990114" y="1902134"/>
            <a:ext cx="1609532" cy="158398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 cstate="screen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6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757074" y="2421669"/>
            <a:ext cx="1658740" cy="113428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63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84690" y="4686228"/>
            <a:ext cx="820769" cy="1041089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7A436E24-505F-4174-AAAD-F004FBDD654E}"/>
              </a:ext>
            </a:extLst>
          </p:cNvPr>
          <p:cNvSpPr/>
          <p:nvPr/>
        </p:nvSpPr>
        <p:spPr>
          <a:xfrm>
            <a:off x="2115631" y="1424698"/>
            <a:ext cx="9601067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>
                <a:latin typeface="Abadi Extra Light" panose="020B0204020104020204" pitchFamily="34" charset="0"/>
              </a:rPr>
              <a:t>Processo que utiliza energia elétrica para realizar uma transformação que, de maneira autônoma, não se processaria sozinha.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FEE5146-574D-43A6-863B-2CF280A69CD9}"/>
              </a:ext>
            </a:extLst>
          </p:cNvPr>
          <p:cNvSpPr/>
          <p:nvPr/>
        </p:nvSpPr>
        <p:spPr>
          <a:xfrm>
            <a:off x="4532006" y="2487882"/>
            <a:ext cx="5274459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badi Extra Light" panose="020B0204020104020204" pitchFamily="34" charset="0"/>
              </a:rPr>
              <a:t>É uma forma de produção de substâncias químicas a partir da reação de oxidação e redução provocadas por uma descarga elétrica.</a:t>
            </a:r>
          </a:p>
        </p:txBody>
      </p:sp>
      <p:pic>
        <p:nvPicPr>
          <p:cNvPr id="17412" name="Picture 4" descr="RepresentaÃ§Ã£o da montagem de um sistema de eletrÃ³lise qualquer">
            <a:extLst>
              <a:ext uri="{FF2B5EF4-FFF2-40B4-BE49-F238E27FC236}">
                <a16:creationId xmlns:a16="http://schemas.microsoft.com/office/drawing/2014/main" id="{35F90C1D-BF64-4189-B990-944E49279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58" y="4240186"/>
            <a:ext cx="2815613" cy="2386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4021EF9-672C-43A2-99DF-276DC595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33</a:t>
            </a:fld>
            <a:endParaRPr lang="ko-KR" altLang="en-US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7910D3-EAD8-4D78-AD85-26A62BEE2E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611" y="1116248"/>
            <a:ext cx="11143305" cy="613115"/>
          </a:xfrm>
        </p:spPr>
        <p:txBody>
          <a:bodyPr/>
          <a:lstStyle/>
          <a:p>
            <a:pPr algn="ctr"/>
            <a:r>
              <a:rPr lang="pt-BR" sz="3333" dirty="0">
                <a:solidFill>
                  <a:srgbClr val="FF0000"/>
                </a:solidFill>
              </a:rPr>
              <a:t>Galvanoplastia ou Eletrodeposição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AEB49F4-E6D6-4E59-8B91-F20F4CD1A59D}"/>
              </a:ext>
            </a:extLst>
          </p:cNvPr>
          <p:cNvSpPr/>
          <p:nvPr/>
        </p:nvSpPr>
        <p:spPr>
          <a:xfrm>
            <a:off x="239350" y="1685920"/>
            <a:ext cx="11491829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>
                <a:latin typeface="Abadi Extra Light" panose="020B0204020104020204" pitchFamily="34" charset="0"/>
              </a:rPr>
              <a:t>É um processo de blindagem onde os íons de metais em uma solução são levados a partir de um campo elétrico para revestir o eletrodo. Processo eletrolítico para recobrimento metálico de objetos (</a:t>
            </a:r>
            <a:r>
              <a:rPr lang="pt-BR" sz="2400" dirty="0" err="1">
                <a:latin typeface="Abadi Extra Light" panose="020B0204020104020204" pitchFamily="34" charset="0"/>
              </a:rPr>
              <a:t>douração,niquelagem</a:t>
            </a:r>
            <a:r>
              <a:rPr lang="pt-BR" sz="2400" dirty="0">
                <a:latin typeface="Abadi Extra Light" panose="020B0204020104020204" pitchFamily="34" charset="0"/>
              </a:rPr>
              <a:t> etc.).</a:t>
            </a:r>
          </a:p>
        </p:txBody>
      </p:sp>
      <p:pic>
        <p:nvPicPr>
          <p:cNvPr id="25602" name="Picture 2" descr="Resultado de imagem para galvanoplastia">
            <a:extLst>
              <a:ext uri="{FF2B5EF4-FFF2-40B4-BE49-F238E27FC236}">
                <a16:creationId xmlns:a16="http://schemas.microsoft.com/office/drawing/2014/main" id="{7F5D111C-5BE5-46BE-9EF9-80CA0A81F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61" y="3044958"/>
            <a:ext cx="3168352" cy="3560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Resultado de imagem para galvanoplastia">
            <a:extLst>
              <a:ext uri="{FF2B5EF4-FFF2-40B4-BE49-F238E27FC236}">
                <a16:creationId xmlns:a16="http://schemas.microsoft.com/office/drawing/2014/main" id="{5FDD6A98-ED22-44B4-ABFD-3716EA7AD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25" y="3037232"/>
            <a:ext cx="4700015" cy="3525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FEF27FED-3D0D-47BA-88E2-314B81FAA081}"/>
              </a:ext>
            </a:extLst>
          </p:cNvPr>
          <p:cNvSpPr txBox="1">
            <a:spLocks/>
          </p:cNvSpPr>
          <p:nvPr/>
        </p:nvSpPr>
        <p:spPr>
          <a:xfrm>
            <a:off x="4415814" y="194811"/>
            <a:ext cx="3360373" cy="9214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000" b="1" kern="1200" baseline="0">
                <a:ln>
                  <a:solidFill>
                    <a:schemeClr val="bg1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dirty="0">
                <a:solidFill>
                  <a:schemeClr val="tx1"/>
                </a:solidFill>
              </a:rPr>
              <a:t>Eletrólise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408F8FB-1371-4CA6-9819-6C3A5644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34</a:t>
            </a:fld>
            <a:endParaRPr lang="ko-KR" altLang="en-US"/>
          </a:p>
        </p:txBody>
      </p:sp>
      <p:sp>
        <p:nvSpPr>
          <p:cNvPr id="9" name="텍스트 개체 틀 2">
            <a:extLst>
              <a:ext uri="{FF2B5EF4-FFF2-40B4-BE49-F238E27FC236}">
                <a16:creationId xmlns:a16="http://schemas.microsoft.com/office/drawing/2014/main" id="{4362A80C-23E9-4487-982C-740E0DC7A7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5814" y="194811"/>
            <a:ext cx="3360373" cy="921437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Eletrólise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2C560BF-F4EC-4CE6-80FD-D875A46BBD21}"/>
              </a:ext>
            </a:extLst>
          </p:cNvPr>
          <p:cNvSpPr/>
          <p:nvPr/>
        </p:nvSpPr>
        <p:spPr>
          <a:xfrm>
            <a:off x="327414" y="1364609"/>
            <a:ext cx="11504383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>
                <a:latin typeface="Abadi Extra Light" panose="020B0204020104020204" pitchFamily="34" charset="0"/>
              </a:rPr>
              <a:t>Durante a eletrólise, um cátion sofre redução no cátodo, e um ânion sofre oxidação no ânodo. Isso acontece por meio da descarga elétrica fornecida por uma fonte externa. Assim, temos na eletrólise uma reação de oxidação e redução não espontâneas.</a:t>
            </a:r>
          </a:p>
        </p:txBody>
      </p:sp>
      <p:pic>
        <p:nvPicPr>
          <p:cNvPr id="19459" name="Picture 3" descr="https://s2.static.brasilescola.uol.com.br/img/2016/10/dissociacao.jpg">
            <a:extLst>
              <a:ext uri="{FF2B5EF4-FFF2-40B4-BE49-F238E27FC236}">
                <a16:creationId xmlns:a16="http://schemas.microsoft.com/office/drawing/2014/main" id="{9FADDA2C-7EAB-477E-BE83-5E8471939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05" y="4560213"/>
            <a:ext cx="25400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s2.static.brasilescola.uol.com.br/img/2016/10/fusao.jpg">
            <a:extLst>
              <a:ext uri="{FF2B5EF4-FFF2-40B4-BE49-F238E27FC236}">
                <a16:creationId xmlns:a16="http://schemas.microsoft.com/office/drawing/2014/main" id="{613B9103-978B-492E-A67D-4644508F3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75" y="3000617"/>
            <a:ext cx="20447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https://s2.static.brasilescola.uol.com.br/img/2016/10/equacao-catodica-de%20X.jpg">
            <a:extLst>
              <a:ext uri="{FF2B5EF4-FFF2-40B4-BE49-F238E27FC236}">
                <a16:creationId xmlns:a16="http://schemas.microsoft.com/office/drawing/2014/main" id="{E97AF917-4D68-4D80-AA81-9C6FABC14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279" y="3025409"/>
            <a:ext cx="2057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https://s5.static.brasilescola.uol.com.br/img/2016/10/equacao-anodica-do-Y.jpg">
            <a:extLst>
              <a:ext uri="{FF2B5EF4-FFF2-40B4-BE49-F238E27FC236}">
                <a16:creationId xmlns:a16="http://schemas.microsoft.com/office/drawing/2014/main" id="{61A7F062-41CE-4465-B547-1A0F02172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541163"/>
            <a:ext cx="19558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3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339CE11-5E99-47C5-B154-D74CF78A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35</a:t>
            </a:fld>
            <a:endParaRPr lang="ko-KR" alt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E432CC-8AB3-4C4F-B5DC-BE173E2A1C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Eletrólise ígnea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6B77A27-4A71-4EC3-AFF3-FB995AC5B1FC}"/>
              </a:ext>
            </a:extLst>
          </p:cNvPr>
          <p:cNvSpPr/>
          <p:nvPr/>
        </p:nvSpPr>
        <p:spPr>
          <a:xfrm>
            <a:off x="152558" y="3044957"/>
            <a:ext cx="11886885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inherit"/>
              </a:rPr>
              <a:t> </a:t>
            </a:r>
            <a:r>
              <a:rPr lang="pt-BR" sz="2400" dirty="0">
                <a:latin typeface="Abadi Extra Light" panose="020B0204020104020204" pitchFamily="34" charset="0"/>
              </a:rPr>
              <a:t>Nesse tipo de eletrólise, utilizamos uma substância iônica no estado líquido em uma cuba </a:t>
            </a:r>
          </a:p>
          <a:p>
            <a:pPr algn="just"/>
            <a:r>
              <a:rPr lang="pt-BR" sz="2400" dirty="0">
                <a:latin typeface="Abadi Extra Light" panose="020B0204020104020204" pitchFamily="34" charset="0"/>
              </a:rPr>
              <a:t>eletrolítica. Quando a substância iônica é submetida à fusão, ela sofre o processo de dissociação:</a:t>
            </a:r>
            <a:endParaRPr lang="pt-BR" sz="24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4B015C-6C33-4C96-8A56-C599BB027D35}"/>
              </a:ext>
            </a:extLst>
          </p:cNvPr>
          <p:cNvSpPr/>
          <p:nvPr/>
        </p:nvSpPr>
        <p:spPr>
          <a:xfrm>
            <a:off x="229331" y="1412776"/>
            <a:ext cx="11535245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>
                <a:latin typeface="Abadi Extra Light" panose="020B0204020104020204" pitchFamily="34" charset="0"/>
              </a:rPr>
              <a:t>Processo eletrolítico que necessita da fundição do material a sofrer a transformação. Se faz </a:t>
            </a:r>
          </a:p>
          <a:p>
            <a:r>
              <a:rPr lang="pt-BR" sz="2400" dirty="0">
                <a:latin typeface="Abadi Extra Light" panose="020B0204020104020204" pitchFamily="34" charset="0"/>
              </a:rPr>
              <a:t>necessária, pois assim ocorrerá a mobilidade dos íons que se deseja obter separados, </a:t>
            </a:r>
          </a:p>
          <a:p>
            <a:r>
              <a:rPr lang="pt-BR" sz="2400" dirty="0">
                <a:latin typeface="Abadi Extra Light" panose="020B0204020104020204" pitchFamily="34" charset="0"/>
              </a:rPr>
              <a:t>possibilitando a passagem da corrente elétrica pelo meio reacional.</a:t>
            </a:r>
          </a:p>
        </p:txBody>
      </p:sp>
    </p:spTree>
    <p:extLst>
      <p:ext uri="{BB962C8B-B14F-4D97-AF65-F5344CB8AC3E}">
        <p14:creationId xmlns:p14="http://schemas.microsoft.com/office/powerpoint/2010/main" val="19833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32A59C2-65B4-4CC9-94DA-13829B20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36</a:t>
            </a:fld>
            <a:endParaRPr lang="ko-KR" alt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E5BA57-A597-4B14-A2F1-0195E1DEAA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Eletrólise ígnea do </a:t>
            </a:r>
            <a:r>
              <a:rPr lang="pt-BR" dirty="0" err="1">
                <a:solidFill>
                  <a:schemeClr val="tx1"/>
                </a:solidFill>
              </a:rPr>
              <a:t>NaCl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0482" name="Picture 2" descr="Esquema demonstrando a eletrÃ³lise Ã­gnea do NaCl">
            <a:extLst>
              <a:ext uri="{FF2B5EF4-FFF2-40B4-BE49-F238E27FC236}">
                <a16:creationId xmlns:a16="http://schemas.microsoft.com/office/drawing/2014/main" id="{67557868-AA20-4B16-8146-55622D520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24" y="2000687"/>
            <a:ext cx="5080000" cy="430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0" descr="https://s5.static.brasilescola.uol.com.br/img/2016/10/dissociacao-do-nacl.jpg">
            <a:extLst>
              <a:ext uri="{FF2B5EF4-FFF2-40B4-BE49-F238E27FC236}">
                <a16:creationId xmlns:a16="http://schemas.microsoft.com/office/drawing/2014/main" id="{26FE62DA-FA81-43DA-955D-0B575E309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9" y="3842189"/>
            <a:ext cx="2946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ttps://s5.static.brasilescola.uol.com.br/img/2016/10/fusao-do-nacl.jpg">
            <a:extLst>
              <a:ext uri="{FF2B5EF4-FFF2-40B4-BE49-F238E27FC236}">
                <a16:creationId xmlns:a16="http://schemas.microsoft.com/office/drawing/2014/main" id="{713B67A0-ED2A-41E1-B119-2D408144C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9" y="2806701"/>
            <a:ext cx="2540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s3.static.brasilescola.uol.com.br/img/2016/10/equacao-catodica-do-na.jpg">
            <a:extLst>
              <a:ext uri="{FF2B5EF4-FFF2-40B4-BE49-F238E27FC236}">
                <a16:creationId xmlns:a16="http://schemas.microsoft.com/office/drawing/2014/main" id="{639D6AEA-C5D1-49C3-A153-E9AC6CD12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48" y="2774949"/>
            <a:ext cx="2463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s3.static.brasilescola.uol.com.br/img/2016/10/equacao-anodica-do-cl.jpg">
            <a:extLst>
              <a:ext uri="{FF2B5EF4-FFF2-40B4-BE49-F238E27FC236}">
                <a16:creationId xmlns:a16="http://schemas.microsoft.com/office/drawing/2014/main" id="{265D62B5-76DC-4280-809C-694F24EF8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005" y="3899337"/>
            <a:ext cx="2590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969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D9372C8-CDCC-4A68-926E-67409A222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37</a:t>
            </a:fld>
            <a:endParaRPr lang="ko-KR" alt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0AEDD3-1142-4062-B3CF-168D56538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Eletrólise aquosa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4574DE4-2EDA-44F2-9145-F548319CAB22}"/>
              </a:ext>
            </a:extLst>
          </p:cNvPr>
          <p:cNvSpPr/>
          <p:nvPr/>
        </p:nvSpPr>
        <p:spPr>
          <a:xfrm>
            <a:off x="425302" y="1208628"/>
            <a:ext cx="114918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badi Extra Light" panose="020B0204020104020204" pitchFamily="34" charset="0"/>
              </a:rPr>
              <a:t>O processo se dá com a livre circulação dos íons em meio aquoso, sendo estes íons, provenientes de sais iônicos. Diferente da eletrólise ígnea, não necessita de altas temperaturas e nem de compartimentos extremamente refinados de isolamento entre os seus produtos, pois os materiais separados geralmente não interagem agressivamente.</a:t>
            </a:r>
          </a:p>
        </p:txBody>
      </p:sp>
      <p:pic>
        <p:nvPicPr>
          <p:cNvPr id="21506" name="Picture 2" descr="https://s5.static.brasilescola.uol.com.br/img/2016/10/dissociacao-do-nacl-em-agua.jpg">
            <a:extLst>
              <a:ext uri="{FF2B5EF4-FFF2-40B4-BE49-F238E27FC236}">
                <a16:creationId xmlns:a16="http://schemas.microsoft.com/office/drawing/2014/main" id="{48476FA7-AC15-4916-A3EC-E449C90F4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2877637"/>
            <a:ext cx="4178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https://s1.static.brasilescola.uol.com.br/img/2016/10/ionizacao-da-agua(1).jpg">
            <a:extLst>
              <a:ext uri="{FF2B5EF4-FFF2-40B4-BE49-F238E27FC236}">
                <a16:creationId xmlns:a16="http://schemas.microsoft.com/office/drawing/2014/main" id="{00FB2212-82B9-42A7-BD06-835B64181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51" y="3545078"/>
            <a:ext cx="31877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6F61E0B-838D-4399-814B-E84DE52A56B0}"/>
              </a:ext>
            </a:extLst>
          </p:cNvPr>
          <p:cNvSpPr/>
          <p:nvPr/>
        </p:nvSpPr>
        <p:spPr>
          <a:xfrm>
            <a:off x="380330" y="422934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badi Extra Light" panose="020B0204020104020204" pitchFamily="34" charset="0"/>
              </a:rPr>
              <a:t>No cátodo</a:t>
            </a:r>
            <a:r>
              <a:rPr lang="pt-BR" sz="2400" dirty="0">
                <a:latin typeface="Abadi Extra Light" panose="020B0204020104020204" pitchFamily="34" charset="0"/>
              </a:rPr>
              <a:t>: os cátions H</a:t>
            </a:r>
            <a:r>
              <a:rPr lang="pt-BR" sz="2400" baseline="30000" dirty="0">
                <a:latin typeface="Abadi Extra Light" panose="020B0204020104020204" pitchFamily="34" charset="0"/>
              </a:rPr>
              <a:t>+</a:t>
            </a:r>
            <a:r>
              <a:rPr lang="pt-BR" sz="2400" dirty="0">
                <a:latin typeface="Abadi Extra Light" panose="020B0204020104020204" pitchFamily="34" charset="0"/>
              </a:rPr>
              <a:t> recebem elétrons (sofrem redução) e transformam-se em uma substância estável (H</a:t>
            </a:r>
            <a:r>
              <a:rPr lang="pt-BR" sz="2400" baseline="-25000" dirty="0">
                <a:latin typeface="Abadi Extra Light" panose="020B0204020104020204" pitchFamily="34" charset="0"/>
              </a:rPr>
              <a:t>2</a:t>
            </a:r>
            <a:r>
              <a:rPr lang="pt-BR" sz="2400" dirty="0">
                <a:latin typeface="Abadi Extra Light" panose="020B0204020104020204" pitchFamily="34" charset="0"/>
              </a:rPr>
              <a:t>, que é um gás).</a:t>
            </a:r>
          </a:p>
        </p:txBody>
      </p:sp>
      <p:pic>
        <p:nvPicPr>
          <p:cNvPr id="21509" name="Picture 5" descr="https://s4.static.brasilescola.uol.com.br/img/2016/10/reducao-do-hidronio.jpg">
            <a:extLst>
              <a:ext uri="{FF2B5EF4-FFF2-40B4-BE49-F238E27FC236}">
                <a16:creationId xmlns:a16="http://schemas.microsoft.com/office/drawing/2014/main" id="{73151E01-FC53-43A2-8A49-E9061211D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68" y="4833437"/>
            <a:ext cx="2717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688D770F-D6AC-4B94-8B68-BBBA4AC2873F}"/>
              </a:ext>
            </a:extLst>
          </p:cNvPr>
          <p:cNvSpPr/>
          <p:nvPr/>
        </p:nvSpPr>
        <p:spPr>
          <a:xfrm>
            <a:off x="350086" y="5508649"/>
            <a:ext cx="11567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badi Extra Light" panose="020B0204020104020204" pitchFamily="34" charset="0"/>
              </a:rPr>
              <a:t>No ânodo</a:t>
            </a:r>
            <a:r>
              <a:rPr lang="pt-BR" sz="2400" dirty="0">
                <a:latin typeface="Abadi Extra Light" panose="020B0204020104020204" pitchFamily="34" charset="0"/>
              </a:rPr>
              <a:t>: os ânions Cl</a:t>
            </a:r>
            <a:r>
              <a:rPr lang="pt-BR" sz="2400" baseline="30000" dirty="0">
                <a:latin typeface="Abadi Extra Light" panose="020B0204020104020204" pitchFamily="34" charset="0"/>
              </a:rPr>
              <a:t>-</a:t>
            </a:r>
            <a:r>
              <a:rPr lang="pt-BR" sz="2400" dirty="0">
                <a:latin typeface="Abadi Extra Light" panose="020B0204020104020204" pitchFamily="34" charset="0"/>
              </a:rPr>
              <a:t> perdem elétrons (sofrem oxidação) e transformam-se em uma substância estável (Cl</a:t>
            </a:r>
            <a:r>
              <a:rPr lang="pt-BR" sz="2400" baseline="-25000" dirty="0">
                <a:latin typeface="Abadi Extra Light" panose="020B0204020104020204" pitchFamily="34" charset="0"/>
              </a:rPr>
              <a:t>2</a:t>
            </a:r>
            <a:r>
              <a:rPr lang="pt-BR" sz="2400" dirty="0">
                <a:latin typeface="Abadi Extra Light" panose="020B0204020104020204" pitchFamily="34" charset="0"/>
              </a:rPr>
              <a:t>, que é gasoso).</a:t>
            </a:r>
          </a:p>
        </p:txBody>
      </p:sp>
      <p:pic>
        <p:nvPicPr>
          <p:cNvPr id="21511" name="Picture 7" descr="https://s3.static.brasilescola.uol.com.br/img/2016/10/equacao-anodica-do-cl.jpg">
            <a:extLst>
              <a:ext uri="{FF2B5EF4-FFF2-40B4-BE49-F238E27FC236}">
                <a16:creationId xmlns:a16="http://schemas.microsoft.com/office/drawing/2014/main" id="{13F3F9D1-52E9-4174-ABBC-685011357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68" y="5974555"/>
            <a:ext cx="2590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34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289702F-B73D-4BF5-8BAF-CFD8A692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38</a:t>
            </a:fld>
            <a:endParaRPr lang="ko-KR" alt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A6AEB8-EFFE-4A17-A0CC-A9B9F2C52D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Eletrólise aquosa do </a:t>
            </a:r>
            <a:r>
              <a:rPr lang="pt-BR" dirty="0" err="1">
                <a:solidFill>
                  <a:schemeClr val="tx1"/>
                </a:solidFill>
              </a:rPr>
              <a:t>NaCl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3554" name="Picture 2" descr="Esquema demonstrando a eletrólise aquosa do NaCl">
            <a:extLst>
              <a:ext uri="{FF2B5EF4-FFF2-40B4-BE49-F238E27FC236}">
                <a16:creationId xmlns:a16="http://schemas.microsoft.com/office/drawing/2014/main" id="{C89A2364-0D46-4F5E-A84F-0D9DC1FC3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58" y="1316766"/>
            <a:ext cx="4151605" cy="5090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7C43964-C1BF-4D7A-B714-DE1C59B57E93}"/>
              </a:ext>
            </a:extLst>
          </p:cNvPr>
          <p:cNvSpPr/>
          <p:nvPr/>
        </p:nvSpPr>
        <p:spPr>
          <a:xfrm>
            <a:off x="239350" y="3246473"/>
            <a:ext cx="5088565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>
                <a:latin typeface="Abadi Extra Light" panose="020B0204020104020204" pitchFamily="34" charset="0"/>
              </a:rPr>
              <a:t>Na eletrólise aquosa do cloreto de sódio, temos a formação de gás hidrogênio </a:t>
            </a:r>
          </a:p>
          <a:p>
            <a:r>
              <a:rPr lang="pt-BR" sz="2400" dirty="0">
                <a:latin typeface="Abadi Extra Light" panose="020B0204020104020204" pitchFamily="34" charset="0"/>
              </a:rPr>
              <a:t>(H</a:t>
            </a:r>
            <a:r>
              <a:rPr lang="pt-BR" sz="2400" baseline="-25000" dirty="0">
                <a:latin typeface="Abadi Extra Light" panose="020B0204020104020204" pitchFamily="34" charset="0"/>
              </a:rPr>
              <a:t>2</a:t>
            </a:r>
            <a:r>
              <a:rPr lang="pt-BR" sz="2400" dirty="0">
                <a:latin typeface="Abadi Extra Light" panose="020B0204020104020204" pitchFamily="34" charset="0"/>
              </a:rPr>
              <a:t>) e gás cloro (Cl</a:t>
            </a:r>
            <a:r>
              <a:rPr lang="pt-BR" sz="2400" baseline="-25000" dirty="0">
                <a:latin typeface="Abadi Extra Light" panose="020B0204020104020204" pitchFamily="34" charset="0"/>
              </a:rPr>
              <a:t>2</a:t>
            </a:r>
            <a:r>
              <a:rPr lang="pt-BR" sz="2400" dirty="0">
                <a:latin typeface="Abadi Extra Light" panose="020B0204020104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51631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8FC8C1A-B039-490A-8875-AE016AF1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39</a:t>
            </a:fld>
            <a:endParaRPr lang="ko-KR" alt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6F4DE7-2102-4E49-AA8F-A17B3E5D9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Descarga de cátions e ânions</a:t>
            </a:r>
          </a:p>
        </p:txBody>
      </p:sp>
      <p:pic>
        <p:nvPicPr>
          <p:cNvPr id="24578" name="Picture 2" descr="https://www.infoescola.com/wp-content/uploads/2012/06/eletrolise.jpg">
            <a:extLst>
              <a:ext uri="{FF2B5EF4-FFF2-40B4-BE49-F238E27FC236}">
                <a16:creationId xmlns:a16="http://schemas.microsoft.com/office/drawing/2014/main" id="{D9A9167D-0E1B-4C54-AA64-12F869AF2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43100"/>
            <a:ext cx="12115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14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colegioweb.com.br/wp-content/uploads/21793.jpg">
            <a:extLst>
              <a:ext uri="{FF2B5EF4-FFF2-40B4-BE49-F238E27FC236}">
                <a16:creationId xmlns:a16="http://schemas.microsoft.com/office/drawing/2014/main" id="{062F89A5-AD89-471F-BB1E-514D76EBA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9830" y="3059286"/>
            <a:ext cx="6498501" cy="960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6ED1749-A442-BD07-7AAC-B756D507FF97}"/>
              </a:ext>
            </a:extLst>
          </p:cNvPr>
          <p:cNvSpPr txBox="1"/>
          <p:nvPr/>
        </p:nvSpPr>
        <p:spPr>
          <a:xfrm>
            <a:off x="4559830" y="1099753"/>
            <a:ext cx="6097554" cy="830997"/>
          </a:xfrm>
          <a:prstGeom prst="rect">
            <a:avLst/>
          </a:prstGeom>
          <a:solidFill>
            <a:srgbClr val="99CDFF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badi Extra Light" panose="020B0204020104020204" pitchFamily="34" charset="0"/>
              </a:rPr>
              <a:t>Em eletroquímica estudamos as reações de oxirredução que geram ou consomem energia.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1994496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colegioweb.com.br/wp-content/uploads/21884.jpg">
            <a:extLst>
              <a:ext uri="{FF2B5EF4-FFF2-40B4-BE49-F238E27FC236}">
                <a16:creationId xmlns:a16="http://schemas.microsoft.com/office/drawing/2014/main" id="{52B4A55D-A40A-40E9-8D38-E9CBD6F89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24744"/>
            <a:ext cx="4906341" cy="1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m relacionada">
            <a:extLst>
              <a:ext uri="{FF2B5EF4-FFF2-40B4-BE49-F238E27FC236}">
                <a16:creationId xmlns:a16="http://schemas.microsoft.com/office/drawing/2014/main" id="{6E57E9BD-3587-4335-801A-A796FF54F4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66" y="740701"/>
            <a:ext cx="5143500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19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378ECC3-BE87-4684-9C8D-1CF2B2A8A5D8}"/>
              </a:ext>
            </a:extLst>
          </p:cNvPr>
          <p:cNvSpPr/>
          <p:nvPr/>
        </p:nvSpPr>
        <p:spPr>
          <a:xfrm>
            <a:off x="1074147" y="1412777"/>
            <a:ext cx="10177131" cy="4893647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Raleway"/>
              </a:rPr>
              <a:t>4-(</a:t>
            </a:r>
            <a:r>
              <a:rPr lang="pt-BR" sz="2400" dirty="0" err="1">
                <a:latin typeface="Raleway"/>
              </a:rPr>
              <a:t>Unifor</a:t>
            </a:r>
            <a:r>
              <a:rPr lang="pt-BR" sz="2400" dirty="0">
                <a:latin typeface="Raleway"/>
              </a:rPr>
              <a:t>-CE) As proposições a seguir estão relacionadas com eletrólise:</a:t>
            </a:r>
          </a:p>
          <a:p>
            <a:pPr algn="just"/>
            <a:r>
              <a:rPr lang="pt-BR" sz="2400" dirty="0">
                <a:latin typeface="Raleway"/>
              </a:rPr>
              <a:t>I. As reações de eletrólise ocorrem com consumo de energia elétrica.</a:t>
            </a:r>
          </a:p>
          <a:p>
            <a:pPr algn="just"/>
            <a:r>
              <a:rPr lang="pt-BR" sz="2400" dirty="0">
                <a:latin typeface="Raleway"/>
              </a:rPr>
              <a:t>II. Soluções aquosas de glicose não podem ser eletrolisadas porque não conduzem corrente elétrica.</a:t>
            </a:r>
          </a:p>
          <a:p>
            <a:pPr algn="just"/>
            <a:r>
              <a:rPr lang="pt-BR" sz="2400" dirty="0">
                <a:latin typeface="Raleway"/>
              </a:rPr>
              <a:t>III. Nas eletrólises de soluções salinas, os cátions metálicos sofrem oxidação.</a:t>
            </a:r>
          </a:p>
          <a:p>
            <a:pPr algn="just"/>
            <a:r>
              <a:rPr lang="pt-BR" sz="2400" dirty="0">
                <a:latin typeface="Raleway"/>
              </a:rPr>
              <a:t>Podemos afirmar que apenas:</a:t>
            </a:r>
          </a:p>
          <a:p>
            <a:pPr algn="just"/>
            <a:r>
              <a:rPr lang="pt-BR" sz="2400" dirty="0">
                <a:latin typeface="Raleway"/>
              </a:rPr>
              <a:t>a) I é correta.</a:t>
            </a:r>
          </a:p>
          <a:p>
            <a:pPr algn="just"/>
            <a:r>
              <a:rPr lang="pt-BR" sz="2400" dirty="0">
                <a:latin typeface="Raleway"/>
              </a:rPr>
              <a:t>b) II é correta.</a:t>
            </a:r>
          </a:p>
          <a:p>
            <a:pPr algn="just"/>
            <a:r>
              <a:rPr lang="pt-BR" sz="2400" dirty="0">
                <a:latin typeface="Raleway"/>
              </a:rPr>
              <a:t>c) III é correta.</a:t>
            </a:r>
          </a:p>
          <a:p>
            <a:pPr algn="just"/>
            <a:r>
              <a:rPr lang="pt-BR" sz="2400" dirty="0">
                <a:latin typeface="Raleway"/>
              </a:rPr>
              <a:t>d) I e II são corretas.</a:t>
            </a:r>
          </a:p>
          <a:p>
            <a:pPr algn="just"/>
            <a:r>
              <a:rPr lang="pt-BR" sz="2400" dirty="0">
                <a:latin typeface="Raleway"/>
              </a:rPr>
              <a:t>e) II e III são corretas.</a:t>
            </a:r>
          </a:p>
        </p:txBody>
      </p:sp>
      <p:sp>
        <p:nvSpPr>
          <p:cNvPr id="6" name="Espaço Reservado para Texto 1">
            <a:extLst>
              <a:ext uri="{FF2B5EF4-FFF2-40B4-BE49-F238E27FC236}">
                <a16:creationId xmlns:a16="http://schemas.microsoft.com/office/drawing/2014/main" id="{9DAB0863-A743-4FCE-8493-465318CCEB62}"/>
              </a:ext>
            </a:extLst>
          </p:cNvPr>
          <p:cNvSpPr txBox="1">
            <a:spLocks/>
          </p:cNvSpPr>
          <p:nvPr/>
        </p:nvSpPr>
        <p:spPr>
          <a:xfrm>
            <a:off x="1967542" y="260649"/>
            <a:ext cx="8390341" cy="92143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 baseline="0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5333" dirty="0">
                <a:solidFill>
                  <a:schemeClr val="tx1"/>
                </a:solidFill>
              </a:rPr>
              <a:t>Exercícios</a:t>
            </a:r>
          </a:p>
        </p:txBody>
      </p:sp>
    </p:spTree>
    <p:extLst>
      <p:ext uri="{BB962C8B-B14F-4D97-AF65-F5344CB8AC3E}">
        <p14:creationId xmlns:p14="http://schemas.microsoft.com/office/powerpoint/2010/main" val="1980970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AC25790-7FDE-4CBF-90C0-9FCFEC51605F}"/>
              </a:ext>
            </a:extLst>
          </p:cNvPr>
          <p:cNvSpPr/>
          <p:nvPr/>
        </p:nvSpPr>
        <p:spPr>
          <a:xfrm>
            <a:off x="767408" y="1316005"/>
            <a:ext cx="10657184" cy="3416320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Raleway"/>
              </a:rPr>
              <a:t>5-(FEI-SP) Dois alunos de Química realizaram eletrólise do BaCl</a:t>
            </a:r>
            <a:r>
              <a:rPr lang="pt-BR" sz="2400" baseline="-25000" dirty="0">
                <a:latin typeface="inherit"/>
              </a:rPr>
              <a:t>2</a:t>
            </a:r>
            <a:r>
              <a:rPr lang="pt-BR" sz="2400" dirty="0">
                <a:latin typeface="Raleway"/>
              </a:rPr>
              <a:t>; a primeira aquosa e, a segunda, ígnea. Com relação ao resultado, podemos afirmar </a:t>
            </a:r>
          </a:p>
          <a:p>
            <a:pPr algn="just"/>
            <a:r>
              <a:rPr lang="pt-BR" sz="2400" dirty="0">
                <a:latin typeface="Raleway"/>
              </a:rPr>
              <a:t>que ambas obtiveram:</a:t>
            </a:r>
          </a:p>
          <a:p>
            <a:pPr algn="just"/>
            <a:r>
              <a:rPr lang="pt-BR" sz="2400" dirty="0">
                <a:latin typeface="Raleway"/>
              </a:rPr>
              <a:t>a) H</a:t>
            </a:r>
            <a:r>
              <a:rPr lang="pt-BR" sz="2400" baseline="-25000" dirty="0">
                <a:latin typeface="inherit"/>
              </a:rPr>
              <a:t>2</a:t>
            </a:r>
            <a:r>
              <a:rPr lang="pt-BR" sz="2400" dirty="0">
                <a:latin typeface="Raleway"/>
              </a:rPr>
              <a:t> e O</a:t>
            </a:r>
            <a:r>
              <a:rPr lang="pt-BR" sz="2400" baseline="-25000" dirty="0">
                <a:latin typeface="inherit"/>
              </a:rPr>
              <a:t>2</a:t>
            </a:r>
            <a:r>
              <a:rPr lang="pt-BR" sz="2400" dirty="0">
                <a:latin typeface="Raleway"/>
              </a:rPr>
              <a:t> nos ânodos.</a:t>
            </a:r>
          </a:p>
          <a:p>
            <a:pPr algn="just"/>
            <a:r>
              <a:rPr lang="pt-BR" sz="2400" dirty="0">
                <a:latin typeface="Raleway"/>
              </a:rPr>
              <a:t>b) H</a:t>
            </a:r>
            <a:r>
              <a:rPr lang="pt-BR" sz="2400" baseline="-25000" dirty="0">
                <a:latin typeface="inherit"/>
              </a:rPr>
              <a:t>2</a:t>
            </a:r>
            <a:r>
              <a:rPr lang="pt-BR" sz="2400" dirty="0">
                <a:latin typeface="Raleway"/>
              </a:rPr>
              <a:t> e Ba nos ânodos.</a:t>
            </a:r>
          </a:p>
          <a:p>
            <a:pPr algn="just"/>
            <a:r>
              <a:rPr lang="pt-BR" sz="2400" dirty="0">
                <a:latin typeface="Raleway"/>
              </a:rPr>
              <a:t>c) Cl</a:t>
            </a:r>
            <a:r>
              <a:rPr lang="pt-BR" sz="2400" baseline="-25000" dirty="0">
                <a:latin typeface="inherit"/>
              </a:rPr>
              <a:t>2</a:t>
            </a:r>
            <a:r>
              <a:rPr lang="pt-BR" sz="2400" dirty="0">
                <a:latin typeface="Raleway"/>
              </a:rPr>
              <a:t> e Ba nos eletrodos.</a:t>
            </a:r>
          </a:p>
          <a:p>
            <a:pPr algn="just"/>
            <a:r>
              <a:rPr lang="pt-BR" sz="2400" dirty="0">
                <a:latin typeface="Raleway"/>
              </a:rPr>
              <a:t>d) H</a:t>
            </a:r>
            <a:r>
              <a:rPr lang="pt-BR" sz="2400" baseline="-25000" dirty="0">
                <a:latin typeface="inherit"/>
              </a:rPr>
              <a:t>2</a:t>
            </a:r>
            <a:r>
              <a:rPr lang="pt-BR" sz="2400" dirty="0">
                <a:latin typeface="Raleway"/>
              </a:rPr>
              <a:t> nos cátodos.</a:t>
            </a:r>
          </a:p>
          <a:p>
            <a:pPr algn="just"/>
            <a:r>
              <a:rPr lang="pt-BR" sz="2400" dirty="0">
                <a:latin typeface="Raleway"/>
              </a:rPr>
              <a:t>e) Cl</a:t>
            </a:r>
            <a:r>
              <a:rPr lang="pt-BR" sz="2400" baseline="-25000" dirty="0">
                <a:latin typeface="inherit"/>
              </a:rPr>
              <a:t>2</a:t>
            </a:r>
            <a:r>
              <a:rPr lang="pt-BR" sz="2400" dirty="0">
                <a:latin typeface="Raleway"/>
              </a:rPr>
              <a:t> nos ânodos. </a:t>
            </a:r>
          </a:p>
        </p:txBody>
      </p:sp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D852B050-BE26-4458-8BB1-AC8BB01976B5}"/>
              </a:ext>
            </a:extLst>
          </p:cNvPr>
          <p:cNvSpPr txBox="1">
            <a:spLocks/>
          </p:cNvSpPr>
          <p:nvPr/>
        </p:nvSpPr>
        <p:spPr>
          <a:xfrm>
            <a:off x="1967542" y="260649"/>
            <a:ext cx="8390341" cy="92143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 baseline="0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5333" dirty="0">
                <a:solidFill>
                  <a:schemeClr val="tx1"/>
                </a:solidFill>
              </a:rPr>
              <a:t>Exercícios</a:t>
            </a:r>
          </a:p>
        </p:txBody>
      </p:sp>
    </p:spTree>
    <p:extLst>
      <p:ext uri="{BB962C8B-B14F-4D97-AF65-F5344CB8AC3E}">
        <p14:creationId xmlns:p14="http://schemas.microsoft.com/office/powerpoint/2010/main" val="20059495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43</a:t>
            </a:fld>
            <a:endParaRPr lang="ko-KR" altLang="en-US"/>
          </a:p>
        </p:txBody>
      </p:sp>
      <p:sp>
        <p:nvSpPr>
          <p:cNvPr id="6" name="speed"/>
          <p:cNvSpPr txBox="1">
            <a:spLocks noChangeArrowheads="1"/>
          </p:cNvSpPr>
          <p:nvPr/>
        </p:nvSpPr>
        <p:spPr bwMode="auto">
          <a:xfrm>
            <a:off x="1967541" y="184255"/>
            <a:ext cx="8256917" cy="73866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ko-KR" sz="4800" b="1" dirty="0" err="1">
                <a:ln>
                  <a:solidFill>
                    <a:srgbClr val="FF0000"/>
                  </a:solidFill>
                </a:ln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Equação</a:t>
            </a:r>
            <a:r>
              <a:rPr lang="en-US" altLang="ko-KR" sz="4800" b="1" dirty="0">
                <a:ln>
                  <a:solidFill>
                    <a:srgbClr val="FF0000"/>
                  </a:solidFill>
                </a:ln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de Nernst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 cstate="screen"/>
          <a:srcRect t="54545" r="69221"/>
          <a:stretch>
            <a:fillRect/>
          </a:stretch>
        </p:blipFill>
        <p:spPr>
          <a:xfrm flipH="1">
            <a:off x="239349" y="2408551"/>
            <a:ext cx="3175107" cy="351672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4407030">
            <a:off x="9971417" y="1893643"/>
            <a:ext cx="1609532" cy="158398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 cstate="screen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6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415399" y="2517283"/>
            <a:ext cx="1658740" cy="113428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63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84690" y="4686228"/>
            <a:ext cx="820769" cy="104108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8721B98-FBA5-4A91-AD17-CF8ADD0A3563}"/>
              </a:ext>
            </a:extLst>
          </p:cNvPr>
          <p:cNvSpPr/>
          <p:nvPr/>
        </p:nvSpPr>
        <p:spPr>
          <a:xfrm>
            <a:off x="1121204" y="1274947"/>
            <a:ext cx="9949589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badi Extra Light" panose="020B0204020104020204" pitchFamily="34" charset="0"/>
              </a:rPr>
              <a:t>No século XIX, o físico-químico alemão Walther Herman </a:t>
            </a:r>
            <a:r>
              <a:rPr lang="pt-BR" sz="2400" dirty="0" err="1">
                <a:latin typeface="Abadi Extra Light" panose="020B0204020104020204" pitchFamily="34" charset="0"/>
              </a:rPr>
              <a:t>Nernst</a:t>
            </a:r>
            <a:r>
              <a:rPr lang="pt-BR" sz="2400" dirty="0">
                <a:latin typeface="Abadi Extra Light" panose="020B0204020104020204" pitchFamily="34" charset="0"/>
              </a:rPr>
              <a:t> desenvolveu uma equação matemática capaz de determinar o valor da </a:t>
            </a:r>
            <a:r>
              <a:rPr lang="pt-BR" sz="2400" b="1" u="sng" dirty="0">
                <a:latin typeface="Abadi Extra Light" panose="020B0204020104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diferença de potencial</a:t>
            </a:r>
            <a:r>
              <a:rPr lang="pt-BR" sz="2400" dirty="0">
                <a:latin typeface="Abadi Extra Light" panose="020B0204020104020204" pitchFamily="34" charset="0"/>
              </a:rPr>
              <a:t> (ddp) ou variação do potencial de uma </a:t>
            </a:r>
            <a:r>
              <a:rPr lang="pt-BR" sz="2400" b="1" u="sng" dirty="0">
                <a:latin typeface="Abadi Extra Light" panose="020B0204020104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pilha</a:t>
            </a:r>
            <a:r>
              <a:rPr lang="pt-BR" sz="2400" dirty="0">
                <a:latin typeface="Abadi Extra Light" panose="020B0204020104020204" pitchFamily="34" charset="0"/>
              </a:rPr>
              <a:t> em certo instante do seu funcionamento. </a:t>
            </a:r>
          </a:p>
          <a:p>
            <a:pPr algn="just"/>
            <a:r>
              <a:rPr lang="pt-BR" sz="2400" dirty="0">
                <a:latin typeface="Abadi Extra Light" panose="020B0204020104020204" pitchFamily="34" charset="0"/>
              </a:rPr>
              <a:t>Essa equação, que ficou conhecida como Equação de </a:t>
            </a:r>
            <a:r>
              <a:rPr lang="pt-BR" sz="2400" dirty="0" err="1">
                <a:latin typeface="Abadi Extra Light" panose="020B0204020104020204" pitchFamily="34" charset="0"/>
              </a:rPr>
              <a:t>Nernst</a:t>
            </a:r>
            <a:r>
              <a:rPr lang="pt-BR" sz="2400" dirty="0">
                <a:latin typeface="Abadi Extra Light" panose="020B0204020104020204" pitchFamily="34" charset="0"/>
              </a:rPr>
              <a:t>, é a seguinte: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F740BC9-8ECC-4C1F-BD5D-1DABE4261AC2}"/>
              </a:ext>
            </a:extLst>
          </p:cNvPr>
          <p:cNvSpPr/>
          <p:nvPr/>
        </p:nvSpPr>
        <p:spPr>
          <a:xfrm>
            <a:off x="3887755" y="4278227"/>
            <a:ext cx="7598875" cy="22467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badi Extra Light" panose="020B0204020104020204" pitchFamily="34" charset="0"/>
              </a:rPr>
              <a:t>ΔE = variação do potencial da pilha em certo instante;</a:t>
            </a:r>
          </a:p>
          <a:p>
            <a:pPr algn="just"/>
            <a:r>
              <a:rPr lang="pt-BR" sz="2000" dirty="0" err="1">
                <a:latin typeface="Abadi Extra Light" panose="020B0204020104020204" pitchFamily="34" charset="0"/>
              </a:rPr>
              <a:t>ΔE</a:t>
            </a:r>
            <a:r>
              <a:rPr lang="pt-BR" sz="2000" baseline="30000" dirty="0" err="1">
                <a:latin typeface="Abadi Extra Light" panose="020B0204020104020204" pitchFamily="34" charset="0"/>
              </a:rPr>
              <a:t>o</a:t>
            </a:r>
            <a:r>
              <a:rPr lang="pt-BR" sz="2000" dirty="0">
                <a:latin typeface="Abadi Extra Light" panose="020B0204020104020204" pitchFamily="34" charset="0"/>
              </a:rPr>
              <a:t> = variação do potencial padrão da pilha (voltagem total dela);</a:t>
            </a:r>
          </a:p>
          <a:p>
            <a:pPr algn="just"/>
            <a:r>
              <a:rPr lang="pt-BR" sz="2000" dirty="0">
                <a:latin typeface="Abadi Extra Light" panose="020B0204020104020204" pitchFamily="34" charset="0"/>
              </a:rPr>
              <a:t>[C] e [D] = concentrações dos produtos da equação global da pilha, </a:t>
            </a:r>
          </a:p>
          <a:p>
            <a:pPr algn="just"/>
            <a:r>
              <a:rPr lang="pt-BR" sz="2000" dirty="0">
                <a:latin typeface="Abadi Extra Light" panose="020B0204020104020204" pitchFamily="34" charset="0"/>
              </a:rPr>
              <a:t>sendo c e d os coeficientes desses participantes na equação;</a:t>
            </a:r>
          </a:p>
          <a:p>
            <a:pPr algn="just"/>
            <a:r>
              <a:rPr lang="pt-BR" sz="2000" dirty="0">
                <a:latin typeface="Abadi Extra Light" panose="020B0204020104020204" pitchFamily="34" charset="0"/>
              </a:rPr>
              <a:t>[A] e [B] = concentrações dos reagentes da equação global da pilha, </a:t>
            </a:r>
          </a:p>
          <a:p>
            <a:pPr algn="just"/>
            <a:r>
              <a:rPr lang="pt-BR" sz="2000" dirty="0">
                <a:latin typeface="Abadi Extra Light" panose="020B0204020104020204" pitchFamily="34" charset="0"/>
              </a:rPr>
              <a:t>sendo a e b os coeficientes desses participantes na equação;</a:t>
            </a:r>
          </a:p>
          <a:p>
            <a:pPr algn="just"/>
            <a:r>
              <a:rPr lang="pt-BR" sz="2000" dirty="0">
                <a:latin typeface="Abadi Extra Light" panose="020B0204020104020204" pitchFamily="34" charset="0"/>
              </a:rPr>
              <a:t>n = número de elétrons envolvidos na oxidação e redução da pilha.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E68E0F5-90DA-4DFB-BF08-0BD1A8FDFB78}"/>
              </a:ext>
            </a:extLst>
          </p:cNvPr>
          <p:cNvSpPr txBox="1"/>
          <p:nvPr/>
        </p:nvSpPr>
        <p:spPr>
          <a:xfrm>
            <a:off x="5074139" y="3255946"/>
            <a:ext cx="4175787" cy="830997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NewsGothicMt"/>
              </a:rPr>
              <a:t>ΔE = </a:t>
            </a:r>
            <a:r>
              <a:rPr lang="pt-BR" sz="2400" dirty="0" err="1">
                <a:latin typeface="NewsGothicMt"/>
              </a:rPr>
              <a:t>ΔE</a:t>
            </a:r>
            <a:r>
              <a:rPr lang="pt-BR" sz="2400" baseline="30000" dirty="0" err="1">
                <a:latin typeface="NewsGothicMt"/>
              </a:rPr>
              <a:t>o</a:t>
            </a:r>
            <a:r>
              <a:rPr lang="pt-BR" sz="2400" dirty="0">
                <a:latin typeface="NewsGothicMt"/>
              </a:rPr>
              <a:t> – </a:t>
            </a:r>
            <a:r>
              <a:rPr lang="pt-BR" sz="2400" u="sng" dirty="0">
                <a:latin typeface="NewsGothicMt"/>
              </a:rPr>
              <a:t>0,059</a:t>
            </a:r>
            <a:r>
              <a:rPr lang="pt-BR" sz="2400" dirty="0">
                <a:latin typeface="NewsGothicMt"/>
              </a:rPr>
              <a:t>.log </a:t>
            </a:r>
            <a:r>
              <a:rPr lang="pt-BR" sz="2400" u="sng" dirty="0">
                <a:latin typeface="NewsGothicMt"/>
              </a:rPr>
              <a:t>[C]</a:t>
            </a:r>
            <a:r>
              <a:rPr lang="pt-BR" sz="2400" u="sng" baseline="30000" dirty="0">
                <a:latin typeface="NewsGothicMt"/>
              </a:rPr>
              <a:t>c</a:t>
            </a:r>
            <a:r>
              <a:rPr lang="pt-BR" sz="2400" u="sng" dirty="0">
                <a:latin typeface="NewsGothicMt"/>
              </a:rPr>
              <a:t>.[D]</a:t>
            </a:r>
            <a:r>
              <a:rPr lang="pt-BR" sz="2400" u="sng" baseline="30000" dirty="0">
                <a:latin typeface="NewsGothicMt"/>
              </a:rPr>
              <a:t>d</a:t>
            </a:r>
            <a:br>
              <a:rPr lang="pt-BR" sz="2400" dirty="0">
                <a:latin typeface="NewsGothicMt"/>
              </a:rPr>
            </a:br>
            <a:r>
              <a:rPr lang="pt-BR" sz="2400" dirty="0">
                <a:latin typeface="NewsGothicMt"/>
              </a:rPr>
              <a:t>                      n         [A]</a:t>
            </a:r>
            <a:r>
              <a:rPr lang="pt-BR" sz="2400" baseline="30000" dirty="0">
                <a:latin typeface="NewsGothicMt"/>
              </a:rPr>
              <a:t>a</a:t>
            </a:r>
            <a:r>
              <a:rPr lang="pt-BR" sz="2400" dirty="0">
                <a:latin typeface="NewsGothicMt"/>
              </a:rPr>
              <a:t>.[B]</a:t>
            </a:r>
            <a:r>
              <a:rPr lang="pt-BR" sz="2400" baseline="30000" dirty="0">
                <a:latin typeface="NewsGothicMt"/>
              </a:rPr>
              <a:t>b</a:t>
            </a:r>
            <a:endParaRPr lang="pt-BR" sz="2400" dirty="0">
              <a:latin typeface="NewsGothicMt"/>
            </a:endParaRPr>
          </a:p>
        </p:txBody>
      </p:sp>
    </p:spTree>
    <p:extLst>
      <p:ext uri="{BB962C8B-B14F-4D97-AF65-F5344CB8AC3E}">
        <p14:creationId xmlns:p14="http://schemas.microsoft.com/office/powerpoint/2010/main" val="339042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66172F-9E85-488D-90AD-CF4E8FD431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2777" y="406525"/>
            <a:ext cx="9515827" cy="1326704"/>
          </a:xfrm>
        </p:spPr>
        <p:txBody>
          <a:bodyPr/>
          <a:lstStyle/>
          <a:p>
            <a:r>
              <a:rPr lang="pt-BR" sz="3333" dirty="0">
                <a:solidFill>
                  <a:schemeClr val="tx1"/>
                </a:solidFill>
              </a:rPr>
              <a:t>Exemplo de aplicação da equação de </a:t>
            </a:r>
            <a:r>
              <a:rPr lang="pt-BR" sz="3333" dirty="0" err="1">
                <a:solidFill>
                  <a:schemeClr val="tx1"/>
                </a:solidFill>
              </a:rPr>
              <a:t>Nernst</a:t>
            </a:r>
            <a:endParaRPr lang="pt-BR" sz="3333" dirty="0">
              <a:solidFill>
                <a:schemeClr val="tx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B532989-6C96-48F6-BCBD-44FAA9B9BFF4}"/>
              </a:ext>
            </a:extLst>
          </p:cNvPr>
          <p:cNvSpPr/>
          <p:nvPr/>
        </p:nvSpPr>
        <p:spPr>
          <a:xfrm>
            <a:off x="495162" y="1328983"/>
            <a:ext cx="11472597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badi Extra Light" panose="020B0204020104020204" pitchFamily="34" charset="0"/>
              </a:rPr>
              <a:t>Determine a variação de potencial de uma pilha formada por zinco e cobre (pilha essa com </a:t>
            </a:r>
          </a:p>
          <a:p>
            <a:pPr algn="just"/>
            <a:r>
              <a:rPr lang="pt-BR" sz="2400" dirty="0">
                <a:latin typeface="Abadi Extra Light" panose="020B0204020104020204" pitchFamily="34" charset="0"/>
              </a:rPr>
              <a:t>variação de potencial global de 1,1V) após certo tempo de funcionamento. Considere que a </a:t>
            </a:r>
          </a:p>
          <a:p>
            <a:pPr algn="just"/>
            <a:r>
              <a:rPr lang="pt-BR" sz="2400" dirty="0">
                <a:latin typeface="Abadi Extra Light" panose="020B0204020104020204" pitchFamily="34" charset="0"/>
              </a:rPr>
              <a:t>concentração em mol/L de Zn</a:t>
            </a:r>
            <a:r>
              <a:rPr lang="pt-BR" sz="2400" baseline="30000" dirty="0">
                <a:latin typeface="Abadi Extra Light" panose="020B0204020104020204" pitchFamily="34" charset="0"/>
              </a:rPr>
              <a:t>+2</a:t>
            </a:r>
            <a:r>
              <a:rPr lang="pt-BR" sz="2400" baseline="-25000" dirty="0">
                <a:latin typeface="Abadi Extra Light" panose="020B0204020104020204" pitchFamily="34" charset="0"/>
              </a:rPr>
              <a:t>(</a:t>
            </a:r>
            <a:r>
              <a:rPr lang="pt-BR" sz="2400" baseline="-25000" dirty="0" err="1">
                <a:latin typeface="Abadi Extra Light" panose="020B0204020104020204" pitchFamily="34" charset="0"/>
              </a:rPr>
              <a:t>aq</a:t>
            </a:r>
            <a:r>
              <a:rPr lang="pt-BR" sz="2400" baseline="-25000" dirty="0">
                <a:latin typeface="Abadi Extra Light" panose="020B0204020104020204" pitchFamily="34" charset="0"/>
              </a:rPr>
              <a:t>)</a:t>
            </a:r>
            <a:r>
              <a:rPr lang="pt-BR" sz="2400" dirty="0">
                <a:latin typeface="Abadi Extra Light" panose="020B0204020104020204" pitchFamily="34" charset="0"/>
              </a:rPr>
              <a:t> era de 0,8 mol/L e a concentração em mol/L de </a:t>
            </a:r>
          </a:p>
          <a:p>
            <a:pPr algn="just"/>
            <a:r>
              <a:rPr lang="pt-BR" sz="2400" dirty="0">
                <a:latin typeface="Abadi Extra Light" panose="020B0204020104020204" pitchFamily="34" charset="0"/>
              </a:rPr>
              <a:t>Cu</a:t>
            </a:r>
            <a:r>
              <a:rPr lang="pt-BR" sz="2400" baseline="30000" dirty="0">
                <a:latin typeface="Abadi Extra Light" panose="020B0204020104020204" pitchFamily="34" charset="0"/>
              </a:rPr>
              <a:t>+2</a:t>
            </a:r>
            <a:r>
              <a:rPr lang="pt-BR" sz="2400" baseline="-25000" dirty="0">
                <a:latin typeface="Abadi Extra Light" panose="020B0204020104020204" pitchFamily="34" charset="0"/>
              </a:rPr>
              <a:t>(</a:t>
            </a:r>
            <a:r>
              <a:rPr lang="pt-BR" sz="2400" baseline="-25000" dirty="0" err="1">
                <a:latin typeface="Abadi Extra Light" panose="020B0204020104020204" pitchFamily="34" charset="0"/>
              </a:rPr>
              <a:t>aq</a:t>
            </a:r>
            <a:r>
              <a:rPr lang="pt-BR" sz="2400" baseline="-25000" dirty="0">
                <a:latin typeface="Abadi Extra Light" panose="020B0204020104020204" pitchFamily="34" charset="0"/>
              </a:rPr>
              <a:t>)</a:t>
            </a:r>
            <a:r>
              <a:rPr lang="pt-BR" sz="2400" dirty="0">
                <a:latin typeface="Abadi Extra Light" panose="020B0204020104020204" pitchFamily="34" charset="0"/>
              </a:rPr>
              <a:t> era de 0,2 mol/L. Tenha como base a equação global da pilha fornecida a seguir:</a:t>
            </a:r>
          </a:p>
          <a:p>
            <a:pPr algn="ctr"/>
            <a:r>
              <a:rPr lang="pt-BR" sz="2400" dirty="0">
                <a:latin typeface="Abadi" panose="020B0604020104020204" pitchFamily="34" charset="0"/>
              </a:rPr>
              <a:t>Zn</a:t>
            </a:r>
            <a:r>
              <a:rPr lang="pt-BR" sz="2400" baseline="-25000" dirty="0">
                <a:latin typeface="Abadi" panose="020B0604020104020204" pitchFamily="34" charset="0"/>
              </a:rPr>
              <a:t>(s)</a:t>
            </a:r>
            <a:r>
              <a:rPr lang="pt-BR" sz="2400" dirty="0">
                <a:latin typeface="Abadi" panose="020B0604020104020204" pitchFamily="34" charset="0"/>
              </a:rPr>
              <a:t> + Zn</a:t>
            </a:r>
            <a:r>
              <a:rPr lang="pt-BR" sz="2400" baseline="30000" dirty="0">
                <a:latin typeface="Abadi" panose="020B0604020104020204" pitchFamily="34" charset="0"/>
              </a:rPr>
              <a:t>+2</a:t>
            </a:r>
            <a:r>
              <a:rPr lang="pt-BR" sz="2400" baseline="-25000" dirty="0">
                <a:latin typeface="Abadi" panose="020B0604020104020204" pitchFamily="34" charset="0"/>
              </a:rPr>
              <a:t>(</a:t>
            </a:r>
            <a:r>
              <a:rPr lang="pt-BR" sz="2400" baseline="-25000" dirty="0" err="1">
                <a:latin typeface="Abadi" panose="020B0604020104020204" pitchFamily="34" charset="0"/>
              </a:rPr>
              <a:t>aq</a:t>
            </a:r>
            <a:r>
              <a:rPr lang="pt-BR" sz="2400" baseline="-25000" dirty="0">
                <a:latin typeface="Abadi" panose="020B0604020104020204" pitchFamily="34" charset="0"/>
              </a:rPr>
              <a:t>)</a:t>
            </a:r>
            <a:r>
              <a:rPr lang="pt-BR" sz="2400" dirty="0">
                <a:latin typeface="Abadi" panose="020B0604020104020204" pitchFamily="34" charset="0"/>
              </a:rPr>
              <a:t> → Zn</a:t>
            </a:r>
            <a:r>
              <a:rPr lang="pt-BR" sz="2400" baseline="30000" dirty="0">
                <a:latin typeface="Abadi" panose="020B0604020104020204" pitchFamily="34" charset="0"/>
              </a:rPr>
              <a:t>+2</a:t>
            </a:r>
            <a:r>
              <a:rPr lang="pt-BR" sz="2400" baseline="-25000" dirty="0">
                <a:latin typeface="Abadi" panose="020B0604020104020204" pitchFamily="34" charset="0"/>
              </a:rPr>
              <a:t>(</a:t>
            </a:r>
            <a:r>
              <a:rPr lang="pt-BR" sz="2400" baseline="-25000" dirty="0" err="1">
                <a:latin typeface="Abadi" panose="020B0604020104020204" pitchFamily="34" charset="0"/>
              </a:rPr>
              <a:t>aq</a:t>
            </a:r>
            <a:r>
              <a:rPr lang="pt-BR" sz="2400" baseline="-25000" dirty="0">
                <a:latin typeface="Abadi" panose="020B0604020104020204" pitchFamily="34" charset="0"/>
              </a:rPr>
              <a:t>)</a:t>
            </a:r>
            <a:r>
              <a:rPr lang="pt-BR" sz="2400" dirty="0">
                <a:latin typeface="Abadi" panose="020B0604020104020204" pitchFamily="34" charset="0"/>
              </a:rPr>
              <a:t> + Cu</a:t>
            </a:r>
            <a:r>
              <a:rPr lang="pt-BR" sz="2400" baseline="-25000" dirty="0">
                <a:latin typeface="Abadi" panose="020B0604020104020204" pitchFamily="34" charset="0"/>
              </a:rPr>
              <a:t>(s)</a:t>
            </a:r>
            <a:endParaRPr lang="pt-BR" sz="2400" dirty="0">
              <a:latin typeface="Abadi" panose="020B0604020104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F029678-8233-470B-808D-71C3FC161F50}"/>
              </a:ext>
            </a:extLst>
          </p:cNvPr>
          <p:cNvSpPr/>
          <p:nvPr/>
        </p:nvSpPr>
        <p:spPr>
          <a:xfrm>
            <a:off x="191344" y="3717032"/>
            <a:ext cx="6768752" cy="2308324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err="1">
                <a:latin typeface="NewsGothicMt"/>
              </a:rPr>
              <a:t>ΔE</a:t>
            </a:r>
            <a:r>
              <a:rPr lang="pt-BR" sz="2400" baseline="30000" dirty="0" err="1">
                <a:latin typeface="NewsGothicMt"/>
              </a:rPr>
              <a:t>o</a:t>
            </a:r>
            <a:r>
              <a:rPr lang="pt-BR" sz="2400" dirty="0">
                <a:latin typeface="NewsGothicMt"/>
              </a:rPr>
              <a:t> = 1,1 V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NewsGothicMt"/>
              </a:rPr>
              <a:t>ΔE =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NewsGothicMt"/>
              </a:rPr>
              <a:t>[Zn</a:t>
            </a:r>
            <a:r>
              <a:rPr lang="pt-BR" sz="2400" baseline="30000" dirty="0">
                <a:latin typeface="NewsGothicMt"/>
              </a:rPr>
              <a:t>+2</a:t>
            </a:r>
            <a:r>
              <a:rPr lang="pt-BR" sz="2400" baseline="-25000" dirty="0">
                <a:latin typeface="NewsGothicMt"/>
              </a:rPr>
              <a:t>(</a:t>
            </a:r>
            <a:r>
              <a:rPr lang="pt-BR" sz="2400" baseline="-25000" dirty="0" err="1">
                <a:latin typeface="NewsGothicMt"/>
              </a:rPr>
              <a:t>aq</a:t>
            </a:r>
            <a:r>
              <a:rPr lang="pt-BR" sz="2400" baseline="-25000" dirty="0">
                <a:latin typeface="NewsGothicMt"/>
              </a:rPr>
              <a:t>)</a:t>
            </a:r>
            <a:r>
              <a:rPr lang="pt-BR" sz="2400" dirty="0">
                <a:latin typeface="NewsGothicMt"/>
              </a:rPr>
              <a:t>] = 0,8 mol/L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NewsGothicMt"/>
              </a:rPr>
              <a:t>[Cu</a:t>
            </a:r>
            <a:r>
              <a:rPr lang="pt-BR" sz="2400" baseline="30000" dirty="0">
                <a:latin typeface="NewsGothicMt"/>
              </a:rPr>
              <a:t>+2</a:t>
            </a:r>
            <a:r>
              <a:rPr lang="pt-BR" sz="2400" baseline="-25000" dirty="0">
                <a:latin typeface="NewsGothicMt"/>
              </a:rPr>
              <a:t>(</a:t>
            </a:r>
            <a:r>
              <a:rPr lang="pt-BR" sz="2400" baseline="-25000" dirty="0" err="1">
                <a:latin typeface="NewsGothicMt"/>
              </a:rPr>
              <a:t>aq</a:t>
            </a:r>
            <a:r>
              <a:rPr lang="pt-BR" sz="2400" baseline="-25000" dirty="0">
                <a:latin typeface="NewsGothicMt"/>
              </a:rPr>
              <a:t>)</a:t>
            </a:r>
            <a:r>
              <a:rPr lang="pt-BR" sz="2400" dirty="0">
                <a:latin typeface="NewsGothicMt"/>
              </a:rPr>
              <a:t>] = 0,2 mol/L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NewsGothicMt"/>
              </a:rPr>
              <a:t>n = 2 (analisando a equação, </a:t>
            </a:r>
          </a:p>
          <a:p>
            <a:pPr algn="just"/>
            <a:r>
              <a:rPr lang="pt-BR" sz="2400" dirty="0">
                <a:latin typeface="NewsGothicMt"/>
              </a:rPr>
              <a:t>observamos que 2 mol de elétrons estão envolvidos)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985AF76-5D35-4079-900E-0DC9EA3373F2}"/>
              </a:ext>
            </a:extLst>
          </p:cNvPr>
          <p:cNvSpPr/>
          <p:nvPr/>
        </p:nvSpPr>
        <p:spPr>
          <a:xfrm>
            <a:off x="7344139" y="3559248"/>
            <a:ext cx="4503268" cy="3046988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NewsGothicMt"/>
              </a:rPr>
              <a:t>ΔE = </a:t>
            </a:r>
            <a:r>
              <a:rPr lang="pt-BR" sz="2400" dirty="0" err="1">
                <a:latin typeface="NewsGothicMt"/>
              </a:rPr>
              <a:t>ΔE</a:t>
            </a:r>
            <a:r>
              <a:rPr lang="pt-BR" sz="2400" baseline="30000" dirty="0" err="1">
                <a:latin typeface="NewsGothicMt"/>
              </a:rPr>
              <a:t>o</a:t>
            </a:r>
            <a:r>
              <a:rPr lang="pt-BR" sz="2400" dirty="0">
                <a:latin typeface="NewsGothicMt"/>
              </a:rPr>
              <a:t> – </a:t>
            </a:r>
            <a:r>
              <a:rPr lang="pt-BR" sz="2400" u="sng" dirty="0">
                <a:latin typeface="NewsGothicMt"/>
              </a:rPr>
              <a:t>0,059</a:t>
            </a:r>
            <a:r>
              <a:rPr lang="pt-BR" sz="2400" dirty="0">
                <a:latin typeface="NewsGothicMt"/>
              </a:rPr>
              <a:t>.log </a:t>
            </a:r>
            <a:r>
              <a:rPr lang="pt-BR" sz="2400" u="sng" dirty="0">
                <a:latin typeface="NewsGothicMt"/>
              </a:rPr>
              <a:t>[Zn</a:t>
            </a:r>
            <a:r>
              <a:rPr lang="pt-BR" sz="2400" u="sng" baseline="30000" dirty="0">
                <a:latin typeface="NewsGothicMt"/>
              </a:rPr>
              <a:t>+2</a:t>
            </a:r>
            <a:r>
              <a:rPr lang="pt-BR" sz="2400" u="sng" baseline="-25000" dirty="0">
                <a:latin typeface="NewsGothicMt"/>
              </a:rPr>
              <a:t>(</a:t>
            </a:r>
            <a:r>
              <a:rPr lang="pt-BR" sz="2400" u="sng" baseline="-25000" dirty="0" err="1">
                <a:latin typeface="NewsGothicMt"/>
              </a:rPr>
              <a:t>aq</a:t>
            </a:r>
            <a:r>
              <a:rPr lang="pt-BR" sz="2400" u="sng" baseline="-25000" dirty="0">
                <a:latin typeface="NewsGothicMt"/>
              </a:rPr>
              <a:t>)</a:t>
            </a:r>
            <a:r>
              <a:rPr lang="pt-BR" sz="2400" u="sng" dirty="0">
                <a:latin typeface="NewsGothicMt"/>
              </a:rPr>
              <a:t>]</a:t>
            </a:r>
            <a:br>
              <a:rPr lang="pt-BR" sz="2400" dirty="0">
                <a:latin typeface="NewsGothicMt"/>
              </a:rPr>
            </a:br>
            <a:r>
              <a:rPr lang="pt-BR" sz="2400" dirty="0">
                <a:latin typeface="NewsGothicMt"/>
              </a:rPr>
              <a:t>                      n         [Cu</a:t>
            </a:r>
            <a:r>
              <a:rPr lang="pt-BR" sz="2400" baseline="30000" dirty="0">
                <a:latin typeface="NewsGothicMt"/>
              </a:rPr>
              <a:t>+2</a:t>
            </a:r>
            <a:r>
              <a:rPr lang="pt-BR" sz="2400" baseline="-25000" dirty="0">
                <a:latin typeface="NewsGothicMt"/>
              </a:rPr>
              <a:t>(</a:t>
            </a:r>
            <a:r>
              <a:rPr lang="pt-BR" sz="2400" baseline="-25000" dirty="0" err="1">
                <a:latin typeface="NewsGothicMt"/>
              </a:rPr>
              <a:t>aq</a:t>
            </a:r>
            <a:r>
              <a:rPr lang="pt-BR" sz="2400" baseline="-25000" dirty="0">
                <a:latin typeface="NewsGothicMt"/>
              </a:rPr>
              <a:t>)</a:t>
            </a:r>
            <a:r>
              <a:rPr lang="pt-BR" sz="2400" dirty="0">
                <a:latin typeface="NewsGothicMt"/>
              </a:rPr>
              <a:t>]</a:t>
            </a:r>
          </a:p>
          <a:p>
            <a:pPr algn="ctr"/>
            <a:r>
              <a:rPr lang="pt-BR" sz="2400" dirty="0">
                <a:latin typeface="NewsGothicMt"/>
              </a:rPr>
              <a:t>ΔE = 1,1 – 0,059.log 0,8</a:t>
            </a:r>
          </a:p>
          <a:p>
            <a:pPr algn="ctr"/>
            <a:r>
              <a:rPr lang="pt-BR" sz="2400">
                <a:latin typeface="NewsGothicMt"/>
              </a:rPr>
              <a:t>                        2            0,2</a:t>
            </a:r>
            <a:endParaRPr lang="pt-BR" sz="2400" dirty="0">
              <a:latin typeface="NewsGothicMt"/>
            </a:endParaRPr>
          </a:p>
          <a:p>
            <a:pPr algn="ctr"/>
            <a:r>
              <a:rPr lang="pt-BR" sz="2400" dirty="0">
                <a:latin typeface="NewsGothicMt"/>
              </a:rPr>
              <a:t>ΔE =1,1 – 0,0295.log 4</a:t>
            </a:r>
          </a:p>
          <a:p>
            <a:pPr algn="ctr"/>
            <a:r>
              <a:rPr lang="pt-BR" sz="2400" dirty="0">
                <a:latin typeface="NewsGothicMt"/>
              </a:rPr>
              <a:t>ΔE = 1,1 – 0,0295.0,602</a:t>
            </a:r>
          </a:p>
          <a:p>
            <a:pPr algn="ctr"/>
            <a:r>
              <a:rPr lang="pt-BR" sz="2400" dirty="0">
                <a:latin typeface="NewsGothicMt"/>
              </a:rPr>
              <a:t>ΔE = 1,1 – 0,0177</a:t>
            </a:r>
          </a:p>
          <a:p>
            <a:pPr algn="ctr"/>
            <a:r>
              <a:rPr lang="pt-BR" sz="2400" dirty="0">
                <a:latin typeface="NewsGothicMt"/>
              </a:rPr>
              <a:t>ΔE = 1,082V</a:t>
            </a:r>
          </a:p>
        </p:txBody>
      </p:sp>
    </p:spTree>
    <p:extLst>
      <p:ext uri="{BB962C8B-B14F-4D97-AF65-F5344CB8AC3E}">
        <p14:creationId xmlns:p14="http://schemas.microsoft.com/office/powerpoint/2010/main" val="3323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98DD01-6F60-4C00-9782-B805B908C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3552" y="548680"/>
            <a:ext cx="8064896" cy="1326704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Leis de Faraday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2D2862E-A48C-4FBC-B8B1-F1EB97A9E5ED}"/>
              </a:ext>
            </a:extLst>
          </p:cNvPr>
          <p:cNvSpPr/>
          <p:nvPr/>
        </p:nvSpPr>
        <p:spPr>
          <a:xfrm>
            <a:off x="719403" y="1656905"/>
            <a:ext cx="11233248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>
                <a:latin typeface="Abadi Extra Light" panose="020B0204020104020204" pitchFamily="34" charset="0"/>
              </a:rPr>
              <a:t>O físico-químico inglês </a:t>
            </a:r>
            <a:r>
              <a:rPr lang="pt-BR" sz="2400" b="1" dirty="0">
                <a:latin typeface="Abadi Extra Light" panose="020B0204020104020204" pitchFamily="34" charset="0"/>
              </a:rPr>
              <a:t>Michael Faraday</a:t>
            </a:r>
            <a:r>
              <a:rPr lang="pt-BR" sz="2400" dirty="0">
                <a:latin typeface="Abadi Extra Light" panose="020B0204020104020204" pitchFamily="34" charset="0"/>
              </a:rPr>
              <a:t> (1791-1867) estudou a eletrólise e criou duas leis </a:t>
            </a:r>
          </a:p>
          <a:p>
            <a:r>
              <a:rPr lang="pt-BR" sz="2400" dirty="0">
                <a:latin typeface="Abadi Extra Light" panose="020B0204020104020204" pitchFamily="34" charset="0"/>
              </a:rPr>
              <a:t>que permitem relacionar os aspectos quantitativos relacionados ao processo de eletrólise.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654D465-95BB-4BE5-9CA8-26FD5C1BCC86}"/>
              </a:ext>
            </a:extLst>
          </p:cNvPr>
          <p:cNvSpPr/>
          <p:nvPr/>
        </p:nvSpPr>
        <p:spPr>
          <a:xfrm>
            <a:off x="715631" y="2870604"/>
            <a:ext cx="11233248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badi Extra Light" panose="020B0204020104020204" pitchFamily="34" charset="0"/>
              </a:rPr>
              <a:t>A sua primeira lei dizia o seguinte:</a:t>
            </a:r>
          </a:p>
          <a:p>
            <a:pPr algn="ctr"/>
            <a:r>
              <a:rPr lang="pt-BR" sz="2400" b="1" dirty="0">
                <a:latin typeface="Abadi Extra Light" panose="020B0204020104020204" pitchFamily="34" charset="0"/>
              </a:rPr>
              <a:t>“A massa de uma substância formada ou transformada por eletrólise é diretamente </a:t>
            </a:r>
          </a:p>
          <a:p>
            <a:pPr algn="ctr"/>
            <a:r>
              <a:rPr lang="pt-BR" sz="2400" b="1" dirty="0">
                <a:latin typeface="Abadi Extra Light" panose="020B0204020104020204" pitchFamily="34" charset="0"/>
              </a:rPr>
              <a:t>proporcional à quantidade de carga elétrica que atravessa o sistema de um eletrodo a outro.”</a:t>
            </a:r>
            <a:endParaRPr lang="pt-BR" sz="2400" dirty="0">
              <a:latin typeface="Abadi Extra Light" panose="020B0204020104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59E4E6B-B88C-4172-8904-25841C0D31A9}"/>
              </a:ext>
            </a:extLst>
          </p:cNvPr>
          <p:cNvSpPr/>
          <p:nvPr/>
        </p:nvSpPr>
        <p:spPr>
          <a:xfrm>
            <a:off x="3115896" y="4293096"/>
            <a:ext cx="6820531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NewsGothicMt"/>
              </a:rPr>
              <a:t> </a:t>
            </a:r>
            <a:r>
              <a:rPr lang="pt-BR" sz="2400" b="1" dirty="0">
                <a:latin typeface="Abadi Extra Light" panose="020B0204020104020204" pitchFamily="34" charset="0"/>
              </a:rPr>
              <a:t>carga elétrica</a:t>
            </a:r>
            <a:r>
              <a:rPr lang="pt-BR" sz="2400" dirty="0">
                <a:latin typeface="Abadi Extra Light" panose="020B0204020104020204" pitchFamily="34" charset="0"/>
              </a:rPr>
              <a:t> é simbolizada pela letra </a:t>
            </a:r>
            <a:r>
              <a:rPr lang="pt-BR" sz="2400" b="1" dirty="0">
                <a:latin typeface="Abadi Extra Light" panose="020B0204020104020204" pitchFamily="34" charset="0"/>
              </a:rPr>
              <a:t>Q</a:t>
            </a:r>
            <a:r>
              <a:rPr lang="pt-BR" sz="2400" dirty="0">
                <a:latin typeface="Abadi Extra Light" panose="020B0204020104020204" pitchFamily="34" charset="0"/>
              </a:rPr>
              <a:t> e pode ser </a:t>
            </a:r>
          </a:p>
          <a:p>
            <a:pPr algn="just"/>
            <a:r>
              <a:rPr lang="pt-BR" sz="2400" dirty="0">
                <a:latin typeface="Abadi Extra Light" panose="020B0204020104020204" pitchFamily="34" charset="0"/>
              </a:rPr>
              <a:t>calculada pela multiplicação da intensidade de corrente elétrica aplicada (i) pelo tempo (t):</a:t>
            </a:r>
          </a:p>
          <a:p>
            <a:pPr algn="ctr"/>
            <a:r>
              <a:rPr lang="pt-BR" sz="2400" b="1" dirty="0">
                <a:highlight>
                  <a:srgbClr val="FF0000"/>
                </a:highlight>
                <a:latin typeface="Abadi Extra Light" panose="020B0204020104020204" pitchFamily="34" charset="0"/>
              </a:rPr>
              <a:t>Q = i . t</a:t>
            </a:r>
            <a:endParaRPr lang="pt-BR" sz="2400" dirty="0">
              <a:highlight>
                <a:srgbClr val="FF0000"/>
              </a:highlight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8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73" y="836713"/>
            <a:ext cx="8234179" cy="1337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72" y="2706097"/>
            <a:ext cx="2493181" cy="78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49" y="4197085"/>
            <a:ext cx="9027028" cy="20537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23852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7FF4404-1D9C-42C2-854B-9519DD486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35" y="200885"/>
            <a:ext cx="11753331" cy="6456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7278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BA2D68-BDE0-4EAA-8149-FE5265C1F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7" y="164637"/>
            <a:ext cx="11802287" cy="61446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7461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 flipH="1">
            <a:off x="3918859" y="3825441"/>
            <a:ext cx="4083999" cy="1150900"/>
            <a:chOff x="636172" y="2088964"/>
            <a:chExt cx="3540465" cy="997728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36172" y="2942225"/>
              <a:ext cx="3540465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직선 연결선 3"/>
            <p:cNvCxnSpPr/>
            <p:nvPr/>
          </p:nvCxnSpPr>
          <p:spPr>
            <a:xfrm flipH="1">
              <a:off x="948780" y="2088964"/>
              <a:ext cx="0" cy="997728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Thank you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 flipH="1">
            <a:off x="5327916" y="2936861"/>
            <a:ext cx="5297049" cy="1670539"/>
            <a:chOff x="636172" y="2088964"/>
            <a:chExt cx="3972787" cy="1252904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36172" y="2942225"/>
              <a:ext cx="3972787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직선 연결선 3"/>
            <p:cNvCxnSpPr/>
            <p:nvPr/>
          </p:nvCxnSpPr>
          <p:spPr>
            <a:xfrm>
              <a:off x="948780" y="2088964"/>
              <a:ext cx="0" cy="1252904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1622730" y="763866"/>
            <a:ext cx="6544005" cy="921439"/>
          </a:xfrm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Reações espontâneas e célula galvânica (pilha)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도넛 7"/>
          <p:cNvSpPr/>
          <p:nvPr/>
        </p:nvSpPr>
        <p:spPr>
          <a:xfrm>
            <a:off x="104543" y="349434"/>
            <a:ext cx="1898845" cy="1898845"/>
          </a:xfrm>
          <a:prstGeom prst="donut">
            <a:avLst>
              <a:gd name="adj" fmla="val 9696"/>
            </a:avLst>
          </a:prstGeom>
          <a:blipFill>
            <a:blip r:embed="rId2" cstate="screen"/>
            <a:stretch>
              <a:fillRect/>
            </a:stretch>
          </a:blip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10" name="그룹 9"/>
          <p:cNvGrpSpPr/>
          <p:nvPr/>
        </p:nvGrpSpPr>
        <p:grpSpPr>
          <a:xfrm>
            <a:off x="911424" y="1102569"/>
            <a:ext cx="440320" cy="392575"/>
            <a:chOff x="4446588" y="1416050"/>
            <a:chExt cx="527050" cy="469900"/>
          </a:xfrm>
          <a:solidFill>
            <a:schemeClr val="bg1">
              <a:lumMod val="75000"/>
            </a:schemeClr>
          </a:solidFill>
        </p:grpSpPr>
        <p:sp>
          <p:nvSpPr>
            <p:cNvPr id="11" name="Freeform 25"/>
            <p:cNvSpPr/>
            <p:nvPr/>
          </p:nvSpPr>
          <p:spPr bwMode="auto">
            <a:xfrm>
              <a:off x="4570413" y="1590675"/>
              <a:ext cx="155575" cy="155575"/>
            </a:xfrm>
            <a:custGeom>
              <a:avLst/>
              <a:gdLst>
                <a:gd name="T0" fmla="*/ 98 w 98"/>
                <a:gd name="T1" fmla="*/ 40 h 98"/>
                <a:gd name="T2" fmla="*/ 94 w 98"/>
                <a:gd name="T3" fmla="*/ 40 h 98"/>
                <a:gd name="T4" fmla="*/ 94 w 98"/>
                <a:gd name="T5" fmla="*/ 40 h 98"/>
                <a:gd name="T6" fmla="*/ 92 w 98"/>
                <a:gd name="T7" fmla="*/ 40 h 98"/>
                <a:gd name="T8" fmla="*/ 92 w 98"/>
                <a:gd name="T9" fmla="*/ 40 h 98"/>
                <a:gd name="T10" fmla="*/ 86 w 98"/>
                <a:gd name="T11" fmla="*/ 40 h 98"/>
                <a:gd name="T12" fmla="*/ 80 w 98"/>
                <a:gd name="T13" fmla="*/ 44 h 98"/>
                <a:gd name="T14" fmla="*/ 76 w 98"/>
                <a:gd name="T15" fmla="*/ 48 h 98"/>
                <a:gd name="T16" fmla="*/ 74 w 98"/>
                <a:gd name="T17" fmla="*/ 54 h 98"/>
                <a:gd name="T18" fmla="*/ 74 w 98"/>
                <a:gd name="T19" fmla="*/ 58 h 98"/>
                <a:gd name="T20" fmla="*/ 74 w 98"/>
                <a:gd name="T21" fmla="*/ 58 h 98"/>
                <a:gd name="T22" fmla="*/ 74 w 98"/>
                <a:gd name="T23" fmla="*/ 64 h 98"/>
                <a:gd name="T24" fmla="*/ 78 w 98"/>
                <a:gd name="T25" fmla="*/ 70 h 98"/>
                <a:gd name="T26" fmla="*/ 78 w 98"/>
                <a:gd name="T27" fmla="*/ 70 h 98"/>
                <a:gd name="T28" fmla="*/ 82 w 98"/>
                <a:gd name="T29" fmla="*/ 74 h 98"/>
                <a:gd name="T30" fmla="*/ 88 w 98"/>
                <a:gd name="T31" fmla="*/ 78 h 98"/>
                <a:gd name="T32" fmla="*/ 90 w 98"/>
                <a:gd name="T33" fmla="*/ 78 h 98"/>
                <a:gd name="T34" fmla="*/ 90 w 98"/>
                <a:gd name="T35" fmla="*/ 78 h 98"/>
                <a:gd name="T36" fmla="*/ 82 w 98"/>
                <a:gd name="T37" fmla="*/ 86 h 98"/>
                <a:gd name="T38" fmla="*/ 72 w 98"/>
                <a:gd name="T39" fmla="*/ 92 h 98"/>
                <a:gd name="T40" fmla="*/ 62 w 98"/>
                <a:gd name="T41" fmla="*/ 96 h 98"/>
                <a:gd name="T42" fmla="*/ 50 w 98"/>
                <a:gd name="T43" fmla="*/ 98 h 98"/>
                <a:gd name="T44" fmla="*/ 50 w 98"/>
                <a:gd name="T45" fmla="*/ 98 h 98"/>
                <a:gd name="T46" fmla="*/ 40 w 98"/>
                <a:gd name="T47" fmla="*/ 98 h 98"/>
                <a:gd name="T48" fmla="*/ 30 w 98"/>
                <a:gd name="T49" fmla="*/ 94 h 98"/>
                <a:gd name="T50" fmla="*/ 22 w 98"/>
                <a:gd name="T51" fmla="*/ 90 h 98"/>
                <a:gd name="T52" fmla="*/ 14 w 98"/>
                <a:gd name="T53" fmla="*/ 84 h 98"/>
                <a:gd name="T54" fmla="*/ 8 w 98"/>
                <a:gd name="T55" fmla="*/ 76 h 98"/>
                <a:gd name="T56" fmla="*/ 4 w 98"/>
                <a:gd name="T57" fmla="*/ 68 h 98"/>
                <a:gd name="T58" fmla="*/ 2 w 98"/>
                <a:gd name="T59" fmla="*/ 58 h 98"/>
                <a:gd name="T60" fmla="*/ 0 w 98"/>
                <a:gd name="T61" fmla="*/ 48 h 98"/>
                <a:gd name="T62" fmla="*/ 0 w 98"/>
                <a:gd name="T63" fmla="*/ 48 h 98"/>
                <a:gd name="T64" fmla="*/ 2 w 98"/>
                <a:gd name="T65" fmla="*/ 36 h 98"/>
                <a:gd name="T66" fmla="*/ 8 w 98"/>
                <a:gd name="T67" fmla="*/ 24 h 98"/>
                <a:gd name="T68" fmla="*/ 10 w 98"/>
                <a:gd name="T69" fmla="*/ 28 h 98"/>
                <a:gd name="T70" fmla="*/ 10 w 98"/>
                <a:gd name="T71" fmla="*/ 28 h 98"/>
                <a:gd name="T72" fmla="*/ 16 w 98"/>
                <a:gd name="T73" fmla="*/ 34 h 98"/>
                <a:gd name="T74" fmla="*/ 24 w 98"/>
                <a:gd name="T75" fmla="*/ 36 h 98"/>
                <a:gd name="T76" fmla="*/ 24 w 98"/>
                <a:gd name="T77" fmla="*/ 36 h 98"/>
                <a:gd name="T78" fmla="*/ 30 w 98"/>
                <a:gd name="T79" fmla="*/ 34 h 98"/>
                <a:gd name="T80" fmla="*/ 34 w 98"/>
                <a:gd name="T81" fmla="*/ 32 h 98"/>
                <a:gd name="T82" fmla="*/ 36 w 98"/>
                <a:gd name="T83" fmla="*/ 30 h 98"/>
                <a:gd name="T84" fmla="*/ 36 w 98"/>
                <a:gd name="T85" fmla="*/ 30 h 98"/>
                <a:gd name="T86" fmla="*/ 42 w 98"/>
                <a:gd name="T87" fmla="*/ 26 h 98"/>
                <a:gd name="T88" fmla="*/ 44 w 98"/>
                <a:gd name="T89" fmla="*/ 18 h 98"/>
                <a:gd name="T90" fmla="*/ 44 w 98"/>
                <a:gd name="T91" fmla="*/ 18 h 98"/>
                <a:gd name="T92" fmla="*/ 44 w 98"/>
                <a:gd name="T93" fmla="*/ 12 h 98"/>
                <a:gd name="T94" fmla="*/ 40 w 98"/>
                <a:gd name="T95" fmla="*/ 6 h 98"/>
                <a:gd name="T96" fmla="*/ 36 w 98"/>
                <a:gd name="T97" fmla="*/ 2 h 98"/>
                <a:gd name="T98" fmla="*/ 36 w 98"/>
                <a:gd name="T99" fmla="*/ 2 h 98"/>
                <a:gd name="T100" fmla="*/ 50 w 98"/>
                <a:gd name="T101" fmla="*/ 0 h 98"/>
                <a:gd name="T102" fmla="*/ 50 w 98"/>
                <a:gd name="T103" fmla="*/ 0 h 98"/>
                <a:gd name="T104" fmla="*/ 58 w 98"/>
                <a:gd name="T105" fmla="*/ 0 h 98"/>
                <a:gd name="T106" fmla="*/ 68 w 98"/>
                <a:gd name="T107" fmla="*/ 2 h 98"/>
                <a:gd name="T108" fmla="*/ 76 w 98"/>
                <a:gd name="T109" fmla="*/ 6 h 98"/>
                <a:gd name="T110" fmla="*/ 82 w 98"/>
                <a:gd name="T111" fmla="*/ 12 h 98"/>
                <a:gd name="T112" fmla="*/ 88 w 98"/>
                <a:gd name="T113" fmla="*/ 18 h 98"/>
                <a:gd name="T114" fmla="*/ 92 w 98"/>
                <a:gd name="T115" fmla="*/ 24 h 98"/>
                <a:gd name="T116" fmla="*/ 96 w 98"/>
                <a:gd name="T117" fmla="*/ 32 h 98"/>
                <a:gd name="T118" fmla="*/ 98 w 98"/>
                <a:gd name="T119" fmla="*/ 40 h 98"/>
                <a:gd name="T120" fmla="*/ 98 w 98"/>
                <a:gd name="T121" fmla="*/ 4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" h="98">
                  <a:moveTo>
                    <a:pt x="98" y="40"/>
                  </a:moveTo>
                  <a:lnTo>
                    <a:pt x="94" y="40"/>
                  </a:lnTo>
                  <a:lnTo>
                    <a:pt x="94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6" y="40"/>
                  </a:lnTo>
                  <a:lnTo>
                    <a:pt x="80" y="44"/>
                  </a:lnTo>
                  <a:lnTo>
                    <a:pt x="76" y="48"/>
                  </a:lnTo>
                  <a:lnTo>
                    <a:pt x="74" y="54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64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8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82" y="86"/>
                  </a:lnTo>
                  <a:lnTo>
                    <a:pt x="72" y="92"/>
                  </a:lnTo>
                  <a:lnTo>
                    <a:pt x="62" y="96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0" y="98"/>
                  </a:lnTo>
                  <a:lnTo>
                    <a:pt x="30" y="94"/>
                  </a:lnTo>
                  <a:lnTo>
                    <a:pt x="22" y="90"/>
                  </a:lnTo>
                  <a:lnTo>
                    <a:pt x="14" y="84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6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2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2"/>
                  </a:lnTo>
                  <a:lnTo>
                    <a:pt x="40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8" y="2"/>
                  </a:lnTo>
                  <a:lnTo>
                    <a:pt x="76" y="6"/>
                  </a:lnTo>
                  <a:lnTo>
                    <a:pt x="82" y="12"/>
                  </a:lnTo>
                  <a:lnTo>
                    <a:pt x="88" y="18"/>
                  </a:lnTo>
                  <a:lnTo>
                    <a:pt x="92" y="24"/>
                  </a:lnTo>
                  <a:lnTo>
                    <a:pt x="96" y="32"/>
                  </a:lnTo>
                  <a:lnTo>
                    <a:pt x="98" y="40"/>
                  </a:lnTo>
                  <a:lnTo>
                    <a:pt x="9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 dirty="0"/>
            </a:p>
          </p:txBody>
        </p:sp>
        <p:sp>
          <p:nvSpPr>
            <p:cNvPr id="12" name="Freeform 26"/>
            <p:cNvSpPr/>
            <p:nvPr/>
          </p:nvSpPr>
          <p:spPr bwMode="auto">
            <a:xfrm>
              <a:off x="4554538" y="1730375"/>
              <a:ext cx="60325" cy="66675"/>
            </a:xfrm>
            <a:custGeom>
              <a:avLst/>
              <a:gdLst>
                <a:gd name="T0" fmla="*/ 20 w 38"/>
                <a:gd name="T1" fmla="*/ 0 h 42"/>
                <a:gd name="T2" fmla="*/ 20 w 38"/>
                <a:gd name="T3" fmla="*/ 0 h 42"/>
                <a:gd name="T4" fmla="*/ 28 w 38"/>
                <a:gd name="T5" fmla="*/ 8 h 42"/>
                <a:gd name="T6" fmla="*/ 38 w 38"/>
                <a:gd name="T7" fmla="*/ 12 h 42"/>
                <a:gd name="T8" fmla="*/ 20 w 38"/>
                <a:gd name="T9" fmla="*/ 38 h 42"/>
                <a:gd name="T10" fmla="*/ 20 w 38"/>
                <a:gd name="T11" fmla="*/ 38 h 42"/>
                <a:gd name="T12" fmla="*/ 18 w 38"/>
                <a:gd name="T13" fmla="*/ 40 h 42"/>
                <a:gd name="T14" fmla="*/ 14 w 38"/>
                <a:gd name="T15" fmla="*/ 42 h 42"/>
                <a:gd name="T16" fmla="*/ 10 w 38"/>
                <a:gd name="T17" fmla="*/ 42 h 42"/>
                <a:gd name="T18" fmla="*/ 6 w 38"/>
                <a:gd name="T19" fmla="*/ 40 h 42"/>
                <a:gd name="T20" fmla="*/ 4 w 38"/>
                <a:gd name="T21" fmla="*/ 38 h 42"/>
                <a:gd name="T22" fmla="*/ 4 w 38"/>
                <a:gd name="T23" fmla="*/ 38 h 42"/>
                <a:gd name="T24" fmla="*/ 0 w 38"/>
                <a:gd name="T25" fmla="*/ 36 h 42"/>
                <a:gd name="T26" fmla="*/ 0 w 38"/>
                <a:gd name="T27" fmla="*/ 32 h 42"/>
                <a:gd name="T28" fmla="*/ 0 w 38"/>
                <a:gd name="T29" fmla="*/ 28 h 42"/>
                <a:gd name="T30" fmla="*/ 2 w 38"/>
                <a:gd name="T31" fmla="*/ 24 h 42"/>
                <a:gd name="T32" fmla="*/ 20 w 38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42">
                  <a:moveTo>
                    <a:pt x="20" y="0"/>
                  </a:moveTo>
                  <a:lnTo>
                    <a:pt x="20" y="0"/>
                  </a:lnTo>
                  <a:lnTo>
                    <a:pt x="28" y="8"/>
                  </a:lnTo>
                  <a:lnTo>
                    <a:pt x="38" y="1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3" name="Freeform 27"/>
            <p:cNvSpPr/>
            <p:nvPr/>
          </p:nvSpPr>
          <p:spPr bwMode="auto">
            <a:xfrm>
              <a:off x="4548188" y="1543050"/>
              <a:ext cx="79375" cy="92075"/>
            </a:xfrm>
            <a:custGeom>
              <a:avLst/>
              <a:gdLst>
                <a:gd name="T0" fmla="*/ 48 w 50"/>
                <a:gd name="T1" fmla="*/ 40 h 58"/>
                <a:gd name="T2" fmla="*/ 48 w 50"/>
                <a:gd name="T3" fmla="*/ 40 h 58"/>
                <a:gd name="T4" fmla="*/ 50 w 50"/>
                <a:gd name="T5" fmla="*/ 44 h 58"/>
                <a:gd name="T6" fmla="*/ 50 w 50"/>
                <a:gd name="T7" fmla="*/ 48 h 58"/>
                <a:gd name="T8" fmla="*/ 50 w 50"/>
                <a:gd name="T9" fmla="*/ 52 h 58"/>
                <a:gd name="T10" fmla="*/ 46 w 50"/>
                <a:gd name="T11" fmla="*/ 54 h 58"/>
                <a:gd name="T12" fmla="*/ 44 w 50"/>
                <a:gd name="T13" fmla="*/ 56 h 58"/>
                <a:gd name="T14" fmla="*/ 44 w 50"/>
                <a:gd name="T15" fmla="*/ 56 h 58"/>
                <a:gd name="T16" fmla="*/ 40 w 50"/>
                <a:gd name="T17" fmla="*/ 58 h 58"/>
                <a:gd name="T18" fmla="*/ 36 w 50"/>
                <a:gd name="T19" fmla="*/ 58 h 58"/>
                <a:gd name="T20" fmla="*/ 34 w 50"/>
                <a:gd name="T21" fmla="*/ 56 h 58"/>
                <a:gd name="T22" fmla="*/ 30 w 50"/>
                <a:gd name="T23" fmla="*/ 54 h 58"/>
                <a:gd name="T24" fmla="*/ 0 w 50"/>
                <a:gd name="T25" fmla="*/ 14 h 58"/>
                <a:gd name="T26" fmla="*/ 0 w 50"/>
                <a:gd name="T27" fmla="*/ 14 h 58"/>
                <a:gd name="T28" fmla="*/ 12 w 50"/>
                <a:gd name="T29" fmla="*/ 8 h 58"/>
                <a:gd name="T30" fmla="*/ 20 w 50"/>
                <a:gd name="T31" fmla="*/ 0 h 58"/>
                <a:gd name="T32" fmla="*/ 48 w 50"/>
                <a:gd name="T33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8">
                  <a:moveTo>
                    <a:pt x="48" y="40"/>
                  </a:moveTo>
                  <a:lnTo>
                    <a:pt x="48" y="40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50" y="52"/>
                  </a:lnTo>
                  <a:lnTo>
                    <a:pt x="46" y="5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0" y="5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4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4" name="Freeform 28"/>
            <p:cNvSpPr/>
            <p:nvPr/>
          </p:nvSpPr>
          <p:spPr bwMode="auto">
            <a:xfrm>
              <a:off x="4697413" y="1663700"/>
              <a:ext cx="101600" cy="50800"/>
            </a:xfrm>
            <a:custGeom>
              <a:avLst/>
              <a:gdLst>
                <a:gd name="T0" fmla="*/ 64 w 64"/>
                <a:gd name="T1" fmla="*/ 8 h 32"/>
                <a:gd name="T2" fmla="*/ 64 w 64"/>
                <a:gd name="T3" fmla="*/ 8 h 32"/>
                <a:gd name="T4" fmla="*/ 60 w 64"/>
                <a:gd name="T5" fmla="*/ 18 h 32"/>
                <a:gd name="T6" fmla="*/ 60 w 64"/>
                <a:gd name="T7" fmla="*/ 28 h 32"/>
                <a:gd name="T8" fmla="*/ 60 w 64"/>
                <a:gd name="T9" fmla="*/ 28 h 32"/>
                <a:gd name="T10" fmla="*/ 60 w 64"/>
                <a:gd name="T11" fmla="*/ 32 h 32"/>
                <a:gd name="T12" fmla="*/ 10 w 64"/>
                <a:gd name="T13" fmla="*/ 24 h 32"/>
                <a:gd name="T14" fmla="*/ 10 w 64"/>
                <a:gd name="T15" fmla="*/ 24 h 32"/>
                <a:gd name="T16" fmla="*/ 6 w 64"/>
                <a:gd name="T17" fmla="*/ 22 h 32"/>
                <a:gd name="T18" fmla="*/ 2 w 64"/>
                <a:gd name="T19" fmla="*/ 20 h 32"/>
                <a:gd name="T20" fmla="*/ 2 w 64"/>
                <a:gd name="T21" fmla="*/ 16 h 32"/>
                <a:gd name="T22" fmla="*/ 0 w 64"/>
                <a:gd name="T23" fmla="*/ 12 h 32"/>
                <a:gd name="T24" fmla="*/ 2 w 64"/>
                <a:gd name="T25" fmla="*/ 10 h 32"/>
                <a:gd name="T26" fmla="*/ 2 w 64"/>
                <a:gd name="T27" fmla="*/ 10 h 32"/>
                <a:gd name="T28" fmla="*/ 2 w 64"/>
                <a:gd name="T29" fmla="*/ 6 h 32"/>
                <a:gd name="T30" fmla="*/ 6 w 64"/>
                <a:gd name="T31" fmla="*/ 2 h 32"/>
                <a:gd name="T32" fmla="*/ 8 w 64"/>
                <a:gd name="T33" fmla="*/ 2 h 32"/>
                <a:gd name="T34" fmla="*/ 14 w 64"/>
                <a:gd name="T35" fmla="*/ 0 h 32"/>
                <a:gd name="T36" fmla="*/ 64 w 64"/>
                <a:gd name="T3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2">
                  <a:moveTo>
                    <a:pt x="64" y="8"/>
                  </a:moveTo>
                  <a:lnTo>
                    <a:pt x="64" y="8"/>
                  </a:lnTo>
                  <a:lnTo>
                    <a:pt x="60" y="1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6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5" name="Freeform 29"/>
            <p:cNvSpPr/>
            <p:nvPr/>
          </p:nvSpPr>
          <p:spPr bwMode="auto">
            <a:xfrm>
              <a:off x="4481513" y="1758950"/>
              <a:ext cx="130175" cy="127000"/>
            </a:xfrm>
            <a:custGeom>
              <a:avLst/>
              <a:gdLst>
                <a:gd name="T0" fmla="*/ 72 w 82"/>
                <a:gd name="T1" fmla="*/ 24 h 80"/>
                <a:gd name="T2" fmla="*/ 72 w 82"/>
                <a:gd name="T3" fmla="*/ 24 h 80"/>
                <a:gd name="T4" fmla="*/ 66 w 82"/>
                <a:gd name="T5" fmla="*/ 30 h 80"/>
                <a:gd name="T6" fmla="*/ 58 w 82"/>
                <a:gd name="T7" fmla="*/ 32 h 80"/>
                <a:gd name="T8" fmla="*/ 58 w 82"/>
                <a:gd name="T9" fmla="*/ 32 h 80"/>
                <a:gd name="T10" fmla="*/ 52 w 82"/>
                <a:gd name="T11" fmla="*/ 30 h 80"/>
                <a:gd name="T12" fmla="*/ 48 w 82"/>
                <a:gd name="T13" fmla="*/ 28 h 80"/>
                <a:gd name="T14" fmla="*/ 46 w 82"/>
                <a:gd name="T15" fmla="*/ 26 h 80"/>
                <a:gd name="T16" fmla="*/ 46 w 82"/>
                <a:gd name="T17" fmla="*/ 26 h 80"/>
                <a:gd name="T18" fmla="*/ 40 w 82"/>
                <a:gd name="T19" fmla="*/ 22 h 80"/>
                <a:gd name="T20" fmla="*/ 38 w 82"/>
                <a:gd name="T21" fmla="*/ 14 h 80"/>
                <a:gd name="T22" fmla="*/ 38 w 82"/>
                <a:gd name="T23" fmla="*/ 8 h 80"/>
                <a:gd name="T24" fmla="*/ 42 w 82"/>
                <a:gd name="T25" fmla="*/ 2 h 80"/>
                <a:gd name="T26" fmla="*/ 44 w 82"/>
                <a:gd name="T27" fmla="*/ 0 h 80"/>
                <a:gd name="T28" fmla="*/ 44 w 82"/>
                <a:gd name="T29" fmla="*/ 0 h 80"/>
                <a:gd name="T30" fmla="*/ 40 w 82"/>
                <a:gd name="T31" fmla="*/ 0 h 80"/>
                <a:gd name="T32" fmla="*/ 40 w 82"/>
                <a:gd name="T33" fmla="*/ 0 h 80"/>
                <a:gd name="T34" fmla="*/ 32 w 82"/>
                <a:gd name="T35" fmla="*/ 0 h 80"/>
                <a:gd name="T36" fmla="*/ 24 w 82"/>
                <a:gd name="T37" fmla="*/ 2 h 80"/>
                <a:gd name="T38" fmla="*/ 18 w 82"/>
                <a:gd name="T39" fmla="*/ 6 h 80"/>
                <a:gd name="T40" fmla="*/ 12 w 82"/>
                <a:gd name="T41" fmla="*/ 12 h 80"/>
                <a:gd name="T42" fmla="*/ 8 w 82"/>
                <a:gd name="T43" fmla="*/ 18 h 80"/>
                <a:gd name="T44" fmla="*/ 4 w 82"/>
                <a:gd name="T45" fmla="*/ 24 h 80"/>
                <a:gd name="T46" fmla="*/ 2 w 82"/>
                <a:gd name="T47" fmla="*/ 32 h 80"/>
                <a:gd name="T48" fmla="*/ 0 w 82"/>
                <a:gd name="T49" fmla="*/ 40 h 80"/>
                <a:gd name="T50" fmla="*/ 0 w 82"/>
                <a:gd name="T51" fmla="*/ 40 h 80"/>
                <a:gd name="T52" fmla="*/ 2 w 82"/>
                <a:gd name="T53" fmla="*/ 48 h 80"/>
                <a:gd name="T54" fmla="*/ 4 w 82"/>
                <a:gd name="T55" fmla="*/ 56 h 80"/>
                <a:gd name="T56" fmla="*/ 8 w 82"/>
                <a:gd name="T57" fmla="*/ 62 h 80"/>
                <a:gd name="T58" fmla="*/ 12 w 82"/>
                <a:gd name="T59" fmla="*/ 68 h 80"/>
                <a:gd name="T60" fmla="*/ 18 w 82"/>
                <a:gd name="T61" fmla="*/ 74 h 80"/>
                <a:gd name="T62" fmla="*/ 24 w 82"/>
                <a:gd name="T63" fmla="*/ 76 h 80"/>
                <a:gd name="T64" fmla="*/ 32 w 82"/>
                <a:gd name="T65" fmla="*/ 80 h 80"/>
                <a:gd name="T66" fmla="*/ 40 w 82"/>
                <a:gd name="T67" fmla="*/ 80 h 80"/>
                <a:gd name="T68" fmla="*/ 40 w 82"/>
                <a:gd name="T69" fmla="*/ 80 h 80"/>
                <a:gd name="T70" fmla="*/ 48 w 82"/>
                <a:gd name="T71" fmla="*/ 80 h 80"/>
                <a:gd name="T72" fmla="*/ 56 w 82"/>
                <a:gd name="T73" fmla="*/ 76 h 80"/>
                <a:gd name="T74" fmla="*/ 64 w 82"/>
                <a:gd name="T75" fmla="*/ 74 h 80"/>
                <a:gd name="T76" fmla="*/ 70 w 82"/>
                <a:gd name="T77" fmla="*/ 68 h 80"/>
                <a:gd name="T78" fmla="*/ 74 w 82"/>
                <a:gd name="T79" fmla="*/ 62 h 80"/>
                <a:gd name="T80" fmla="*/ 78 w 82"/>
                <a:gd name="T81" fmla="*/ 56 h 80"/>
                <a:gd name="T82" fmla="*/ 80 w 82"/>
                <a:gd name="T83" fmla="*/ 48 h 80"/>
                <a:gd name="T84" fmla="*/ 82 w 82"/>
                <a:gd name="T85" fmla="*/ 40 h 80"/>
                <a:gd name="T86" fmla="*/ 82 w 82"/>
                <a:gd name="T87" fmla="*/ 40 h 80"/>
                <a:gd name="T88" fmla="*/ 80 w 82"/>
                <a:gd name="T89" fmla="*/ 28 h 80"/>
                <a:gd name="T90" fmla="*/ 76 w 82"/>
                <a:gd name="T91" fmla="*/ 20 h 80"/>
                <a:gd name="T92" fmla="*/ 72 w 82"/>
                <a:gd name="T93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80">
                  <a:moveTo>
                    <a:pt x="72" y="24"/>
                  </a:moveTo>
                  <a:lnTo>
                    <a:pt x="72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2" y="30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0" y="22"/>
                  </a:lnTo>
                  <a:lnTo>
                    <a:pt x="38" y="14"/>
                  </a:lnTo>
                  <a:lnTo>
                    <a:pt x="38" y="8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4"/>
                  </a:lnTo>
                  <a:lnTo>
                    <a:pt x="24" y="76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8" y="80"/>
                  </a:lnTo>
                  <a:lnTo>
                    <a:pt x="56" y="76"/>
                  </a:lnTo>
                  <a:lnTo>
                    <a:pt x="64" y="74"/>
                  </a:lnTo>
                  <a:lnTo>
                    <a:pt x="70" y="68"/>
                  </a:lnTo>
                  <a:lnTo>
                    <a:pt x="74" y="62"/>
                  </a:lnTo>
                  <a:lnTo>
                    <a:pt x="78" y="56"/>
                  </a:lnTo>
                  <a:lnTo>
                    <a:pt x="80" y="48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0" y="28"/>
                  </a:lnTo>
                  <a:lnTo>
                    <a:pt x="76" y="20"/>
                  </a:lnTo>
                  <a:lnTo>
                    <a:pt x="7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6" name="Freeform 30"/>
            <p:cNvSpPr/>
            <p:nvPr/>
          </p:nvSpPr>
          <p:spPr bwMode="auto">
            <a:xfrm>
              <a:off x="4446588" y="1416050"/>
              <a:ext cx="142875" cy="146050"/>
            </a:xfrm>
            <a:custGeom>
              <a:avLst/>
              <a:gdLst>
                <a:gd name="T0" fmla="*/ 44 w 90"/>
                <a:gd name="T1" fmla="*/ 0 h 92"/>
                <a:gd name="T2" fmla="*/ 44 w 90"/>
                <a:gd name="T3" fmla="*/ 0 h 92"/>
                <a:gd name="T4" fmla="*/ 36 w 90"/>
                <a:gd name="T5" fmla="*/ 2 h 92"/>
                <a:gd name="T6" fmla="*/ 26 w 90"/>
                <a:gd name="T7" fmla="*/ 4 h 92"/>
                <a:gd name="T8" fmla="*/ 20 w 90"/>
                <a:gd name="T9" fmla="*/ 8 h 92"/>
                <a:gd name="T10" fmla="*/ 12 w 90"/>
                <a:gd name="T11" fmla="*/ 14 h 92"/>
                <a:gd name="T12" fmla="*/ 6 w 90"/>
                <a:gd name="T13" fmla="*/ 20 h 92"/>
                <a:gd name="T14" fmla="*/ 2 w 90"/>
                <a:gd name="T15" fmla="*/ 28 h 92"/>
                <a:gd name="T16" fmla="*/ 0 w 90"/>
                <a:gd name="T17" fmla="*/ 38 h 92"/>
                <a:gd name="T18" fmla="*/ 0 w 90"/>
                <a:gd name="T19" fmla="*/ 46 h 92"/>
                <a:gd name="T20" fmla="*/ 0 w 90"/>
                <a:gd name="T21" fmla="*/ 46 h 92"/>
                <a:gd name="T22" fmla="*/ 0 w 90"/>
                <a:gd name="T23" fmla="*/ 56 h 92"/>
                <a:gd name="T24" fmla="*/ 2 w 90"/>
                <a:gd name="T25" fmla="*/ 64 h 92"/>
                <a:gd name="T26" fmla="*/ 6 w 90"/>
                <a:gd name="T27" fmla="*/ 72 h 92"/>
                <a:gd name="T28" fmla="*/ 12 w 90"/>
                <a:gd name="T29" fmla="*/ 78 h 92"/>
                <a:gd name="T30" fmla="*/ 20 w 90"/>
                <a:gd name="T31" fmla="*/ 84 h 92"/>
                <a:gd name="T32" fmla="*/ 26 w 90"/>
                <a:gd name="T33" fmla="*/ 88 h 92"/>
                <a:gd name="T34" fmla="*/ 36 w 90"/>
                <a:gd name="T35" fmla="*/ 90 h 92"/>
                <a:gd name="T36" fmla="*/ 44 w 90"/>
                <a:gd name="T37" fmla="*/ 92 h 92"/>
                <a:gd name="T38" fmla="*/ 44 w 90"/>
                <a:gd name="T39" fmla="*/ 92 h 92"/>
                <a:gd name="T40" fmla="*/ 54 w 90"/>
                <a:gd name="T41" fmla="*/ 90 h 92"/>
                <a:gd name="T42" fmla="*/ 62 w 90"/>
                <a:gd name="T43" fmla="*/ 88 h 92"/>
                <a:gd name="T44" fmla="*/ 70 w 90"/>
                <a:gd name="T45" fmla="*/ 84 h 92"/>
                <a:gd name="T46" fmla="*/ 76 w 90"/>
                <a:gd name="T47" fmla="*/ 78 h 92"/>
                <a:gd name="T48" fmla="*/ 82 w 90"/>
                <a:gd name="T49" fmla="*/ 72 h 92"/>
                <a:gd name="T50" fmla="*/ 86 w 90"/>
                <a:gd name="T51" fmla="*/ 64 h 92"/>
                <a:gd name="T52" fmla="*/ 90 w 90"/>
                <a:gd name="T53" fmla="*/ 56 h 92"/>
                <a:gd name="T54" fmla="*/ 90 w 90"/>
                <a:gd name="T55" fmla="*/ 46 h 92"/>
                <a:gd name="T56" fmla="*/ 90 w 90"/>
                <a:gd name="T57" fmla="*/ 46 h 92"/>
                <a:gd name="T58" fmla="*/ 90 w 90"/>
                <a:gd name="T59" fmla="*/ 38 h 92"/>
                <a:gd name="T60" fmla="*/ 86 w 90"/>
                <a:gd name="T61" fmla="*/ 28 h 92"/>
                <a:gd name="T62" fmla="*/ 82 w 90"/>
                <a:gd name="T63" fmla="*/ 20 h 92"/>
                <a:gd name="T64" fmla="*/ 76 w 90"/>
                <a:gd name="T65" fmla="*/ 14 h 92"/>
                <a:gd name="T66" fmla="*/ 70 w 90"/>
                <a:gd name="T67" fmla="*/ 8 h 92"/>
                <a:gd name="T68" fmla="*/ 62 w 90"/>
                <a:gd name="T69" fmla="*/ 4 h 92"/>
                <a:gd name="T70" fmla="*/ 54 w 90"/>
                <a:gd name="T71" fmla="*/ 2 h 92"/>
                <a:gd name="T72" fmla="*/ 44 w 90"/>
                <a:gd name="T73" fmla="*/ 0 h 92"/>
                <a:gd name="T74" fmla="*/ 44 w 90"/>
                <a:gd name="T7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92">
                  <a:moveTo>
                    <a:pt x="44" y="0"/>
                  </a:moveTo>
                  <a:lnTo>
                    <a:pt x="44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12" y="78"/>
                  </a:lnTo>
                  <a:lnTo>
                    <a:pt x="20" y="84"/>
                  </a:lnTo>
                  <a:lnTo>
                    <a:pt x="26" y="88"/>
                  </a:lnTo>
                  <a:lnTo>
                    <a:pt x="36" y="9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54" y="90"/>
                  </a:lnTo>
                  <a:lnTo>
                    <a:pt x="62" y="88"/>
                  </a:lnTo>
                  <a:lnTo>
                    <a:pt x="70" y="84"/>
                  </a:lnTo>
                  <a:lnTo>
                    <a:pt x="76" y="78"/>
                  </a:lnTo>
                  <a:lnTo>
                    <a:pt x="82" y="72"/>
                  </a:lnTo>
                  <a:lnTo>
                    <a:pt x="86" y="64"/>
                  </a:lnTo>
                  <a:lnTo>
                    <a:pt x="90" y="5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38"/>
                  </a:lnTo>
                  <a:lnTo>
                    <a:pt x="86" y="28"/>
                  </a:lnTo>
                  <a:lnTo>
                    <a:pt x="82" y="20"/>
                  </a:lnTo>
                  <a:lnTo>
                    <a:pt x="76" y="14"/>
                  </a:lnTo>
                  <a:lnTo>
                    <a:pt x="70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  <p:sp>
          <p:nvSpPr>
            <p:cNvPr id="17" name="Freeform 31"/>
            <p:cNvSpPr/>
            <p:nvPr/>
          </p:nvSpPr>
          <p:spPr bwMode="auto">
            <a:xfrm>
              <a:off x="4802188" y="1631950"/>
              <a:ext cx="171450" cy="168275"/>
            </a:xfrm>
            <a:custGeom>
              <a:avLst/>
              <a:gdLst>
                <a:gd name="T0" fmla="*/ 58 w 108"/>
                <a:gd name="T1" fmla="*/ 0 h 106"/>
                <a:gd name="T2" fmla="*/ 58 w 108"/>
                <a:gd name="T3" fmla="*/ 0 h 106"/>
                <a:gd name="T4" fmla="*/ 48 w 108"/>
                <a:gd name="T5" fmla="*/ 0 h 106"/>
                <a:gd name="T6" fmla="*/ 36 w 108"/>
                <a:gd name="T7" fmla="*/ 2 h 106"/>
                <a:gd name="T8" fmla="*/ 28 w 108"/>
                <a:gd name="T9" fmla="*/ 6 h 106"/>
                <a:gd name="T10" fmla="*/ 18 w 108"/>
                <a:gd name="T11" fmla="*/ 12 h 106"/>
                <a:gd name="T12" fmla="*/ 12 w 108"/>
                <a:gd name="T13" fmla="*/ 20 h 106"/>
                <a:gd name="T14" fmla="*/ 6 w 108"/>
                <a:gd name="T15" fmla="*/ 28 h 106"/>
                <a:gd name="T16" fmla="*/ 2 w 108"/>
                <a:gd name="T17" fmla="*/ 38 h 106"/>
                <a:gd name="T18" fmla="*/ 0 w 108"/>
                <a:gd name="T19" fmla="*/ 48 h 106"/>
                <a:gd name="T20" fmla="*/ 0 w 108"/>
                <a:gd name="T21" fmla="*/ 48 h 106"/>
                <a:gd name="T22" fmla="*/ 0 w 108"/>
                <a:gd name="T23" fmla="*/ 60 h 106"/>
                <a:gd name="T24" fmla="*/ 2 w 108"/>
                <a:gd name="T25" fmla="*/ 70 h 106"/>
                <a:gd name="T26" fmla="*/ 8 w 108"/>
                <a:gd name="T27" fmla="*/ 80 h 106"/>
                <a:gd name="T28" fmla="*/ 14 w 108"/>
                <a:gd name="T29" fmla="*/ 88 h 106"/>
                <a:gd name="T30" fmla="*/ 20 w 108"/>
                <a:gd name="T31" fmla="*/ 96 h 106"/>
                <a:gd name="T32" fmla="*/ 30 w 108"/>
                <a:gd name="T33" fmla="*/ 102 h 106"/>
                <a:gd name="T34" fmla="*/ 40 w 108"/>
                <a:gd name="T35" fmla="*/ 104 h 106"/>
                <a:gd name="T36" fmla="*/ 50 w 108"/>
                <a:gd name="T37" fmla="*/ 106 h 106"/>
                <a:gd name="T38" fmla="*/ 50 w 108"/>
                <a:gd name="T39" fmla="*/ 106 h 106"/>
                <a:gd name="T40" fmla="*/ 62 w 108"/>
                <a:gd name="T41" fmla="*/ 106 h 106"/>
                <a:gd name="T42" fmla="*/ 72 w 108"/>
                <a:gd name="T43" fmla="*/ 104 h 106"/>
                <a:gd name="T44" fmla="*/ 80 w 108"/>
                <a:gd name="T45" fmla="*/ 100 h 106"/>
                <a:gd name="T46" fmla="*/ 90 w 108"/>
                <a:gd name="T47" fmla="*/ 94 h 106"/>
                <a:gd name="T48" fmla="*/ 96 w 108"/>
                <a:gd name="T49" fmla="*/ 86 h 106"/>
                <a:gd name="T50" fmla="*/ 102 w 108"/>
                <a:gd name="T51" fmla="*/ 78 h 106"/>
                <a:gd name="T52" fmla="*/ 106 w 108"/>
                <a:gd name="T53" fmla="*/ 68 h 106"/>
                <a:gd name="T54" fmla="*/ 108 w 108"/>
                <a:gd name="T55" fmla="*/ 56 h 106"/>
                <a:gd name="T56" fmla="*/ 108 w 108"/>
                <a:gd name="T57" fmla="*/ 56 h 106"/>
                <a:gd name="T58" fmla="*/ 108 w 108"/>
                <a:gd name="T59" fmla="*/ 46 h 106"/>
                <a:gd name="T60" fmla="*/ 106 w 108"/>
                <a:gd name="T61" fmla="*/ 36 h 106"/>
                <a:gd name="T62" fmla="*/ 102 w 108"/>
                <a:gd name="T63" fmla="*/ 26 h 106"/>
                <a:gd name="T64" fmla="*/ 96 w 108"/>
                <a:gd name="T65" fmla="*/ 18 h 106"/>
                <a:gd name="T66" fmla="*/ 88 w 108"/>
                <a:gd name="T67" fmla="*/ 10 h 106"/>
                <a:gd name="T68" fmla="*/ 78 w 108"/>
                <a:gd name="T69" fmla="*/ 4 h 106"/>
                <a:gd name="T70" fmla="*/ 70 w 108"/>
                <a:gd name="T71" fmla="*/ 0 h 106"/>
                <a:gd name="T72" fmla="*/ 58 w 108"/>
                <a:gd name="T73" fmla="*/ 0 h 106"/>
                <a:gd name="T74" fmla="*/ 58 w 108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6">
                  <a:moveTo>
                    <a:pt x="58" y="0"/>
                  </a:moveTo>
                  <a:lnTo>
                    <a:pt x="58" y="0"/>
                  </a:lnTo>
                  <a:lnTo>
                    <a:pt x="48" y="0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18" y="12"/>
                  </a:lnTo>
                  <a:lnTo>
                    <a:pt x="12" y="20"/>
                  </a:lnTo>
                  <a:lnTo>
                    <a:pt x="6" y="28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2" y="70"/>
                  </a:lnTo>
                  <a:lnTo>
                    <a:pt x="8" y="80"/>
                  </a:lnTo>
                  <a:lnTo>
                    <a:pt x="14" y="88"/>
                  </a:lnTo>
                  <a:lnTo>
                    <a:pt x="20" y="96"/>
                  </a:lnTo>
                  <a:lnTo>
                    <a:pt x="30" y="102"/>
                  </a:lnTo>
                  <a:lnTo>
                    <a:pt x="40" y="104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62" y="106"/>
                  </a:lnTo>
                  <a:lnTo>
                    <a:pt x="72" y="104"/>
                  </a:lnTo>
                  <a:lnTo>
                    <a:pt x="80" y="100"/>
                  </a:lnTo>
                  <a:lnTo>
                    <a:pt x="90" y="94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06" y="68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8" y="46"/>
                  </a:lnTo>
                  <a:lnTo>
                    <a:pt x="106" y="36"/>
                  </a:lnTo>
                  <a:lnTo>
                    <a:pt x="102" y="26"/>
                  </a:lnTo>
                  <a:lnTo>
                    <a:pt x="96" y="18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ko-KR" altLang="en-US" sz="2400"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FC4D1117-0CD7-A538-7BB1-A98CC498C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264" y="2248279"/>
            <a:ext cx="5830936" cy="28332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50053" y="200807"/>
            <a:ext cx="11143305" cy="613115"/>
          </a:xfrm>
        </p:spPr>
        <p:txBody>
          <a:bodyPr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  <a:ea typeface="Tahoma" panose="020B0604030504040204" pitchFamily="34" charset="0"/>
              </a:rPr>
              <a:t>Reações</a:t>
            </a:r>
            <a:r>
              <a:rPr lang="en-US" altLang="ko-KR" dirty="0">
                <a:solidFill>
                  <a:schemeClr val="tx1"/>
                </a:solidFill>
                <a:ea typeface="Tahoma" panose="020B0604030504040204" pitchFamily="34" charset="0"/>
              </a:rPr>
              <a:t> de </a:t>
            </a:r>
            <a:r>
              <a:rPr lang="en-US" altLang="ko-KR" dirty="0" err="1">
                <a:solidFill>
                  <a:schemeClr val="tx1"/>
                </a:solidFill>
                <a:ea typeface="Tahoma" panose="020B0604030504040204" pitchFamily="34" charset="0"/>
              </a:rPr>
              <a:t>oxirredução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118" y="2902815"/>
            <a:ext cx="12187767" cy="1295459"/>
          </a:xfrm>
          <a:custGeom>
            <a:avLst/>
            <a:gdLst>
              <a:gd name="T0" fmla="*/ 94 w 11514"/>
              <a:gd name="T1" fmla="*/ 725 h 986"/>
              <a:gd name="T2" fmla="*/ 417 w 11514"/>
              <a:gd name="T3" fmla="*/ 560 h 986"/>
              <a:gd name="T4" fmla="*/ 684 w 11514"/>
              <a:gd name="T5" fmla="*/ 446 h 986"/>
              <a:gd name="T6" fmla="*/ 1001 w 11514"/>
              <a:gd name="T7" fmla="*/ 336 h 986"/>
              <a:gd name="T8" fmla="*/ 1361 w 11514"/>
              <a:gd name="T9" fmla="*/ 246 h 986"/>
              <a:gd name="T10" fmla="*/ 1753 w 11514"/>
              <a:gd name="T11" fmla="*/ 191 h 986"/>
              <a:gd name="T12" fmla="*/ 2060 w 11514"/>
              <a:gd name="T13" fmla="*/ 179 h 986"/>
              <a:gd name="T14" fmla="*/ 2160 w 11514"/>
              <a:gd name="T15" fmla="*/ 194 h 986"/>
              <a:gd name="T16" fmla="*/ 2402 w 11514"/>
              <a:gd name="T17" fmla="*/ 254 h 986"/>
              <a:gd name="T18" fmla="*/ 2547 w 11514"/>
              <a:gd name="T19" fmla="*/ 309 h 986"/>
              <a:gd name="T20" fmla="*/ 2694 w 11514"/>
              <a:gd name="T21" fmla="*/ 384 h 986"/>
              <a:gd name="T22" fmla="*/ 2834 w 11514"/>
              <a:gd name="T23" fmla="*/ 485 h 986"/>
              <a:gd name="T24" fmla="*/ 2950 w 11514"/>
              <a:gd name="T25" fmla="*/ 611 h 986"/>
              <a:gd name="T26" fmla="*/ 2998 w 11514"/>
              <a:gd name="T27" fmla="*/ 663 h 986"/>
              <a:gd name="T28" fmla="*/ 3088 w 11514"/>
              <a:gd name="T29" fmla="*/ 729 h 986"/>
              <a:gd name="T30" fmla="*/ 3202 w 11514"/>
              <a:gd name="T31" fmla="*/ 789 h 986"/>
              <a:gd name="T32" fmla="*/ 3453 w 11514"/>
              <a:gd name="T33" fmla="*/ 878 h 986"/>
              <a:gd name="T34" fmla="*/ 3799 w 11514"/>
              <a:gd name="T35" fmla="*/ 951 h 986"/>
              <a:gd name="T36" fmla="*/ 4181 w 11514"/>
              <a:gd name="T37" fmla="*/ 984 h 986"/>
              <a:gd name="T38" fmla="*/ 4573 w 11514"/>
              <a:gd name="T39" fmla="*/ 974 h 986"/>
              <a:gd name="T40" fmla="*/ 4811 w 11514"/>
              <a:gd name="T41" fmla="*/ 939 h 986"/>
              <a:gd name="T42" fmla="*/ 4992 w 11514"/>
              <a:gd name="T43" fmla="*/ 897 h 986"/>
              <a:gd name="T44" fmla="*/ 5160 w 11514"/>
              <a:gd name="T45" fmla="*/ 839 h 986"/>
              <a:gd name="T46" fmla="*/ 5315 w 11514"/>
              <a:gd name="T47" fmla="*/ 764 h 986"/>
              <a:gd name="T48" fmla="*/ 5448 w 11514"/>
              <a:gd name="T49" fmla="*/ 672 h 986"/>
              <a:gd name="T50" fmla="*/ 5604 w 11514"/>
              <a:gd name="T51" fmla="*/ 543 h 986"/>
              <a:gd name="T52" fmla="*/ 5895 w 11514"/>
              <a:gd name="T53" fmla="*/ 350 h 986"/>
              <a:gd name="T54" fmla="*/ 6192 w 11514"/>
              <a:gd name="T55" fmla="*/ 204 h 986"/>
              <a:gd name="T56" fmla="*/ 6379 w 11514"/>
              <a:gd name="T57" fmla="*/ 135 h 986"/>
              <a:gd name="T58" fmla="*/ 6580 w 11514"/>
              <a:gd name="T59" fmla="*/ 78 h 986"/>
              <a:gd name="T60" fmla="*/ 6791 w 11514"/>
              <a:gd name="T61" fmla="*/ 36 h 986"/>
              <a:gd name="T62" fmla="*/ 7016 w 11514"/>
              <a:gd name="T63" fmla="*/ 9 h 986"/>
              <a:gd name="T64" fmla="*/ 7252 w 11514"/>
              <a:gd name="T65" fmla="*/ 0 h 986"/>
              <a:gd name="T66" fmla="*/ 7501 w 11514"/>
              <a:gd name="T67" fmla="*/ 12 h 986"/>
              <a:gd name="T68" fmla="*/ 7758 w 11514"/>
              <a:gd name="T69" fmla="*/ 44 h 986"/>
              <a:gd name="T70" fmla="*/ 8028 w 11514"/>
              <a:gd name="T71" fmla="*/ 101 h 986"/>
              <a:gd name="T72" fmla="*/ 8309 w 11514"/>
              <a:gd name="T73" fmla="*/ 182 h 986"/>
              <a:gd name="T74" fmla="*/ 8600 w 11514"/>
              <a:gd name="T75" fmla="*/ 291 h 986"/>
              <a:gd name="T76" fmla="*/ 8901 w 11514"/>
              <a:gd name="T77" fmla="*/ 428 h 986"/>
              <a:gd name="T78" fmla="*/ 9130 w 11514"/>
              <a:gd name="T79" fmla="*/ 542 h 986"/>
              <a:gd name="T80" fmla="*/ 9420 w 11514"/>
              <a:gd name="T81" fmla="*/ 659 h 986"/>
              <a:gd name="T82" fmla="*/ 9689 w 11514"/>
              <a:gd name="T83" fmla="*/ 738 h 986"/>
              <a:gd name="T84" fmla="*/ 9941 w 11514"/>
              <a:gd name="T85" fmla="*/ 782 h 986"/>
              <a:gd name="T86" fmla="*/ 10175 w 11514"/>
              <a:gd name="T87" fmla="*/ 797 h 986"/>
              <a:gd name="T88" fmla="*/ 10390 w 11514"/>
              <a:gd name="T89" fmla="*/ 785 h 986"/>
              <a:gd name="T90" fmla="*/ 10584 w 11514"/>
              <a:gd name="T91" fmla="*/ 750 h 986"/>
              <a:gd name="T92" fmla="*/ 10761 w 11514"/>
              <a:gd name="T93" fmla="*/ 699 h 986"/>
              <a:gd name="T94" fmla="*/ 10919 w 11514"/>
              <a:gd name="T95" fmla="*/ 635 h 986"/>
              <a:gd name="T96" fmla="*/ 11121 w 11514"/>
              <a:gd name="T97" fmla="*/ 524 h 986"/>
              <a:gd name="T98" fmla="*/ 11327 w 11514"/>
              <a:gd name="T99" fmla="*/ 368 h 986"/>
              <a:gd name="T100" fmla="*/ 11457 w 11514"/>
              <a:gd name="T101" fmla="*/ 236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514" h="986">
                <a:moveTo>
                  <a:pt x="0" y="782"/>
                </a:moveTo>
                <a:lnTo>
                  <a:pt x="0" y="782"/>
                </a:lnTo>
                <a:lnTo>
                  <a:pt x="43" y="756"/>
                </a:lnTo>
                <a:lnTo>
                  <a:pt x="94" y="725"/>
                </a:lnTo>
                <a:lnTo>
                  <a:pt x="165" y="686"/>
                </a:lnTo>
                <a:lnTo>
                  <a:pt x="253" y="639"/>
                </a:lnTo>
                <a:lnTo>
                  <a:pt x="358" y="587"/>
                </a:lnTo>
                <a:lnTo>
                  <a:pt x="417" y="560"/>
                </a:lnTo>
                <a:lnTo>
                  <a:pt x="478" y="531"/>
                </a:lnTo>
                <a:lnTo>
                  <a:pt x="543" y="503"/>
                </a:lnTo>
                <a:lnTo>
                  <a:pt x="612" y="474"/>
                </a:lnTo>
                <a:lnTo>
                  <a:pt x="684" y="446"/>
                </a:lnTo>
                <a:lnTo>
                  <a:pt x="759" y="417"/>
                </a:lnTo>
                <a:lnTo>
                  <a:pt x="838" y="389"/>
                </a:lnTo>
                <a:lnTo>
                  <a:pt x="919" y="362"/>
                </a:lnTo>
                <a:lnTo>
                  <a:pt x="1001" y="336"/>
                </a:lnTo>
                <a:lnTo>
                  <a:pt x="1088" y="311"/>
                </a:lnTo>
                <a:lnTo>
                  <a:pt x="1177" y="288"/>
                </a:lnTo>
                <a:lnTo>
                  <a:pt x="1268" y="266"/>
                </a:lnTo>
                <a:lnTo>
                  <a:pt x="1361" y="246"/>
                </a:lnTo>
                <a:lnTo>
                  <a:pt x="1456" y="228"/>
                </a:lnTo>
                <a:lnTo>
                  <a:pt x="1553" y="213"/>
                </a:lnTo>
                <a:lnTo>
                  <a:pt x="1652" y="200"/>
                </a:lnTo>
                <a:lnTo>
                  <a:pt x="1753" y="191"/>
                </a:lnTo>
                <a:lnTo>
                  <a:pt x="1853" y="183"/>
                </a:lnTo>
                <a:lnTo>
                  <a:pt x="1956" y="179"/>
                </a:lnTo>
                <a:lnTo>
                  <a:pt x="2009" y="179"/>
                </a:lnTo>
                <a:lnTo>
                  <a:pt x="2060" y="179"/>
                </a:lnTo>
                <a:lnTo>
                  <a:pt x="2060" y="179"/>
                </a:lnTo>
                <a:lnTo>
                  <a:pt x="2087" y="182"/>
                </a:lnTo>
                <a:lnTo>
                  <a:pt x="2118" y="186"/>
                </a:lnTo>
                <a:lnTo>
                  <a:pt x="2160" y="194"/>
                </a:lnTo>
                <a:lnTo>
                  <a:pt x="2211" y="203"/>
                </a:lnTo>
                <a:lnTo>
                  <a:pt x="2268" y="216"/>
                </a:lnTo>
                <a:lnTo>
                  <a:pt x="2333" y="233"/>
                </a:lnTo>
                <a:lnTo>
                  <a:pt x="2402" y="254"/>
                </a:lnTo>
                <a:lnTo>
                  <a:pt x="2436" y="266"/>
                </a:lnTo>
                <a:lnTo>
                  <a:pt x="2474" y="279"/>
                </a:lnTo>
                <a:lnTo>
                  <a:pt x="2510" y="293"/>
                </a:lnTo>
                <a:lnTo>
                  <a:pt x="2547" y="309"/>
                </a:lnTo>
                <a:lnTo>
                  <a:pt x="2585" y="326"/>
                </a:lnTo>
                <a:lnTo>
                  <a:pt x="2621" y="344"/>
                </a:lnTo>
                <a:lnTo>
                  <a:pt x="2658" y="363"/>
                </a:lnTo>
                <a:lnTo>
                  <a:pt x="2694" y="384"/>
                </a:lnTo>
                <a:lnTo>
                  <a:pt x="2730" y="407"/>
                </a:lnTo>
                <a:lnTo>
                  <a:pt x="2766" y="431"/>
                </a:lnTo>
                <a:lnTo>
                  <a:pt x="2799" y="456"/>
                </a:lnTo>
                <a:lnTo>
                  <a:pt x="2834" y="485"/>
                </a:lnTo>
                <a:lnTo>
                  <a:pt x="2865" y="513"/>
                </a:lnTo>
                <a:lnTo>
                  <a:pt x="2895" y="545"/>
                </a:lnTo>
                <a:lnTo>
                  <a:pt x="2923" y="576"/>
                </a:lnTo>
                <a:lnTo>
                  <a:pt x="2950" y="611"/>
                </a:lnTo>
                <a:lnTo>
                  <a:pt x="2950" y="611"/>
                </a:lnTo>
                <a:lnTo>
                  <a:pt x="2965" y="629"/>
                </a:lnTo>
                <a:lnTo>
                  <a:pt x="2980" y="647"/>
                </a:lnTo>
                <a:lnTo>
                  <a:pt x="2998" y="663"/>
                </a:lnTo>
                <a:lnTo>
                  <a:pt x="3018" y="680"/>
                </a:lnTo>
                <a:lnTo>
                  <a:pt x="3040" y="696"/>
                </a:lnTo>
                <a:lnTo>
                  <a:pt x="3063" y="713"/>
                </a:lnTo>
                <a:lnTo>
                  <a:pt x="3088" y="729"/>
                </a:lnTo>
                <a:lnTo>
                  <a:pt x="3114" y="744"/>
                </a:lnTo>
                <a:lnTo>
                  <a:pt x="3142" y="759"/>
                </a:lnTo>
                <a:lnTo>
                  <a:pt x="3171" y="774"/>
                </a:lnTo>
                <a:lnTo>
                  <a:pt x="3202" y="789"/>
                </a:lnTo>
                <a:lnTo>
                  <a:pt x="3234" y="803"/>
                </a:lnTo>
                <a:lnTo>
                  <a:pt x="3303" y="830"/>
                </a:lnTo>
                <a:lnTo>
                  <a:pt x="3375" y="855"/>
                </a:lnTo>
                <a:lnTo>
                  <a:pt x="3453" y="878"/>
                </a:lnTo>
                <a:lnTo>
                  <a:pt x="3534" y="900"/>
                </a:lnTo>
                <a:lnTo>
                  <a:pt x="3619" y="918"/>
                </a:lnTo>
                <a:lnTo>
                  <a:pt x="3708" y="936"/>
                </a:lnTo>
                <a:lnTo>
                  <a:pt x="3799" y="951"/>
                </a:lnTo>
                <a:lnTo>
                  <a:pt x="3892" y="963"/>
                </a:lnTo>
                <a:lnTo>
                  <a:pt x="3986" y="974"/>
                </a:lnTo>
                <a:lnTo>
                  <a:pt x="4084" y="980"/>
                </a:lnTo>
                <a:lnTo>
                  <a:pt x="4181" y="984"/>
                </a:lnTo>
                <a:lnTo>
                  <a:pt x="4279" y="986"/>
                </a:lnTo>
                <a:lnTo>
                  <a:pt x="4378" y="986"/>
                </a:lnTo>
                <a:lnTo>
                  <a:pt x="4475" y="981"/>
                </a:lnTo>
                <a:lnTo>
                  <a:pt x="4573" y="974"/>
                </a:lnTo>
                <a:lnTo>
                  <a:pt x="4670" y="962"/>
                </a:lnTo>
                <a:lnTo>
                  <a:pt x="4717" y="956"/>
                </a:lnTo>
                <a:lnTo>
                  <a:pt x="4765" y="948"/>
                </a:lnTo>
                <a:lnTo>
                  <a:pt x="4811" y="939"/>
                </a:lnTo>
                <a:lnTo>
                  <a:pt x="4857" y="930"/>
                </a:lnTo>
                <a:lnTo>
                  <a:pt x="4902" y="920"/>
                </a:lnTo>
                <a:lnTo>
                  <a:pt x="4947" y="909"/>
                </a:lnTo>
                <a:lnTo>
                  <a:pt x="4992" y="897"/>
                </a:lnTo>
                <a:lnTo>
                  <a:pt x="5036" y="884"/>
                </a:lnTo>
                <a:lnTo>
                  <a:pt x="5078" y="870"/>
                </a:lnTo>
                <a:lnTo>
                  <a:pt x="5120" y="854"/>
                </a:lnTo>
                <a:lnTo>
                  <a:pt x="5160" y="839"/>
                </a:lnTo>
                <a:lnTo>
                  <a:pt x="5201" y="821"/>
                </a:lnTo>
                <a:lnTo>
                  <a:pt x="5240" y="803"/>
                </a:lnTo>
                <a:lnTo>
                  <a:pt x="5277" y="785"/>
                </a:lnTo>
                <a:lnTo>
                  <a:pt x="5315" y="764"/>
                </a:lnTo>
                <a:lnTo>
                  <a:pt x="5349" y="743"/>
                </a:lnTo>
                <a:lnTo>
                  <a:pt x="5384" y="720"/>
                </a:lnTo>
                <a:lnTo>
                  <a:pt x="5417" y="698"/>
                </a:lnTo>
                <a:lnTo>
                  <a:pt x="5448" y="672"/>
                </a:lnTo>
                <a:lnTo>
                  <a:pt x="5478" y="647"/>
                </a:lnTo>
                <a:lnTo>
                  <a:pt x="5478" y="647"/>
                </a:lnTo>
                <a:lnTo>
                  <a:pt x="5540" y="596"/>
                </a:lnTo>
                <a:lnTo>
                  <a:pt x="5604" y="543"/>
                </a:lnTo>
                <a:lnTo>
                  <a:pt x="5672" y="494"/>
                </a:lnTo>
                <a:lnTo>
                  <a:pt x="5742" y="444"/>
                </a:lnTo>
                <a:lnTo>
                  <a:pt x="5817" y="396"/>
                </a:lnTo>
                <a:lnTo>
                  <a:pt x="5895" y="350"/>
                </a:lnTo>
                <a:lnTo>
                  <a:pt x="5976" y="306"/>
                </a:lnTo>
                <a:lnTo>
                  <a:pt x="6060" y="264"/>
                </a:lnTo>
                <a:lnTo>
                  <a:pt x="6147" y="224"/>
                </a:lnTo>
                <a:lnTo>
                  <a:pt x="6192" y="204"/>
                </a:lnTo>
                <a:lnTo>
                  <a:pt x="6238" y="186"/>
                </a:lnTo>
                <a:lnTo>
                  <a:pt x="6285" y="168"/>
                </a:lnTo>
                <a:lnTo>
                  <a:pt x="6331" y="152"/>
                </a:lnTo>
                <a:lnTo>
                  <a:pt x="6379" y="135"/>
                </a:lnTo>
                <a:lnTo>
                  <a:pt x="6429" y="120"/>
                </a:lnTo>
                <a:lnTo>
                  <a:pt x="6478" y="105"/>
                </a:lnTo>
                <a:lnTo>
                  <a:pt x="6529" y="92"/>
                </a:lnTo>
                <a:lnTo>
                  <a:pt x="6580" y="78"/>
                </a:lnTo>
                <a:lnTo>
                  <a:pt x="6631" y="66"/>
                </a:lnTo>
                <a:lnTo>
                  <a:pt x="6685" y="56"/>
                </a:lnTo>
                <a:lnTo>
                  <a:pt x="6737" y="45"/>
                </a:lnTo>
                <a:lnTo>
                  <a:pt x="6791" y="36"/>
                </a:lnTo>
                <a:lnTo>
                  <a:pt x="6847" y="27"/>
                </a:lnTo>
                <a:lnTo>
                  <a:pt x="6902" y="20"/>
                </a:lnTo>
                <a:lnTo>
                  <a:pt x="6959" y="14"/>
                </a:lnTo>
                <a:lnTo>
                  <a:pt x="7016" y="9"/>
                </a:lnTo>
                <a:lnTo>
                  <a:pt x="7075" y="5"/>
                </a:lnTo>
                <a:lnTo>
                  <a:pt x="7133" y="2"/>
                </a:lnTo>
                <a:lnTo>
                  <a:pt x="7192" y="0"/>
                </a:lnTo>
                <a:lnTo>
                  <a:pt x="7252" y="0"/>
                </a:lnTo>
                <a:lnTo>
                  <a:pt x="7313" y="2"/>
                </a:lnTo>
                <a:lnTo>
                  <a:pt x="7375" y="3"/>
                </a:lnTo>
                <a:lnTo>
                  <a:pt x="7438" y="6"/>
                </a:lnTo>
                <a:lnTo>
                  <a:pt x="7501" y="12"/>
                </a:lnTo>
                <a:lnTo>
                  <a:pt x="7564" y="18"/>
                </a:lnTo>
                <a:lnTo>
                  <a:pt x="7628" y="26"/>
                </a:lnTo>
                <a:lnTo>
                  <a:pt x="7692" y="35"/>
                </a:lnTo>
                <a:lnTo>
                  <a:pt x="7758" y="44"/>
                </a:lnTo>
                <a:lnTo>
                  <a:pt x="7824" y="56"/>
                </a:lnTo>
                <a:lnTo>
                  <a:pt x="7892" y="69"/>
                </a:lnTo>
                <a:lnTo>
                  <a:pt x="7959" y="84"/>
                </a:lnTo>
                <a:lnTo>
                  <a:pt x="8028" y="101"/>
                </a:lnTo>
                <a:lnTo>
                  <a:pt x="8097" y="119"/>
                </a:lnTo>
                <a:lnTo>
                  <a:pt x="8168" y="138"/>
                </a:lnTo>
                <a:lnTo>
                  <a:pt x="8238" y="159"/>
                </a:lnTo>
                <a:lnTo>
                  <a:pt x="8309" y="182"/>
                </a:lnTo>
                <a:lnTo>
                  <a:pt x="8381" y="207"/>
                </a:lnTo>
                <a:lnTo>
                  <a:pt x="8453" y="233"/>
                </a:lnTo>
                <a:lnTo>
                  <a:pt x="8526" y="261"/>
                </a:lnTo>
                <a:lnTo>
                  <a:pt x="8600" y="291"/>
                </a:lnTo>
                <a:lnTo>
                  <a:pt x="8674" y="323"/>
                </a:lnTo>
                <a:lnTo>
                  <a:pt x="8749" y="356"/>
                </a:lnTo>
                <a:lnTo>
                  <a:pt x="8824" y="392"/>
                </a:lnTo>
                <a:lnTo>
                  <a:pt x="8901" y="428"/>
                </a:lnTo>
                <a:lnTo>
                  <a:pt x="8977" y="467"/>
                </a:lnTo>
                <a:lnTo>
                  <a:pt x="8977" y="467"/>
                </a:lnTo>
                <a:lnTo>
                  <a:pt x="9054" y="506"/>
                </a:lnTo>
                <a:lnTo>
                  <a:pt x="9130" y="542"/>
                </a:lnTo>
                <a:lnTo>
                  <a:pt x="9204" y="575"/>
                </a:lnTo>
                <a:lnTo>
                  <a:pt x="9277" y="606"/>
                </a:lnTo>
                <a:lnTo>
                  <a:pt x="9349" y="633"/>
                </a:lnTo>
                <a:lnTo>
                  <a:pt x="9420" y="659"/>
                </a:lnTo>
                <a:lnTo>
                  <a:pt x="9489" y="683"/>
                </a:lnTo>
                <a:lnTo>
                  <a:pt x="9558" y="704"/>
                </a:lnTo>
                <a:lnTo>
                  <a:pt x="9623" y="722"/>
                </a:lnTo>
                <a:lnTo>
                  <a:pt x="9689" y="738"/>
                </a:lnTo>
                <a:lnTo>
                  <a:pt x="9755" y="752"/>
                </a:lnTo>
                <a:lnTo>
                  <a:pt x="9818" y="764"/>
                </a:lnTo>
                <a:lnTo>
                  <a:pt x="9881" y="774"/>
                </a:lnTo>
                <a:lnTo>
                  <a:pt x="9941" y="782"/>
                </a:lnTo>
                <a:lnTo>
                  <a:pt x="10001" y="788"/>
                </a:lnTo>
                <a:lnTo>
                  <a:pt x="10061" y="792"/>
                </a:lnTo>
                <a:lnTo>
                  <a:pt x="10118" y="795"/>
                </a:lnTo>
                <a:lnTo>
                  <a:pt x="10175" y="797"/>
                </a:lnTo>
                <a:lnTo>
                  <a:pt x="10231" y="795"/>
                </a:lnTo>
                <a:lnTo>
                  <a:pt x="10285" y="794"/>
                </a:lnTo>
                <a:lnTo>
                  <a:pt x="10337" y="789"/>
                </a:lnTo>
                <a:lnTo>
                  <a:pt x="10390" y="785"/>
                </a:lnTo>
                <a:lnTo>
                  <a:pt x="10441" y="777"/>
                </a:lnTo>
                <a:lnTo>
                  <a:pt x="10489" y="770"/>
                </a:lnTo>
                <a:lnTo>
                  <a:pt x="10538" y="761"/>
                </a:lnTo>
                <a:lnTo>
                  <a:pt x="10584" y="750"/>
                </a:lnTo>
                <a:lnTo>
                  <a:pt x="10631" y="740"/>
                </a:lnTo>
                <a:lnTo>
                  <a:pt x="10676" y="726"/>
                </a:lnTo>
                <a:lnTo>
                  <a:pt x="10719" y="714"/>
                </a:lnTo>
                <a:lnTo>
                  <a:pt x="10761" y="699"/>
                </a:lnTo>
                <a:lnTo>
                  <a:pt x="10803" y="684"/>
                </a:lnTo>
                <a:lnTo>
                  <a:pt x="10842" y="669"/>
                </a:lnTo>
                <a:lnTo>
                  <a:pt x="10881" y="653"/>
                </a:lnTo>
                <a:lnTo>
                  <a:pt x="10919" y="635"/>
                </a:lnTo>
                <a:lnTo>
                  <a:pt x="10956" y="617"/>
                </a:lnTo>
                <a:lnTo>
                  <a:pt x="10992" y="599"/>
                </a:lnTo>
                <a:lnTo>
                  <a:pt x="11058" y="561"/>
                </a:lnTo>
                <a:lnTo>
                  <a:pt x="11121" y="524"/>
                </a:lnTo>
                <a:lnTo>
                  <a:pt x="11180" y="483"/>
                </a:lnTo>
                <a:lnTo>
                  <a:pt x="11234" y="444"/>
                </a:lnTo>
                <a:lnTo>
                  <a:pt x="11282" y="405"/>
                </a:lnTo>
                <a:lnTo>
                  <a:pt x="11327" y="368"/>
                </a:lnTo>
                <a:lnTo>
                  <a:pt x="11366" y="330"/>
                </a:lnTo>
                <a:lnTo>
                  <a:pt x="11402" y="296"/>
                </a:lnTo>
                <a:lnTo>
                  <a:pt x="11432" y="264"/>
                </a:lnTo>
                <a:lnTo>
                  <a:pt x="11457" y="236"/>
                </a:lnTo>
                <a:lnTo>
                  <a:pt x="11478" y="210"/>
                </a:lnTo>
                <a:lnTo>
                  <a:pt x="11495" y="189"/>
                </a:lnTo>
                <a:lnTo>
                  <a:pt x="11514" y="161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ko-KR" altLang="en-US" sz="240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669373">
            <a:off x="10098947" y="2000073"/>
            <a:ext cx="1747707" cy="3048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8678163">
            <a:off x="213654" y="5344176"/>
            <a:ext cx="1017805" cy="102940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C85C1035-0BD2-4328-B15A-BD14B3AD1056}"/>
              </a:ext>
            </a:extLst>
          </p:cNvPr>
          <p:cNvSpPr/>
          <p:nvPr/>
        </p:nvSpPr>
        <p:spPr>
          <a:xfrm>
            <a:off x="598642" y="1336351"/>
            <a:ext cx="10994716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>
                <a:latin typeface="Abadi Extra Light" panose="020B0204020104020204" pitchFamily="34" charset="0"/>
              </a:rPr>
              <a:t>As </a:t>
            </a:r>
            <a:r>
              <a:rPr lang="pt-BR" sz="2400" b="1" dirty="0">
                <a:latin typeface="Abadi Extra Light" panose="020B0204020104020204" pitchFamily="34" charset="0"/>
              </a:rPr>
              <a:t>reações</a:t>
            </a:r>
            <a:r>
              <a:rPr lang="pt-BR" sz="2400" dirty="0">
                <a:latin typeface="Abadi Extra Light" panose="020B0204020104020204" pitchFamily="34" charset="0"/>
              </a:rPr>
              <a:t> de redução-oxidação ou oxirredução (também conhecido como </a:t>
            </a:r>
            <a:r>
              <a:rPr lang="pt-BR" sz="2400" b="1" dirty="0">
                <a:latin typeface="Abadi Extra Light" panose="020B0204020104020204" pitchFamily="34" charset="0"/>
              </a:rPr>
              <a:t>reação redox</a:t>
            </a:r>
            <a:r>
              <a:rPr lang="pt-BR" sz="2400" dirty="0">
                <a:latin typeface="Abadi Extra Light" panose="020B0204020104020204" pitchFamily="34" charset="0"/>
              </a:rPr>
              <a:t>) são as </a:t>
            </a:r>
            <a:r>
              <a:rPr lang="pt-BR" sz="2400" b="1" dirty="0">
                <a:latin typeface="Abadi Extra Light" panose="020B0204020104020204" pitchFamily="34" charset="0"/>
              </a:rPr>
              <a:t>reações</a:t>
            </a:r>
            <a:r>
              <a:rPr lang="pt-BR" sz="2400" dirty="0">
                <a:latin typeface="Abadi Extra Light" panose="020B0204020104020204" pitchFamily="34" charset="0"/>
              </a:rPr>
              <a:t> de transferência de elétrons. Esta transferência se produz entre um </a:t>
            </a:r>
          </a:p>
          <a:p>
            <a:r>
              <a:rPr lang="pt-BR" sz="2400" dirty="0">
                <a:latin typeface="Abadi Extra Light" panose="020B0204020104020204" pitchFamily="34" charset="0"/>
              </a:rPr>
              <a:t>conjunto de espécies químicas, um oxidante e um redutor (uma forma reduzida e uma </a:t>
            </a:r>
          </a:p>
          <a:p>
            <a:r>
              <a:rPr lang="pt-BR" sz="2400" dirty="0">
                <a:latin typeface="Abadi Extra Light" panose="020B0204020104020204" pitchFamily="34" charset="0"/>
              </a:rPr>
              <a:t>forma oxidada respectivamente).</a:t>
            </a:r>
          </a:p>
        </p:txBody>
      </p:sp>
      <p:pic>
        <p:nvPicPr>
          <p:cNvPr id="4098" name="Picture 2" descr="Imagem relacionada">
            <a:extLst>
              <a:ext uri="{FF2B5EF4-FFF2-40B4-BE49-F238E27FC236}">
                <a16:creationId xmlns:a16="http://schemas.microsoft.com/office/drawing/2014/main" id="{D6D6432E-F3ED-4142-849E-5EC9746B7A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3333FF"/>
              </a:clrFrom>
              <a:clrTo>
                <a:srgbClr val="333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95" y="3951044"/>
            <a:ext cx="3618209" cy="246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4903F8B-6CAC-4DC2-B868-12FC2182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05C8C51B-461E-4678-871A-4552FF4DA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300" y="375087"/>
            <a:ext cx="11143305" cy="613115"/>
          </a:xfrm>
        </p:spPr>
        <p:txBody>
          <a:bodyPr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  <a:ea typeface="Tahoma" panose="020B0604030504040204" pitchFamily="34" charset="0"/>
              </a:rPr>
              <a:t>Reações</a:t>
            </a:r>
            <a:r>
              <a:rPr lang="en-US" altLang="ko-KR" dirty="0">
                <a:solidFill>
                  <a:schemeClr val="tx1"/>
                </a:solidFill>
                <a:ea typeface="Tahoma" panose="020B0604030504040204" pitchFamily="34" charset="0"/>
              </a:rPr>
              <a:t> de </a:t>
            </a:r>
            <a:r>
              <a:rPr lang="en-US" altLang="ko-KR" dirty="0" err="1">
                <a:solidFill>
                  <a:schemeClr val="tx1"/>
                </a:solidFill>
                <a:ea typeface="Tahoma" panose="020B0604030504040204" pitchFamily="34" charset="0"/>
              </a:rPr>
              <a:t>oxi-redução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E7E5E00-5261-4F9C-A293-8DDAAC2C2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08" y="2150067"/>
            <a:ext cx="10712888" cy="276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47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8789206-F565-44E1-A140-EC3AB93B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17CF99E1-5855-44A3-A28F-65C8AFCE1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  <a:ea typeface="Tahoma" panose="020B0604030504040204" pitchFamily="34" charset="0"/>
              </a:rPr>
              <a:t>Reações</a:t>
            </a:r>
            <a:r>
              <a:rPr lang="en-US" altLang="ko-KR" dirty="0">
                <a:solidFill>
                  <a:schemeClr val="tx1"/>
                </a:solidFill>
                <a:ea typeface="Tahoma" panose="020B0604030504040204" pitchFamily="34" charset="0"/>
              </a:rPr>
              <a:t> de </a:t>
            </a:r>
            <a:r>
              <a:rPr lang="en-US" altLang="ko-KR" dirty="0" err="1">
                <a:solidFill>
                  <a:schemeClr val="tx1"/>
                </a:solidFill>
                <a:ea typeface="Tahoma" panose="020B0604030504040204" pitchFamily="34" charset="0"/>
              </a:rPr>
              <a:t>oxi-redução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DFBF23-4B0B-4B50-848A-1F97529861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Reação entre zinco e cobre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FA36631-4257-4F3B-89DB-5EF8388E3466}"/>
              </a:ext>
            </a:extLst>
          </p:cNvPr>
          <p:cNvSpPr/>
          <p:nvPr/>
        </p:nvSpPr>
        <p:spPr>
          <a:xfrm>
            <a:off x="1487488" y="1459230"/>
            <a:ext cx="80405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inherit"/>
              </a:rPr>
              <a:t>Zn</a:t>
            </a:r>
            <a:r>
              <a:rPr lang="pt-BR" sz="2400" b="1" baseline="-25000" dirty="0">
                <a:latin typeface="inherit"/>
              </a:rPr>
              <a:t>(s)</a:t>
            </a:r>
            <a:r>
              <a:rPr lang="pt-BR" sz="2400" b="1" dirty="0">
                <a:latin typeface="inherit"/>
              </a:rPr>
              <a:t> + CuSO</a:t>
            </a:r>
            <a:r>
              <a:rPr lang="pt-BR" sz="2400" b="1" baseline="-25000" dirty="0">
                <a:latin typeface="inherit"/>
              </a:rPr>
              <a:t>4(</a:t>
            </a:r>
            <a:r>
              <a:rPr lang="pt-BR" sz="2400" b="1" baseline="-25000" dirty="0" err="1">
                <a:latin typeface="inherit"/>
              </a:rPr>
              <a:t>aq</a:t>
            </a:r>
            <a:r>
              <a:rPr lang="pt-BR" sz="2400" b="1" baseline="-25000" dirty="0">
                <a:latin typeface="inherit"/>
              </a:rPr>
              <a:t>)</a:t>
            </a:r>
            <a:r>
              <a:rPr lang="pt-BR" sz="2400" b="1" dirty="0">
                <a:latin typeface="inherit"/>
              </a:rPr>
              <a:t> → Cu</a:t>
            </a:r>
            <a:r>
              <a:rPr lang="pt-BR" sz="2400" b="1" baseline="-25000" dirty="0">
                <a:latin typeface="inherit"/>
              </a:rPr>
              <a:t>(s)</a:t>
            </a:r>
            <a:r>
              <a:rPr lang="pt-BR" sz="2400" b="1" dirty="0">
                <a:latin typeface="inherit"/>
              </a:rPr>
              <a:t> + ZnSO</a:t>
            </a:r>
            <a:r>
              <a:rPr lang="pt-BR" sz="2400" b="1" baseline="-25000" dirty="0">
                <a:latin typeface="inherit"/>
              </a:rPr>
              <a:t>4(</a:t>
            </a:r>
            <a:r>
              <a:rPr lang="pt-BR" sz="2400" b="1" baseline="-25000" dirty="0" err="1">
                <a:latin typeface="inherit"/>
              </a:rPr>
              <a:t>aq</a:t>
            </a:r>
            <a:r>
              <a:rPr lang="pt-BR" sz="2400" b="1" baseline="-25000" dirty="0">
                <a:latin typeface="inherit"/>
              </a:rPr>
              <a:t>)</a:t>
            </a:r>
            <a:endParaRPr lang="pt-BR" sz="2400" dirty="0">
              <a:latin typeface="Raleway"/>
            </a:endParaRPr>
          </a:p>
          <a:p>
            <a:r>
              <a:rPr lang="pt-BR" sz="2400" b="1" dirty="0">
                <a:latin typeface="inherit"/>
              </a:rPr>
              <a:t>ou</a:t>
            </a:r>
            <a:endParaRPr lang="pt-BR" sz="2400" dirty="0">
              <a:latin typeface="Raleway"/>
            </a:endParaRPr>
          </a:p>
          <a:p>
            <a:r>
              <a:rPr lang="pt-BR" sz="2400" b="1" dirty="0">
                <a:latin typeface="inherit"/>
              </a:rPr>
              <a:t>Zn</a:t>
            </a:r>
            <a:r>
              <a:rPr lang="pt-BR" sz="2400" b="1" baseline="-25000" dirty="0">
                <a:latin typeface="inherit"/>
              </a:rPr>
              <a:t>(s)</a:t>
            </a:r>
            <a:r>
              <a:rPr lang="pt-BR" sz="2400" b="1" dirty="0">
                <a:latin typeface="inherit"/>
              </a:rPr>
              <a:t> + Cu</a:t>
            </a:r>
            <a:r>
              <a:rPr lang="pt-BR" sz="2400" b="1" baseline="30000" dirty="0">
                <a:latin typeface="inherit"/>
              </a:rPr>
              <a:t>2+</a:t>
            </a:r>
            <a:r>
              <a:rPr lang="pt-BR" sz="2400" b="1" baseline="-25000" dirty="0">
                <a:latin typeface="inherit"/>
              </a:rPr>
              <a:t>(</a:t>
            </a:r>
            <a:r>
              <a:rPr lang="pt-BR" sz="2400" b="1" baseline="-25000" dirty="0" err="1">
                <a:latin typeface="inherit"/>
              </a:rPr>
              <a:t>aq</a:t>
            </a:r>
            <a:r>
              <a:rPr lang="pt-BR" sz="2400" b="1" baseline="-25000" dirty="0">
                <a:latin typeface="inherit"/>
              </a:rPr>
              <a:t>)</a:t>
            </a:r>
            <a:r>
              <a:rPr lang="pt-BR" sz="2400" b="1" dirty="0">
                <a:latin typeface="inherit"/>
              </a:rPr>
              <a:t>  + SO</a:t>
            </a:r>
            <a:r>
              <a:rPr lang="pt-BR" sz="2400" b="1" baseline="-25000" dirty="0">
                <a:latin typeface="inherit"/>
              </a:rPr>
              <a:t>4</a:t>
            </a:r>
            <a:r>
              <a:rPr lang="pt-BR" sz="2400" b="1" baseline="30000" dirty="0">
                <a:latin typeface="inherit"/>
              </a:rPr>
              <a:t>2-</a:t>
            </a:r>
            <a:r>
              <a:rPr lang="pt-BR" sz="2400" b="1" baseline="-25000" dirty="0">
                <a:latin typeface="inherit"/>
              </a:rPr>
              <a:t>(</a:t>
            </a:r>
            <a:r>
              <a:rPr lang="pt-BR" sz="2400" b="1" baseline="-25000" dirty="0" err="1">
                <a:latin typeface="inherit"/>
              </a:rPr>
              <a:t>aq</a:t>
            </a:r>
            <a:r>
              <a:rPr lang="pt-BR" sz="2400" b="1" baseline="-25000" dirty="0">
                <a:latin typeface="inherit"/>
              </a:rPr>
              <a:t>)</a:t>
            </a:r>
            <a:r>
              <a:rPr lang="pt-BR" sz="2400" b="1" dirty="0">
                <a:latin typeface="inherit"/>
              </a:rPr>
              <a:t> → Cu</a:t>
            </a:r>
            <a:r>
              <a:rPr lang="pt-BR" sz="2400" b="1" baseline="-25000" dirty="0">
                <a:latin typeface="inherit"/>
              </a:rPr>
              <a:t>(s)</a:t>
            </a:r>
            <a:r>
              <a:rPr lang="pt-BR" sz="2400" b="1" dirty="0">
                <a:latin typeface="inherit"/>
              </a:rPr>
              <a:t> + Zn</a:t>
            </a:r>
            <a:r>
              <a:rPr lang="pt-BR" sz="2400" b="1" baseline="30000" dirty="0">
                <a:latin typeface="inherit"/>
              </a:rPr>
              <a:t>2+</a:t>
            </a:r>
            <a:r>
              <a:rPr lang="pt-BR" sz="2400" b="1" baseline="-25000" dirty="0">
                <a:latin typeface="inherit"/>
              </a:rPr>
              <a:t>(</a:t>
            </a:r>
            <a:r>
              <a:rPr lang="pt-BR" sz="2400" b="1" baseline="-25000" dirty="0" err="1">
                <a:latin typeface="inherit"/>
              </a:rPr>
              <a:t>aq</a:t>
            </a:r>
            <a:r>
              <a:rPr lang="pt-BR" sz="2400" b="1" baseline="-25000" dirty="0">
                <a:latin typeface="inherit"/>
              </a:rPr>
              <a:t>)</a:t>
            </a:r>
            <a:r>
              <a:rPr lang="pt-BR" sz="2400" b="1" dirty="0">
                <a:latin typeface="inherit"/>
              </a:rPr>
              <a:t>  + SO</a:t>
            </a:r>
            <a:r>
              <a:rPr lang="pt-BR" sz="2400" b="1" baseline="-25000" dirty="0">
                <a:latin typeface="inherit"/>
              </a:rPr>
              <a:t>4</a:t>
            </a:r>
            <a:r>
              <a:rPr lang="pt-BR" sz="2400" b="1" baseline="30000" dirty="0">
                <a:latin typeface="inherit"/>
              </a:rPr>
              <a:t>2-</a:t>
            </a:r>
            <a:r>
              <a:rPr lang="pt-BR" sz="2400" b="1" baseline="-25000" dirty="0">
                <a:latin typeface="inherit"/>
              </a:rPr>
              <a:t>(</a:t>
            </a:r>
            <a:r>
              <a:rPr lang="pt-BR" sz="2400" b="1" baseline="-25000" dirty="0" err="1">
                <a:latin typeface="inherit"/>
              </a:rPr>
              <a:t>aq</a:t>
            </a:r>
            <a:r>
              <a:rPr lang="pt-BR" sz="2400" b="1" baseline="-25000" dirty="0">
                <a:latin typeface="inherit"/>
              </a:rPr>
              <a:t>)</a:t>
            </a:r>
            <a:endParaRPr lang="pt-BR" sz="2400" dirty="0">
              <a:latin typeface="Raleway"/>
            </a:endParaRPr>
          </a:p>
          <a:p>
            <a:r>
              <a:rPr lang="pt-BR" sz="2400" b="1" dirty="0">
                <a:latin typeface="inherit"/>
              </a:rPr>
              <a:t>ou ainda</a:t>
            </a:r>
            <a:endParaRPr lang="pt-BR" sz="2400" dirty="0">
              <a:latin typeface="Raleway"/>
            </a:endParaRPr>
          </a:p>
          <a:p>
            <a:r>
              <a:rPr lang="pt-BR" sz="2400" b="1" dirty="0">
                <a:latin typeface="inherit"/>
              </a:rPr>
              <a:t>Zn</a:t>
            </a:r>
            <a:r>
              <a:rPr lang="pt-BR" sz="2400" b="1" baseline="-25000" dirty="0">
                <a:latin typeface="inherit"/>
              </a:rPr>
              <a:t>(s)</a:t>
            </a:r>
            <a:r>
              <a:rPr lang="pt-BR" sz="2400" b="1" dirty="0">
                <a:latin typeface="inherit"/>
              </a:rPr>
              <a:t> + Cu</a:t>
            </a:r>
            <a:r>
              <a:rPr lang="pt-BR" sz="2400" b="1" baseline="30000" dirty="0">
                <a:latin typeface="inherit"/>
              </a:rPr>
              <a:t>2+</a:t>
            </a:r>
            <a:r>
              <a:rPr lang="pt-BR" sz="2400" b="1" baseline="-25000" dirty="0">
                <a:latin typeface="inherit"/>
              </a:rPr>
              <a:t>(</a:t>
            </a:r>
            <a:r>
              <a:rPr lang="pt-BR" sz="2400" b="1" baseline="-25000" dirty="0" err="1">
                <a:latin typeface="inherit"/>
              </a:rPr>
              <a:t>aq</a:t>
            </a:r>
            <a:r>
              <a:rPr lang="pt-BR" sz="2400" b="1" baseline="-25000" dirty="0">
                <a:latin typeface="inherit"/>
              </a:rPr>
              <a:t>)</a:t>
            </a:r>
            <a:r>
              <a:rPr lang="pt-BR" sz="2400" b="1" dirty="0">
                <a:latin typeface="inherit"/>
              </a:rPr>
              <a:t>  → Cu</a:t>
            </a:r>
            <a:r>
              <a:rPr lang="pt-BR" sz="2400" b="1" baseline="-25000" dirty="0">
                <a:latin typeface="inherit"/>
              </a:rPr>
              <a:t>(s)</a:t>
            </a:r>
            <a:r>
              <a:rPr lang="pt-BR" sz="2400" b="1" dirty="0">
                <a:latin typeface="inherit"/>
              </a:rPr>
              <a:t> + Zn</a:t>
            </a:r>
            <a:r>
              <a:rPr lang="pt-BR" sz="2400" b="1" baseline="30000" dirty="0">
                <a:latin typeface="inherit"/>
              </a:rPr>
              <a:t>2+</a:t>
            </a:r>
            <a:r>
              <a:rPr lang="pt-BR" sz="2400" b="1" baseline="-25000" dirty="0">
                <a:latin typeface="inherit"/>
              </a:rPr>
              <a:t>(</a:t>
            </a:r>
            <a:r>
              <a:rPr lang="pt-BR" sz="2400" b="1" baseline="-25000" dirty="0" err="1">
                <a:latin typeface="inherit"/>
              </a:rPr>
              <a:t>aq</a:t>
            </a:r>
            <a:r>
              <a:rPr lang="pt-BR" sz="2400" b="1" baseline="-25000" dirty="0">
                <a:latin typeface="inherit"/>
              </a:rPr>
              <a:t>)</a:t>
            </a:r>
            <a:r>
              <a:rPr lang="pt-BR" sz="2400" b="1" dirty="0">
                <a:latin typeface="inherit"/>
              </a:rPr>
              <a:t>  </a:t>
            </a:r>
            <a:endParaRPr lang="pt-BR" sz="2400" dirty="0">
              <a:latin typeface="Raleway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ABF2125-13D3-4642-AD07-E2A9B7A80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9" y="3580613"/>
            <a:ext cx="6045289" cy="2463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B0EF51B-CA0C-43BA-8CCD-8E6F3B785DB4}"/>
              </a:ext>
            </a:extLst>
          </p:cNvPr>
          <p:cNvSpPr/>
          <p:nvPr/>
        </p:nvSpPr>
        <p:spPr>
          <a:xfrm>
            <a:off x="527382" y="4005064"/>
            <a:ext cx="48005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rgbClr val="FF0000"/>
                </a:solidFill>
                <a:latin typeface="NewsGothicMt"/>
              </a:rPr>
              <a:t>Semirreação</a:t>
            </a:r>
            <a:r>
              <a:rPr lang="pt-BR" sz="2400" b="1" dirty="0">
                <a:solidFill>
                  <a:srgbClr val="FF0000"/>
                </a:solidFill>
                <a:latin typeface="NewsGothicMt"/>
              </a:rPr>
              <a:t> no ânodo: </a:t>
            </a:r>
          </a:p>
          <a:p>
            <a:r>
              <a:rPr lang="pt-BR" sz="2400" b="1" dirty="0">
                <a:solidFill>
                  <a:srgbClr val="0070C0"/>
                </a:solidFill>
                <a:latin typeface="NewsGothicMt"/>
              </a:rPr>
              <a:t>Zn</a:t>
            </a:r>
            <a:r>
              <a:rPr lang="pt-BR" sz="2400" b="1" baseline="-25000" dirty="0">
                <a:solidFill>
                  <a:srgbClr val="0070C0"/>
                </a:solidFill>
                <a:latin typeface="NewsGothicMt"/>
              </a:rPr>
              <a:t>( s) </a:t>
            </a:r>
            <a:r>
              <a:rPr lang="pt-BR" sz="2400" b="1" dirty="0">
                <a:solidFill>
                  <a:srgbClr val="0070C0"/>
                </a:solidFill>
                <a:latin typeface="NewsGothicMt"/>
              </a:rPr>
              <a:t>↔ Zn</a:t>
            </a:r>
            <a:r>
              <a:rPr lang="pt-BR" sz="2400" b="1" baseline="30000" dirty="0">
                <a:solidFill>
                  <a:srgbClr val="0070C0"/>
                </a:solidFill>
                <a:latin typeface="NewsGothicMt"/>
              </a:rPr>
              <a:t>2+</a:t>
            </a:r>
            <a:r>
              <a:rPr lang="pt-BR" sz="2400" b="1" baseline="-25000" dirty="0">
                <a:solidFill>
                  <a:srgbClr val="0070C0"/>
                </a:solidFill>
                <a:latin typeface="NewsGothicMt"/>
              </a:rPr>
              <a:t>(</a:t>
            </a:r>
            <a:r>
              <a:rPr lang="pt-BR" sz="2400" b="1" baseline="-25000" dirty="0" err="1">
                <a:solidFill>
                  <a:srgbClr val="0070C0"/>
                </a:solidFill>
                <a:latin typeface="NewsGothicMt"/>
              </a:rPr>
              <a:t>aq</a:t>
            </a:r>
            <a:r>
              <a:rPr lang="pt-BR" sz="2400" b="1" baseline="-25000" dirty="0">
                <a:solidFill>
                  <a:srgbClr val="0070C0"/>
                </a:solidFill>
                <a:latin typeface="NewsGothicMt"/>
              </a:rPr>
              <a:t>) </a:t>
            </a:r>
            <a:r>
              <a:rPr lang="pt-BR" sz="2400" b="1" dirty="0">
                <a:solidFill>
                  <a:srgbClr val="0070C0"/>
                </a:solidFill>
                <a:latin typeface="NewsGothicMt"/>
              </a:rPr>
              <a:t>+ 2 e</a:t>
            </a:r>
            <a:r>
              <a:rPr lang="pt-BR" sz="2400" b="1" baseline="30000" dirty="0">
                <a:solidFill>
                  <a:srgbClr val="0070C0"/>
                </a:solidFill>
                <a:latin typeface="NewsGothicMt"/>
              </a:rPr>
              <a:t>-</a:t>
            </a:r>
            <a:br>
              <a:rPr lang="pt-BR" sz="2400" dirty="0">
                <a:solidFill>
                  <a:srgbClr val="0070C0"/>
                </a:solidFill>
              </a:rPr>
            </a:br>
            <a:r>
              <a:rPr lang="pt-BR" sz="2400" b="1" u="sng" dirty="0" err="1">
                <a:solidFill>
                  <a:srgbClr val="FF0000"/>
                </a:solidFill>
                <a:latin typeface="NewsGothicMt"/>
              </a:rPr>
              <a:t>Semirreação</a:t>
            </a:r>
            <a:r>
              <a:rPr lang="pt-BR" sz="2400" b="1" u="sng" dirty="0">
                <a:solidFill>
                  <a:srgbClr val="FF0000"/>
                </a:solidFill>
                <a:latin typeface="NewsGothicMt"/>
              </a:rPr>
              <a:t> no cátodo: </a:t>
            </a:r>
          </a:p>
          <a:p>
            <a:r>
              <a:rPr lang="pt-BR" sz="2400" b="1" u="sng" dirty="0">
                <a:solidFill>
                  <a:srgbClr val="0070C0"/>
                </a:solidFill>
                <a:latin typeface="NewsGothicMt"/>
              </a:rPr>
              <a:t>Cu</a:t>
            </a:r>
            <a:r>
              <a:rPr lang="pt-BR" sz="2400" b="1" baseline="30000" dirty="0">
                <a:solidFill>
                  <a:srgbClr val="0070C0"/>
                </a:solidFill>
                <a:latin typeface="NewsGothicMt"/>
              </a:rPr>
              <a:t>2+</a:t>
            </a:r>
            <a:r>
              <a:rPr lang="pt-BR" sz="2400" b="1" u="sng" baseline="-25000" dirty="0">
                <a:solidFill>
                  <a:srgbClr val="0070C0"/>
                </a:solidFill>
                <a:latin typeface="NewsGothicMt"/>
              </a:rPr>
              <a:t>(</a:t>
            </a:r>
            <a:r>
              <a:rPr lang="pt-BR" sz="2400" b="1" u="sng" baseline="-25000" dirty="0" err="1">
                <a:solidFill>
                  <a:srgbClr val="0070C0"/>
                </a:solidFill>
                <a:latin typeface="NewsGothicMt"/>
              </a:rPr>
              <a:t>aq</a:t>
            </a:r>
            <a:r>
              <a:rPr lang="pt-BR" sz="2400" b="1" u="sng" baseline="-25000" dirty="0">
                <a:solidFill>
                  <a:srgbClr val="0070C0"/>
                </a:solidFill>
                <a:latin typeface="NewsGothicMt"/>
              </a:rPr>
              <a:t>) </a:t>
            </a:r>
            <a:r>
              <a:rPr lang="pt-BR" sz="2400" b="1" u="sng" dirty="0">
                <a:solidFill>
                  <a:srgbClr val="0070C0"/>
                </a:solidFill>
                <a:latin typeface="NewsGothicMt"/>
              </a:rPr>
              <a:t>+ 2 e</a:t>
            </a:r>
            <a:r>
              <a:rPr lang="pt-BR" sz="2400" b="1" baseline="30000" dirty="0">
                <a:solidFill>
                  <a:srgbClr val="0070C0"/>
                </a:solidFill>
                <a:latin typeface="NewsGothicMt"/>
              </a:rPr>
              <a:t>-</a:t>
            </a:r>
            <a:r>
              <a:rPr lang="pt-BR" sz="2400" b="1" u="sng" baseline="-25000" dirty="0">
                <a:solidFill>
                  <a:srgbClr val="0070C0"/>
                </a:solidFill>
                <a:latin typeface="NewsGothicMt"/>
              </a:rPr>
              <a:t> </a:t>
            </a:r>
            <a:r>
              <a:rPr lang="pt-BR" sz="2400" b="1" u="sng" dirty="0">
                <a:solidFill>
                  <a:srgbClr val="0070C0"/>
                </a:solidFill>
                <a:latin typeface="NewsGothicMt"/>
              </a:rPr>
              <a:t>↔ Cu</a:t>
            </a:r>
            <a:r>
              <a:rPr lang="pt-BR" sz="2400" b="1" u="sng" baseline="-25000" dirty="0">
                <a:solidFill>
                  <a:srgbClr val="0070C0"/>
                </a:solidFill>
                <a:latin typeface="NewsGothicMt"/>
              </a:rPr>
              <a:t>( s)</a:t>
            </a:r>
            <a:br>
              <a:rPr lang="pt-BR" sz="2400" dirty="0">
                <a:solidFill>
                  <a:srgbClr val="0070C0"/>
                </a:solidFill>
              </a:rPr>
            </a:br>
            <a:r>
              <a:rPr lang="pt-BR" sz="2400" b="1" dirty="0">
                <a:solidFill>
                  <a:srgbClr val="FF0000"/>
                </a:solidFill>
                <a:latin typeface="NewsGothicMt"/>
              </a:rPr>
              <a:t>Reação Global: </a:t>
            </a:r>
          </a:p>
          <a:p>
            <a:r>
              <a:rPr lang="pt-BR" sz="2400" b="1" dirty="0">
                <a:solidFill>
                  <a:srgbClr val="0070C0"/>
                </a:solidFill>
                <a:latin typeface="NewsGothicMt"/>
              </a:rPr>
              <a:t>Zn</a:t>
            </a:r>
            <a:r>
              <a:rPr lang="pt-BR" sz="2400" b="1" baseline="-25000" dirty="0">
                <a:solidFill>
                  <a:srgbClr val="0070C0"/>
                </a:solidFill>
                <a:latin typeface="NewsGothicMt"/>
              </a:rPr>
              <a:t>( s) </a:t>
            </a:r>
            <a:r>
              <a:rPr lang="pt-BR" sz="2400" b="1" dirty="0">
                <a:solidFill>
                  <a:srgbClr val="0070C0"/>
                </a:solidFill>
                <a:latin typeface="NewsGothicMt"/>
              </a:rPr>
              <a:t>+ Cu</a:t>
            </a:r>
            <a:r>
              <a:rPr lang="pt-BR" sz="2400" b="1" baseline="30000" dirty="0">
                <a:solidFill>
                  <a:srgbClr val="0070C0"/>
                </a:solidFill>
                <a:latin typeface="NewsGothicMt"/>
              </a:rPr>
              <a:t>2+</a:t>
            </a:r>
            <a:r>
              <a:rPr lang="pt-BR" sz="2400" b="1" baseline="-25000" dirty="0">
                <a:solidFill>
                  <a:srgbClr val="0070C0"/>
                </a:solidFill>
                <a:latin typeface="NewsGothicMt"/>
              </a:rPr>
              <a:t>(</a:t>
            </a:r>
            <a:r>
              <a:rPr lang="pt-BR" sz="2400" b="1" baseline="-25000" dirty="0" err="1">
                <a:solidFill>
                  <a:srgbClr val="0070C0"/>
                </a:solidFill>
                <a:latin typeface="NewsGothicMt"/>
              </a:rPr>
              <a:t>aq</a:t>
            </a:r>
            <a:r>
              <a:rPr lang="pt-BR" sz="2400" b="1" baseline="-25000" dirty="0">
                <a:solidFill>
                  <a:srgbClr val="0070C0"/>
                </a:solidFill>
                <a:latin typeface="NewsGothicMt"/>
              </a:rPr>
              <a:t>) </a:t>
            </a:r>
            <a:r>
              <a:rPr lang="pt-BR" sz="2400" b="1" dirty="0">
                <a:solidFill>
                  <a:srgbClr val="0070C0"/>
                </a:solidFill>
                <a:latin typeface="NewsGothicMt"/>
              </a:rPr>
              <a:t>↔ Zn</a:t>
            </a:r>
            <a:r>
              <a:rPr lang="pt-BR" sz="2400" b="1" baseline="30000" dirty="0">
                <a:solidFill>
                  <a:srgbClr val="0070C0"/>
                </a:solidFill>
                <a:latin typeface="NewsGothicMt"/>
              </a:rPr>
              <a:t>2+</a:t>
            </a:r>
            <a:r>
              <a:rPr lang="pt-BR" sz="2400" b="1" baseline="-25000" dirty="0">
                <a:solidFill>
                  <a:srgbClr val="0070C0"/>
                </a:solidFill>
                <a:latin typeface="NewsGothicMt"/>
              </a:rPr>
              <a:t>(</a:t>
            </a:r>
            <a:r>
              <a:rPr lang="pt-BR" sz="2400" b="1" baseline="-25000" dirty="0" err="1">
                <a:solidFill>
                  <a:srgbClr val="0070C0"/>
                </a:solidFill>
                <a:latin typeface="NewsGothicMt"/>
              </a:rPr>
              <a:t>aq</a:t>
            </a:r>
            <a:r>
              <a:rPr lang="pt-BR" sz="2400" b="1" baseline="-25000" dirty="0">
                <a:solidFill>
                  <a:srgbClr val="0070C0"/>
                </a:solidFill>
                <a:latin typeface="NewsGothicMt"/>
              </a:rPr>
              <a:t>) </a:t>
            </a:r>
            <a:r>
              <a:rPr lang="pt-BR" sz="2400" b="1" dirty="0">
                <a:solidFill>
                  <a:srgbClr val="0070C0"/>
                </a:solidFill>
                <a:latin typeface="NewsGothicMt"/>
              </a:rPr>
              <a:t>+ Cu</a:t>
            </a:r>
            <a:r>
              <a:rPr lang="pt-BR" sz="2400" b="1" baseline="-25000" dirty="0">
                <a:solidFill>
                  <a:srgbClr val="0070C0"/>
                </a:solidFill>
                <a:latin typeface="NewsGothicMt"/>
              </a:rPr>
              <a:t>( s)</a:t>
            </a:r>
            <a:endParaRPr lang="pt-B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6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C3716A-34FD-47F8-9361-3E095A71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5F9FBFAE-EBCB-4E09-9322-0705C2E023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302" y="260552"/>
            <a:ext cx="11143305" cy="613115"/>
          </a:xfrm>
        </p:spPr>
        <p:txBody>
          <a:bodyPr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  <a:ea typeface="Tahoma" panose="020B0604030504040204" pitchFamily="34" charset="0"/>
              </a:rPr>
              <a:t>Descrição</a:t>
            </a:r>
            <a:r>
              <a:rPr lang="en-US" altLang="ko-KR" dirty="0">
                <a:solidFill>
                  <a:schemeClr val="tx1"/>
                </a:solidFill>
                <a:ea typeface="Tahoma" panose="020B0604030504040204" pitchFamily="34" charset="0"/>
              </a:rPr>
              <a:t> de </a:t>
            </a:r>
            <a:r>
              <a:rPr lang="en-US" altLang="ko-KR" dirty="0" err="1">
                <a:solidFill>
                  <a:schemeClr val="tx1"/>
                </a:solidFill>
                <a:ea typeface="Tahoma" panose="020B0604030504040204" pitchFamily="34" charset="0"/>
              </a:rPr>
              <a:t>célula</a:t>
            </a:r>
            <a:r>
              <a:rPr lang="en-US" altLang="ko-KR" dirty="0">
                <a:solidFill>
                  <a:schemeClr val="tx1"/>
                </a:solidFill>
                <a:ea typeface="Tahoma" panose="020B0604030504040204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ea typeface="Tahoma" panose="020B0604030504040204" pitchFamily="34" charset="0"/>
              </a:rPr>
              <a:t>galvânica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D89B1A-44F6-4309-8AF4-D95CA309D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50" y="1700808"/>
            <a:ext cx="10328557" cy="153617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126A227-E842-4044-1C0A-90D35B0BD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860" y="3621022"/>
            <a:ext cx="5830936" cy="283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99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2483</Words>
  <Application>Microsoft Office PowerPoint</Application>
  <PresentationFormat>Widescreen</PresentationFormat>
  <Paragraphs>216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63" baseType="lpstr">
      <vt:lpstr>Abadi</vt:lpstr>
      <vt:lpstr>Abadi Extra Light</vt:lpstr>
      <vt:lpstr>Arial</vt:lpstr>
      <vt:lpstr>Calibri</vt:lpstr>
      <vt:lpstr>Calibri Light</vt:lpstr>
      <vt:lpstr>Helvetica</vt:lpstr>
      <vt:lpstr>Helvetica-Bold</vt:lpstr>
      <vt:lpstr>inherit</vt:lpstr>
      <vt:lpstr>Montserrat</vt:lpstr>
      <vt:lpstr>NewsGothicMt</vt:lpstr>
      <vt:lpstr>Raleway</vt:lpstr>
      <vt:lpstr>Symbol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Antonio Barros e Silva Junior</dc:creator>
  <cp:lastModifiedBy>Carlos Antonio Barros e Silva Junior</cp:lastModifiedBy>
  <cp:revision>5</cp:revision>
  <dcterms:created xsi:type="dcterms:W3CDTF">2023-11-28T12:29:37Z</dcterms:created>
  <dcterms:modified xsi:type="dcterms:W3CDTF">2023-12-11T23:56:32Z</dcterms:modified>
</cp:coreProperties>
</file>