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  <p:sldId id="325" r:id="rId71"/>
    <p:sldId id="326" r:id="rId72"/>
    <p:sldId id="327" r:id="rId73"/>
    <p:sldId id="328" r:id="rId74"/>
    <p:sldId id="329" r:id="rId75"/>
    <p:sldId id="330" r:id="rId76"/>
  </p:sldIdLst>
  <p:sldSz cx="16256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3856" autoAdjust="0"/>
  </p:normalViewPr>
  <p:slideViewPr>
    <p:cSldViewPr>
      <p:cViewPr>
        <p:scale>
          <a:sx n="55" d="100"/>
          <a:sy n="55" d="100"/>
        </p:scale>
        <p:origin x="1013" y="13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2F061B3A-BB3C-CFF7-0401-0CD71D8CE7DF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B4E889D5-ED93-AAE8-CF10-FBDD8013B4C1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118D68C9-EF90-C4F3-7F36-8B46FC8CE380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79CBCCB0-D036-DDDB-D1C6-0D09715CD100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F466B02C-9939-D214-D49C-D4A7B59F984C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4C2EB2B6-9229-3834-3AC7-AB4EB9765C2F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A87EA38B-D808-EF32-6BC3-C89AEED99E2E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C579A467-71BE-E39D-89B9-6594AF41687B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FD993E7D-A0DE-7A6C-6969-DB9EF430B45A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833F9BD5-511A-B459-F207-E00F9858E17A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1F344551-A7DF-ED79-4354-D7361FB27F59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904316BF-6F8B-E951-B5C6-D0575B319411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035C6394-E2FA-7BE5-81C3-98762E4DD164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D6FB5737-6629-10C5-2843-CD10DAE80746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4" name="Google Shape;393;p51">
            <a:extLst>
              <a:ext uri="{FF2B5EF4-FFF2-40B4-BE49-F238E27FC236}">
                <a16:creationId xmlns:a16="http://schemas.microsoft.com/office/drawing/2014/main" id="{10AF8B85-BD82-8548-6382-E48565B225CB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DEE08E03-434F-3581-B286-25DC618EA87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465" t="8550" r="-1" b="20249"/>
          <a:stretch>
            <a:fillRect/>
          </a:stretch>
        </p:blipFill>
        <p:spPr>
          <a:xfrm rot="19106286">
            <a:off x="6174140" y="3476439"/>
            <a:ext cx="471970" cy="26153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B94A29B7-0726-A031-D158-41E6A7F072C0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3069E4D2-6426-8281-2655-FD1940A3CEF0}"/>
              </a:ext>
            </a:extLst>
          </p:cNvPr>
          <p:cNvSpPr/>
          <p:nvPr/>
        </p:nvSpPr>
        <p:spPr>
          <a:xfrm>
            <a:off x="5003800" y="5943600"/>
            <a:ext cx="10363200" cy="41148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27A667A2-94B7-302E-4215-59507013A68A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ransition spd="slow">
    <p:wheel spokes="1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9B7E6700-360D-F36A-34DC-27FC3A913B3F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E5E1881F-9088-6CCF-1605-8F822F62EC98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10E56E80-40E7-E292-2BB4-C045E37EDDAA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04E35C10-FE3B-226B-36AB-EF4F4BA23064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381CA9F3-511C-D6FB-42D2-93931AD33E56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D573E6C9-E38B-6C54-997F-E3B4BC32CE3D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16A1FB66-6543-32CF-3680-80DFE455AB59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A35C6358-3CC1-B394-39A7-92B17DE7015D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EAF5AADA-A340-234C-612D-621ADF5ECDB7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9D32D497-6747-4C9E-A42D-8DDB98F94B8A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ransition spd="slow">
    <p:comb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8BABA0CA-B7E8-DE40-600F-A86AB3E885B4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F3359198-EADC-351F-F63B-224A91ED0260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4E9E7295-DE68-F04A-98C6-615AE2744102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03B738CF-0F0F-2AC4-E855-A37CE63E2309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1511D598-07D3-F9BF-C422-A718979E87B6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F278ED83-E4F8-584D-FEB7-DD2203113458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8B9AA14A-87A9-E999-E7AA-4C30A3E19886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92B5ABFA-5851-DB66-A4FF-F5406B06D2E1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5B7A6B46-37AD-41E3-A461-A6F53C097A0D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B86F475E-D8F4-77C1-CDE4-19C837E5FE3B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60F71AB2-4F9A-3289-485C-7CBEBE2A9B3C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7152AFBF-EE64-D4BB-C445-6389ED288DC0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C0A36DA3-8586-DA94-02B5-00FCF03A1A19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6E0018FD-F0E4-303E-B4CA-71F77101D6A6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1C4F9774-697F-4A95-FB57-4B9DB6B14939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0136378F-3BD9-2A2E-8D83-0E2DDFB9E207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5F07C5C2-4BBD-1856-73F2-993CDAAB2B19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E9B09ABC-5864-3324-A687-F334A7C58765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75BAF835-FC6D-6423-EA4B-AA0DE6A5FFF4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C16F11B7-B917-88F3-54E6-AB83F9613EC2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E4B39EB8-ECC4-7C8E-C8C8-F6CBE630FA5F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75192AFA-4889-0C91-5FA2-EB2A6EC94118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088C2BD8-A5EC-F038-8F34-E377FB5BCF91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7133573A-0165-9457-CD9E-293AE26E351D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5C2646E8-0B19-6C42-D926-2C5F345CB5B2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3351A666-EC20-3283-1FB3-BF02685AB8D5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7632A886-426F-4EA7-04BF-2776D0F9748E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3CF2C3E7-F4A2-5146-4F38-59E18BD67C07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8420C755-9C9F-57EF-598B-9D183A0CC9F8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A2C029BB-6E1F-D530-5CFA-D3CFFA410CCD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06FE9D47-5D1D-4E37-320F-10436F074B4B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1DF90EE8-FEDE-A17C-045F-CDC780A62CD4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93D8ACFB-BC50-F8A0-9073-FC32CF87BA27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23EE9A87-D533-0849-984C-9BD714365CB8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E8B61C8B-D99F-CA11-2AC0-6F85E4B5C727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8DC76CBA-A69A-C939-A61A-E1804FDFFCA6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39B86BDB-0A4F-C53D-1A09-9F3E41957AFC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5FA72FFB-87F5-8FE3-BF38-B5AB44EEAE72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512917FE-8B6F-57AF-59EF-30EB0327F5C2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88655667-C20C-7A1E-DA01-0F3896892CA9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17026496-8074-C138-EE3D-D0E7254CAC82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A29D2781-2AC6-2984-715C-216B94D970EA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327F0ECC-7F48-D064-6094-499D13F1128C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CE5E13E8-623E-8420-9B10-3D6594742635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5CE91D55-3E6A-4245-6052-51416BE3583C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C3BF2882-6EB5-2840-8BC3-14E5D5AE2B23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6445B4BA-0470-5BAE-64C9-6287C7498EDB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Google Shape;393;p51">
            <a:extLst>
              <a:ext uri="{FF2B5EF4-FFF2-40B4-BE49-F238E27FC236}">
                <a16:creationId xmlns:a16="http://schemas.microsoft.com/office/drawing/2014/main" id="{C23D2D07-649F-BF71-C2D4-102D0658BA46}"/>
              </a:ext>
            </a:extLst>
          </p:cNvPr>
          <p:cNvSpPr txBox="1"/>
          <p:nvPr/>
        </p:nvSpPr>
        <p:spPr>
          <a:xfrm>
            <a:off x="14224000" y="8686800"/>
            <a:ext cx="1920670" cy="369332"/>
          </a:xfrm>
          <a:prstGeom prst="rect">
            <a:avLst/>
          </a:prstGeom>
          <a:solidFill>
            <a:srgbClr val="FFF9E6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pt-BR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Carlos Júnior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150</Words>
  <Application>Microsoft Office PowerPoint</Application>
  <PresentationFormat>Personalizar</PresentationFormat>
  <Paragraphs>75</Paragraphs>
  <Slides>75</Slides>
  <Notes>0</Notes>
  <HiddenSlides>0</HiddenSlides>
  <MMClips>0</MMClips>
  <ScaleCrop>false</ScaleCrop>
  <HeadingPairs>
    <vt:vector size="6" baseType="variant">
      <vt:variant>
        <vt:lpstr>Fontes usadas</vt:lpstr>
      </vt:variant>
      <vt:variant>
        <vt:i4>2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75</vt:i4>
      </vt:variant>
    </vt:vector>
  </HeadingPairs>
  <TitlesOfParts>
    <vt:vector size="78" baseType="lpstr">
      <vt:lpstr>Arial</vt:lpstr>
      <vt:lpstr>Calibri</vt:lpstr>
      <vt:lpstr>Office Theme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Carlos Antonio Barros e Silva Junior</cp:lastModifiedBy>
  <cp:revision>6</cp:revision>
  <dcterms:created xsi:type="dcterms:W3CDTF">2006-08-16T00:00:00Z</dcterms:created>
  <dcterms:modified xsi:type="dcterms:W3CDTF">2026-05-04T15:09:42Z</dcterms:modified>
</cp:coreProperties>
</file>