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wmf" ContentType="image/x-wmf"/>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91"/>
  </p:notesMasterIdLst>
  <p:handoutMasterIdLst>
    <p:handoutMasterId r:id="rId92"/>
  </p:handoutMasterIdLst>
  <p:sldIdLst>
    <p:sldId id="414" r:id="rId2"/>
    <p:sldId id="415" r:id="rId3"/>
    <p:sldId id="417" r:id="rId4"/>
    <p:sldId id="418" r:id="rId5"/>
    <p:sldId id="419" r:id="rId6"/>
    <p:sldId id="420" r:id="rId7"/>
    <p:sldId id="421" r:id="rId8"/>
    <p:sldId id="422" r:id="rId9"/>
    <p:sldId id="424" r:id="rId10"/>
    <p:sldId id="425" r:id="rId11"/>
    <p:sldId id="426" r:id="rId12"/>
    <p:sldId id="427" r:id="rId13"/>
    <p:sldId id="428" r:id="rId14"/>
    <p:sldId id="429" r:id="rId15"/>
    <p:sldId id="430" r:id="rId16"/>
    <p:sldId id="431" r:id="rId17"/>
    <p:sldId id="432" r:id="rId18"/>
    <p:sldId id="433" r:id="rId19"/>
    <p:sldId id="434" r:id="rId20"/>
    <p:sldId id="435" r:id="rId21"/>
    <p:sldId id="436" r:id="rId22"/>
    <p:sldId id="437" r:id="rId23"/>
    <p:sldId id="438" r:id="rId24"/>
    <p:sldId id="439" r:id="rId25"/>
    <p:sldId id="440" r:id="rId26"/>
    <p:sldId id="441" r:id="rId27"/>
    <p:sldId id="300" r:id="rId28"/>
    <p:sldId id="442" r:id="rId29"/>
    <p:sldId id="443" r:id="rId30"/>
    <p:sldId id="444" r:id="rId31"/>
    <p:sldId id="445" r:id="rId32"/>
    <p:sldId id="446" r:id="rId33"/>
    <p:sldId id="447" r:id="rId34"/>
    <p:sldId id="448" r:id="rId35"/>
    <p:sldId id="449" r:id="rId36"/>
    <p:sldId id="296" r:id="rId37"/>
    <p:sldId id="450" r:id="rId38"/>
    <p:sldId id="299" r:id="rId39"/>
    <p:sldId id="451" r:id="rId40"/>
    <p:sldId id="452" r:id="rId41"/>
    <p:sldId id="453" r:id="rId42"/>
    <p:sldId id="454" r:id="rId43"/>
    <p:sldId id="455" r:id="rId44"/>
    <p:sldId id="298" r:id="rId45"/>
    <p:sldId id="456" r:id="rId46"/>
    <p:sldId id="376" r:id="rId47"/>
    <p:sldId id="375" r:id="rId48"/>
    <p:sldId id="378" r:id="rId49"/>
    <p:sldId id="457" r:id="rId50"/>
    <p:sldId id="458" r:id="rId51"/>
    <p:sldId id="380" r:id="rId52"/>
    <p:sldId id="339" r:id="rId53"/>
    <p:sldId id="381" r:id="rId54"/>
    <p:sldId id="459" r:id="rId55"/>
    <p:sldId id="382" r:id="rId56"/>
    <p:sldId id="460" r:id="rId57"/>
    <p:sldId id="461" r:id="rId58"/>
    <p:sldId id="462" r:id="rId59"/>
    <p:sldId id="384" r:id="rId60"/>
    <p:sldId id="463" r:id="rId61"/>
    <p:sldId id="464" r:id="rId62"/>
    <p:sldId id="465" r:id="rId63"/>
    <p:sldId id="466" r:id="rId64"/>
    <p:sldId id="467" r:id="rId65"/>
    <p:sldId id="468" r:id="rId66"/>
    <p:sldId id="469" r:id="rId67"/>
    <p:sldId id="470" r:id="rId68"/>
    <p:sldId id="471" r:id="rId69"/>
    <p:sldId id="473" r:id="rId70"/>
    <p:sldId id="474" r:id="rId71"/>
    <p:sldId id="475" r:id="rId72"/>
    <p:sldId id="476" r:id="rId73"/>
    <p:sldId id="477" r:id="rId74"/>
    <p:sldId id="490" r:id="rId75"/>
    <p:sldId id="399" r:id="rId76"/>
    <p:sldId id="478" r:id="rId77"/>
    <p:sldId id="479" r:id="rId78"/>
    <p:sldId id="480" r:id="rId79"/>
    <p:sldId id="481" r:id="rId80"/>
    <p:sldId id="483" r:id="rId81"/>
    <p:sldId id="484" r:id="rId82"/>
    <p:sldId id="485" r:id="rId83"/>
    <p:sldId id="401" r:id="rId84"/>
    <p:sldId id="486" r:id="rId85"/>
    <p:sldId id="487" r:id="rId86"/>
    <p:sldId id="488" r:id="rId87"/>
    <p:sldId id="489" r:id="rId88"/>
    <p:sldId id="408" r:id="rId89"/>
    <p:sldId id="409" r:id="rId90"/>
  </p:sldIdLst>
  <p:sldSz cx="12188825" cy="6858000"/>
  <p:notesSz cx="6858000" cy="9144000"/>
  <p:defaultTextStyle>
    <a:defPPr rtl="0">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1008">
          <p15:clr>
            <a:srgbClr val="A4A3A4"/>
          </p15:clr>
        </p15:guide>
        <p15:guide id="3" orient="horz" pos="3888">
          <p15:clr>
            <a:srgbClr val="A4A3A4"/>
          </p15:clr>
        </p15:guide>
        <p15:guide id="4" orient="horz" pos="864" userDrawn="1">
          <p15:clr>
            <a:srgbClr val="A4A3A4"/>
          </p15:clr>
        </p15:guide>
        <p15:guide id="5" pos="3839">
          <p15:clr>
            <a:srgbClr val="A4A3A4"/>
          </p15:clr>
        </p15:guide>
        <p15:guide id="6" pos="1007">
          <p15:clr>
            <a:srgbClr val="A4A3A4"/>
          </p15:clr>
        </p15:guide>
        <p15:guide id="7" pos="7173">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FABFCF23-3B69-468F-B69F-88F6DE6A72F2}">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66" autoAdjust="0"/>
    <p:restoredTop sz="94660"/>
  </p:normalViewPr>
  <p:slideViewPr>
    <p:cSldViewPr showGuides="1">
      <p:cViewPr varScale="1">
        <p:scale>
          <a:sx n="86" d="100"/>
          <a:sy n="86" d="100"/>
        </p:scale>
        <p:origin x="331" y="48"/>
      </p:cViewPr>
      <p:guideLst>
        <p:guide orient="horz" pos="2160"/>
        <p:guide orient="horz" pos="1008"/>
        <p:guide orient="horz" pos="3888"/>
        <p:guide orient="horz" pos="864"/>
        <p:guide pos="3839"/>
        <p:guide pos="1007"/>
        <p:guide pos="7173"/>
      </p:guideLst>
    </p:cSldViewPr>
  </p:slideViewPr>
  <p:notesTextViewPr>
    <p:cViewPr>
      <p:scale>
        <a:sx n="3" d="2"/>
        <a:sy n="3" d="2"/>
      </p:scale>
      <p:origin x="0" y="0"/>
    </p:cViewPr>
  </p:notesTextViewPr>
  <p:notesViewPr>
    <p:cSldViewPr showGuides="1">
      <p:cViewPr varScale="1">
        <p:scale>
          <a:sx n="90" d="100"/>
          <a:sy n="90" d="100"/>
        </p:scale>
        <p:origin x="3024"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theme" Target="theme/theme1.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notesMaster" Target="notesMasters/notesMaster1.xml"/><Relationship Id="rId9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handoutMaster" Target="handoutMasters/handoutMaster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rtl="0"/>
            <a:endParaRPr lang="pt-BR" dirty="0"/>
          </a:p>
        </p:txBody>
      </p:sp>
      <p:sp>
        <p:nvSpPr>
          <p:cNvPr id="3" name="Espaço reservado para dat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pPr rtl="0"/>
            <a:fld id="{DD60DB00-A6E3-4D47-BDF0-10ED360809A3}" type="datetime1">
              <a:rPr lang="pt-BR" smtClean="0"/>
              <a:t>14/09/2021</a:t>
            </a:fld>
            <a:endParaRPr lang="pt-BR" dirty="0"/>
          </a:p>
        </p:txBody>
      </p:sp>
      <p:sp>
        <p:nvSpPr>
          <p:cNvPr id="4" name="Espaço reservado para rodapé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pPr rtl="0"/>
            <a:endParaRPr lang="pt-BR" dirty="0"/>
          </a:p>
        </p:txBody>
      </p:sp>
      <p:sp>
        <p:nvSpPr>
          <p:cNvPr id="5" name="Espaço reservado para o número do slid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pPr rtl="0"/>
            <a:fld id="{04360E59-1627-4404-ACC5-51C744AB0F27}" type="slidenum">
              <a:rPr lang="pt-BR" smtClean="0"/>
              <a:t>‹nº›</a:t>
            </a:fld>
            <a:endParaRPr lang="pt-BR" dirty="0"/>
          </a:p>
        </p:txBody>
      </p:sp>
    </p:spTree>
    <p:extLst>
      <p:ext uri="{BB962C8B-B14F-4D97-AF65-F5344CB8AC3E}">
        <p14:creationId xmlns:p14="http://schemas.microsoft.com/office/powerpoint/2010/main" val="5162254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solidFill>
                  <a:schemeClr val="tx1"/>
                </a:solidFill>
              </a:defRPr>
            </a:lvl1pPr>
          </a:lstStyle>
          <a:p>
            <a:pPr rtl="0"/>
            <a:endParaRPr lang="pt-BR" noProof="0" dirty="0"/>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solidFill>
                  <a:schemeClr val="tx1"/>
                </a:solidFill>
              </a:defRPr>
            </a:lvl1pPr>
          </a:lstStyle>
          <a:p>
            <a:fld id="{1EE90FB7-7BE5-4BD8-9BF5-21AB483C5F70}" type="datetime1">
              <a:rPr lang="pt-BR" noProof="0" smtClean="0"/>
              <a:pPr/>
              <a:t>14/09/2021</a:t>
            </a:fld>
            <a:endParaRPr lang="pt-BR" noProof="0" dirty="0"/>
          </a:p>
        </p:txBody>
      </p:sp>
      <p:sp>
        <p:nvSpPr>
          <p:cNvPr id="4" name="Espaço reservado para imagem do slide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pPr rtl="0"/>
            <a:endParaRPr lang="pt-BR" noProof="0" dirty="0"/>
          </a:p>
        </p:txBody>
      </p:sp>
      <p:sp>
        <p:nvSpPr>
          <p:cNvPr id="5" name="Espaço reservado para nota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rtl="0"/>
            <a:r>
              <a:rPr lang="pt-BR" noProof="0" dirty="0"/>
              <a:t>Clique para editar o texto Mestre</a:t>
            </a:r>
          </a:p>
          <a:p>
            <a:pPr lvl="1" rtl="0"/>
            <a:r>
              <a:rPr lang="pt-BR" noProof="0" dirty="0"/>
              <a:t>Segundo nível</a:t>
            </a:r>
          </a:p>
          <a:p>
            <a:pPr lvl="2" rtl="0"/>
            <a:r>
              <a:rPr lang="pt-BR" noProof="0" dirty="0"/>
              <a:t>Terceiro nível</a:t>
            </a:r>
          </a:p>
          <a:p>
            <a:pPr lvl="3" rtl="0"/>
            <a:r>
              <a:rPr lang="pt-BR" noProof="0" dirty="0"/>
              <a:t>Quarto nível</a:t>
            </a:r>
          </a:p>
          <a:p>
            <a:pPr lvl="4" rtl="0"/>
            <a:r>
              <a:rPr lang="pt-BR" noProof="0" dirty="0"/>
              <a:t>Quinto nível</a:t>
            </a: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solidFill>
                  <a:schemeClr val="tx1"/>
                </a:solidFill>
              </a:defRPr>
            </a:lvl1pPr>
          </a:lstStyle>
          <a:p>
            <a:pPr rtl="0"/>
            <a:endParaRPr lang="pt-BR" noProof="0" dirty="0"/>
          </a:p>
        </p:txBody>
      </p:sp>
      <p:sp>
        <p:nvSpPr>
          <p:cNvPr id="7" name="Espaço reservado para o número do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solidFill>
                  <a:schemeClr val="tx1"/>
                </a:solidFill>
              </a:defRPr>
            </a:lvl1pPr>
          </a:lstStyle>
          <a:p>
            <a:pPr rtl="0"/>
            <a:fld id="{841221E5-7225-48EB-A4EE-420E7BFCF705}" type="slidenum">
              <a:rPr lang="pt-BR" noProof="0" smtClean="0"/>
              <a:pPr rtl="0"/>
              <a:t>‹nº›</a:t>
            </a:fld>
            <a:endParaRPr lang="pt-BR" noProof="0" dirty="0"/>
          </a:p>
        </p:txBody>
      </p:sp>
    </p:spTree>
    <p:extLst>
      <p:ext uri="{BB962C8B-B14F-4D97-AF65-F5344CB8AC3E}">
        <p14:creationId xmlns:p14="http://schemas.microsoft.com/office/powerpoint/2010/main" val="15566699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2"/>
        </a:solidFill>
        <a:latin typeface="+mn-lt"/>
        <a:ea typeface="+mn-ea"/>
        <a:cs typeface="+mn-cs"/>
      </a:defRPr>
    </a:lvl1pPr>
    <a:lvl2pPr marL="457200" algn="l" defTabSz="914400" rtl="0" eaLnBrk="1" latinLnBrk="0" hangingPunct="1">
      <a:defRPr sz="1200" kern="1200">
        <a:solidFill>
          <a:schemeClr val="tx2"/>
        </a:solidFill>
        <a:latin typeface="+mn-lt"/>
        <a:ea typeface="+mn-ea"/>
        <a:cs typeface="+mn-cs"/>
      </a:defRPr>
    </a:lvl2pPr>
    <a:lvl3pPr marL="914400" algn="l" defTabSz="914400" rtl="0" eaLnBrk="1" latinLnBrk="0" hangingPunct="1">
      <a:defRPr sz="1200" kern="1200">
        <a:solidFill>
          <a:schemeClr val="tx2"/>
        </a:solidFill>
        <a:latin typeface="+mn-lt"/>
        <a:ea typeface="+mn-ea"/>
        <a:cs typeface="+mn-cs"/>
      </a:defRPr>
    </a:lvl3pPr>
    <a:lvl4pPr marL="1371600" algn="l" defTabSz="914400" rtl="0" eaLnBrk="1" latinLnBrk="0" hangingPunct="1">
      <a:defRPr sz="1200" kern="1200">
        <a:solidFill>
          <a:schemeClr val="tx2"/>
        </a:solidFill>
        <a:latin typeface="+mn-lt"/>
        <a:ea typeface="+mn-ea"/>
        <a:cs typeface="+mn-cs"/>
      </a:defRPr>
    </a:lvl4pPr>
    <a:lvl5pPr marL="1828800" algn="l" defTabSz="914400" rtl="0" eaLnBrk="1" latinLnBrk="0" hangingPunct="1">
      <a:defRPr sz="1200" kern="1200">
        <a:solidFill>
          <a:schemeClr val="tx2"/>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9154" name="Rectangle 8">
            <a:extLst>
              <a:ext uri="{FF2B5EF4-FFF2-40B4-BE49-F238E27FC236}">
                <a16:creationId xmlns:a16="http://schemas.microsoft.com/office/drawing/2014/main" id="{B6F0A576-37B3-485D-9B44-15D654E6CEEF}"/>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5pPr>
            <a:lvl6pPr marL="2514600" indent="-228600" defTabSz="449263" eaLnBrk="0" fontAlgn="base" hangingPunct="0">
              <a:spcBef>
                <a:spcPts val="75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6pPr>
            <a:lvl7pPr marL="2971800" indent="-228600" defTabSz="449263" eaLnBrk="0" fontAlgn="base" hangingPunct="0">
              <a:spcBef>
                <a:spcPts val="75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7pPr>
            <a:lvl8pPr marL="3429000" indent="-228600" defTabSz="449263" eaLnBrk="0" fontAlgn="base" hangingPunct="0">
              <a:spcBef>
                <a:spcPts val="75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8pPr>
            <a:lvl9pPr marL="3886200" indent="-228600" defTabSz="449263" eaLnBrk="0" fontAlgn="base" hangingPunct="0">
              <a:spcBef>
                <a:spcPts val="75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9pPr>
          </a:lstStyle>
          <a:p>
            <a:pPr eaLnBrk="1" hangingPunct="1"/>
            <a:fld id="{C2CB81FF-E948-497C-9D81-EBF2452BCCA3}" type="slidenum">
              <a:rPr lang="en-US" altLang="pt-BR" b="0">
                <a:solidFill>
                  <a:srgbClr val="000000"/>
                </a:solidFill>
                <a:latin typeface="Arial" panose="020B0604020202020204" pitchFamily="34" charset="0"/>
              </a:rPr>
              <a:pPr eaLnBrk="1" hangingPunct="1"/>
              <a:t>38</a:t>
            </a:fld>
            <a:endParaRPr lang="en-US" altLang="pt-BR" b="0">
              <a:solidFill>
                <a:srgbClr val="000000"/>
              </a:solidFill>
              <a:latin typeface="Arial" panose="020B0604020202020204" pitchFamily="34" charset="0"/>
            </a:endParaRPr>
          </a:p>
        </p:txBody>
      </p:sp>
      <p:sp>
        <p:nvSpPr>
          <p:cNvPr id="49155" name="Rectangle 1">
            <a:extLst>
              <a:ext uri="{FF2B5EF4-FFF2-40B4-BE49-F238E27FC236}">
                <a16:creationId xmlns:a16="http://schemas.microsoft.com/office/drawing/2014/main" id="{EA7B1CF4-4BE9-4048-88AE-3043A0D5C7E5}"/>
              </a:ext>
            </a:extLst>
          </p:cNvPr>
          <p:cNvSpPr txBox="1">
            <a:spLocks noGrp="1" noRot="1" noChangeAspect="1" noChangeArrowheads="1" noTextEdit="1"/>
          </p:cNvSpPr>
          <p:nvPr>
            <p:ph type="sldImg"/>
          </p:nvPr>
        </p:nvSpPr>
        <p:spPr>
          <a:xfrm>
            <a:off x="71438" y="739775"/>
            <a:ext cx="6575425" cy="3700463"/>
          </a:xfrm>
          <a:solidFill>
            <a:srgbClr val="FFFFFF"/>
          </a:solidFill>
          <a:ln/>
        </p:spPr>
      </p:sp>
      <p:sp>
        <p:nvSpPr>
          <p:cNvPr id="49156" name="Text Box 2">
            <a:extLst>
              <a:ext uri="{FF2B5EF4-FFF2-40B4-BE49-F238E27FC236}">
                <a16:creationId xmlns:a16="http://schemas.microsoft.com/office/drawing/2014/main" id="{E7481003-B8A4-409C-AA8D-25823FE08B31}"/>
              </a:ext>
            </a:extLst>
          </p:cNvPr>
          <p:cNvSpPr txBox="1">
            <a:spLocks noChangeArrowheads="1"/>
          </p:cNvSpPr>
          <p:nvPr/>
        </p:nvSpPr>
        <p:spPr bwMode="auto">
          <a:xfrm>
            <a:off x="896938" y="4687888"/>
            <a:ext cx="4924425" cy="444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ltLang="pt-BR"/>
          </a:p>
        </p:txBody>
      </p:sp>
    </p:spTree>
    <p:extLst>
      <p:ext uri="{BB962C8B-B14F-4D97-AF65-F5344CB8AC3E}">
        <p14:creationId xmlns:p14="http://schemas.microsoft.com/office/powerpoint/2010/main" val="32159316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a:p>
        </p:txBody>
      </p:sp>
      <p:sp>
        <p:nvSpPr>
          <p:cNvPr id="4" name="Espaço Reservado para Número de Slide 3"/>
          <p:cNvSpPr>
            <a:spLocks noGrp="1"/>
          </p:cNvSpPr>
          <p:nvPr>
            <p:ph type="sldNum" sz="quarter" idx="10"/>
          </p:nvPr>
        </p:nvSpPr>
        <p:spPr/>
        <p:txBody>
          <a:bodyPr/>
          <a:lstStyle/>
          <a:p>
            <a:fld id="{99572B62-7AF5-4134-948C-3E22E4F78E5C}" type="slidenum">
              <a:rPr lang="pt-BR" smtClean="0"/>
              <a:pPr/>
              <a:t>46</a:t>
            </a:fld>
            <a:endParaRPr lang="pt-BR"/>
          </a:p>
        </p:txBody>
      </p:sp>
    </p:spTree>
    <p:extLst>
      <p:ext uri="{BB962C8B-B14F-4D97-AF65-F5344CB8AC3E}">
        <p14:creationId xmlns:p14="http://schemas.microsoft.com/office/powerpoint/2010/main" val="10539224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5298" name="Rectangle 8">
            <a:extLst>
              <a:ext uri="{FF2B5EF4-FFF2-40B4-BE49-F238E27FC236}">
                <a16:creationId xmlns:a16="http://schemas.microsoft.com/office/drawing/2014/main" id="{26812A62-E1AA-4AAD-9F8B-34172A2298EB}"/>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5pPr>
            <a:lvl6pPr marL="2514600" indent="-228600" defTabSz="449263" eaLnBrk="0" fontAlgn="base" hangingPunct="0">
              <a:spcBef>
                <a:spcPts val="75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6pPr>
            <a:lvl7pPr marL="2971800" indent="-228600" defTabSz="449263" eaLnBrk="0" fontAlgn="base" hangingPunct="0">
              <a:spcBef>
                <a:spcPts val="75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7pPr>
            <a:lvl8pPr marL="3429000" indent="-228600" defTabSz="449263" eaLnBrk="0" fontAlgn="base" hangingPunct="0">
              <a:spcBef>
                <a:spcPts val="75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8pPr>
            <a:lvl9pPr marL="3886200" indent="-228600" defTabSz="449263" eaLnBrk="0" fontAlgn="base" hangingPunct="0">
              <a:spcBef>
                <a:spcPts val="75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9pPr>
          </a:lstStyle>
          <a:p>
            <a:pPr eaLnBrk="1" hangingPunct="1"/>
            <a:fld id="{DA8E00C0-259C-4DD5-96F4-F48C73F1C96A}" type="slidenum">
              <a:rPr lang="en-US" altLang="pt-BR" b="0">
                <a:solidFill>
                  <a:srgbClr val="000000"/>
                </a:solidFill>
                <a:latin typeface="Arial" panose="020B0604020202020204" pitchFamily="34" charset="0"/>
              </a:rPr>
              <a:pPr eaLnBrk="1" hangingPunct="1"/>
              <a:t>48</a:t>
            </a:fld>
            <a:endParaRPr lang="en-US" altLang="pt-BR" b="0">
              <a:solidFill>
                <a:srgbClr val="000000"/>
              </a:solidFill>
              <a:latin typeface="Arial" panose="020B0604020202020204" pitchFamily="34" charset="0"/>
            </a:endParaRPr>
          </a:p>
        </p:txBody>
      </p:sp>
      <p:sp>
        <p:nvSpPr>
          <p:cNvPr id="55299" name="Rectangle 1">
            <a:extLst>
              <a:ext uri="{FF2B5EF4-FFF2-40B4-BE49-F238E27FC236}">
                <a16:creationId xmlns:a16="http://schemas.microsoft.com/office/drawing/2014/main" id="{176926B4-C480-43D2-B187-0A1E4AC605DF}"/>
              </a:ext>
            </a:extLst>
          </p:cNvPr>
          <p:cNvSpPr txBox="1">
            <a:spLocks noGrp="1" noRot="1" noChangeAspect="1" noChangeArrowheads="1" noTextEdit="1"/>
          </p:cNvSpPr>
          <p:nvPr>
            <p:ph type="sldImg"/>
          </p:nvPr>
        </p:nvSpPr>
        <p:spPr>
          <a:xfrm>
            <a:off x="71438" y="739775"/>
            <a:ext cx="6575425" cy="3700463"/>
          </a:xfrm>
          <a:solidFill>
            <a:srgbClr val="FFFFFF"/>
          </a:solidFill>
          <a:ln/>
        </p:spPr>
      </p:sp>
      <p:sp>
        <p:nvSpPr>
          <p:cNvPr id="55300" name="Text Box 2">
            <a:extLst>
              <a:ext uri="{FF2B5EF4-FFF2-40B4-BE49-F238E27FC236}">
                <a16:creationId xmlns:a16="http://schemas.microsoft.com/office/drawing/2014/main" id="{E340B550-DFF0-48B1-8980-AF2A21543467}"/>
              </a:ext>
            </a:extLst>
          </p:cNvPr>
          <p:cNvSpPr txBox="1">
            <a:spLocks noChangeArrowheads="1"/>
          </p:cNvSpPr>
          <p:nvPr/>
        </p:nvSpPr>
        <p:spPr bwMode="auto">
          <a:xfrm>
            <a:off x="896938" y="4687888"/>
            <a:ext cx="4924425" cy="444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ltLang="pt-BR"/>
          </a:p>
        </p:txBody>
      </p:sp>
    </p:spTree>
    <p:extLst>
      <p:ext uri="{BB962C8B-B14F-4D97-AF65-F5344CB8AC3E}">
        <p14:creationId xmlns:p14="http://schemas.microsoft.com/office/powerpoint/2010/main" val="32085039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5298" name="Rectangle 8">
            <a:extLst>
              <a:ext uri="{FF2B5EF4-FFF2-40B4-BE49-F238E27FC236}">
                <a16:creationId xmlns:a16="http://schemas.microsoft.com/office/drawing/2014/main" id="{26812A62-E1AA-4AAD-9F8B-34172A2298EB}"/>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5pPr>
            <a:lvl6pPr marL="2514600" indent="-228600" defTabSz="449263" eaLnBrk="0" fontAlgn="base" hangingPunct="0">
              <a:spcBef>
                <a:spcPts val="75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6pPr>
            <a:lvl7pPr marL="2971800" indent="-228600" defTabSz="449263" eaLnBrk="0" fontAlgn="base" hangingPunct="0">
              <a:spcBef>
                <a:spcPts val="75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7pPr>
            <a:lvl8pPr marL="3429000" indent="-228600" defTabSz="449263" eaLnBrk="0" fontAlgn="base" hangingPunct="0">
              <a:spcBef>
                <a:spcPts val="75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8pPr>
            <a:lvl9pPr marL="3886200" indent="-228600" defTabSz="449263" eaLnBrk="0" fontAlgn="base" hangingPunct="0">
              <a:spcBef>
                <a:spcPts val="75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9pPr>
          </a:lstStyle>
          <a:p>
            <a:pPr eaLnBrk="1" hangingPunct="1"/>
            <a:fld id="{DA8E00C0-259C-4DD5-96F4-F48C73F1C96A}" type="slidenum">
              <a:rPr lang="en-US" altLang="pt-BR" b="0">
                <a:solidFill>
                  <a:srgbClr val="000000"/>
                </a:solidFill>
                <a:latin typeface="Arial" panose="020B0604020202020204" pitchFamily="34" charset="0"/>
              </a:rPr>
              <a:pPr eaLnBrk="1" hangingPunct="1"/>
              <a:t>49</a:t>
            </a:fld>
            <a:endParaRPr lang="en-US" altLang="pt-BR" b="0">
              <a:solidFill>
                <a:srgbClr val="000000"/>
              </a:solidFill>
              <a:latin typeface="Arial" panose="020B0604020202020204" pitchFamily="34" charset="0"/>
            </a:endParaRPr>
          </a:p>
        </p:txBody>
      </p:sp>
      <p:sp>
        <p:nvSpPr>
          <p:cNvPr id="55299" name="Rectangle 1">
            <a:extLst>
              <a:ext uri="{FF2B5EF4-FFF2-40B4-BE49-F238E27FC236}">
                <a16:creationId xmlns:a16="http://schemas.microsoft.com/office/drawing/2014/main" id="{176926B4-C480-43D2-B187-0A1E4AC605DF}"/>
              </a:ext>
            </a:extLst>
          </p:cNvPr>
          <p:cNvSpPr txBox="1">
            <a:spLocks noGrp="1" noRot="1" noChangeAspect="1" noChangeArrowheads="1" noTextEdit="1"/>
          </p:cNvSpPr>
          <p:nvPr>
            <p:ph type="sldImg"/>
          </p:nvPr>
        </p:nvSpPr>
        <p:spPr>
          <a:xfrm>
            <a:off x="71438" y="739775"/>
            <a:ext cx="6575425" cy="3700463"/>
          </a:xfrm>
          <a:solidFill>
            <a:srgbClr val="FFFFFF"/>
          </a:solidFill>
          <a:ln/>
        </p:spPr>
      </p:sp>
      <p:sp>
        <p:nvSpPr>
          <p:cNvPr id="55300" name="Text Box 2">
            <a:extLst>
              <a:ext uri="{FF2B5EF4-FFF2-40B4-BE49-F238E27FC236}">
                <a16:creationId xmlns:a16="http://schemas.microsoft.com/office/drawing/2014/main" id="{E340B550-DFF0-48B1-8980-AF2A21543467}"/>
              </a:ext>
            </a:extLst>
          </p:cNvPr>
          <p:cNvSpPr txBox="1">
            <a:spLocks noChangeArrowheads="1"/>
          </p:cNvSpPr>
          <p:nvPr/>
        </p:nvSpPr>
        <p:spPr bwMode="auto">
          <a:xfrm>
            <a:off x="896938" y="4687888"/>
            <a:ext cx="4924425" cy="444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ltLang="pt-BR"/>
          </a:p>
        </p:txBody>
      </p:sp>
    </p:spTree>
    <p:extLst>
      <p:ext uri="{BB962C8B-B14F-4D97-AF65-F5344CB8AC3E}">
        <p14:creationId xmlns:p14="http://schemas.microsoft.com/office/powerpoint/2010/main" val="22223461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5298" name="Rectangle 8">
            <a:extLst>
              <a:ext uri="{FF2B5EF4-FFF2-40B4-BE49-F238E27FC236}">
                <a16:creationId xmlns:a16="http://schemas.microsoft.com/office/drawing/2014/main" id="{26812A62-E1AA-4AAD-9F8B-34172A2298EB}"/>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5pPr>
            <a:lvl6pPr marL="2514600" indent="-228600" defTabSz="449263" eaLnBrk="0" fontAlgn="base" hangingPunct="0">
              <a:spcBef>
                <a:spcPts val="75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6pPr>
            <a:lvl7pPr marL="2971800" indent="-228600" defTabSz="449263" eaLnBrk="0" fontAlgn="base" hangingPunct="0">
              <a:spcBef>
                <a:spcPts val="75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7pPr>
            <a:lvl8pPr marL="3429000" indent="-228600" defTabSz="449263" eaLnBrk="0" fontAlgn="base" hangingPunct="0">
              <a:spcBef>
                <a:spcPts val="75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8pPr>
            <a:lvl9pPr marL="3886200" indent="-228600" defTabSz="449263" eaLnBrk="0" fontAlgn="base" hangingPunct="0">
              <a:spcBef>
                <a:spcPts val="75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9pPr>
          </a:lstStyle>
          <a:p>
            <a:pPr eaLnBrk="1" hangingPunct="1"/>
            <a:fld id="{DA8E00C0-259C-4DD5-96F4-F48C73F1C96A}" type="slidenum">
              <a:rPr lang="en-US" altLang="pt-BR" b="0">
                <a:solidFill>
                  <a:srgbClr val="000000"/>
                </a:solidFill>
                <a:latin typeface="Arial" panose="020B0604020202020204" pitchFamily="34" charset="0"/>
              </a:rPr>
              <a:pPr eaLnBrk="1" hangingPunct="1"/>
              <a:t>50</a:t>
            </a:fld>
            <a:endParaRPr lang="en-US" altLang="pt-BR" b="0">
              <a:solidFill>
                <a:srgbClr val="000000"/>
              </a:solidFill>
              <a:latin typeface="Arial" panose="020B0604020202020204" pitchFamily="34" charset="0"/>
            </a:endParaRPr>
          </a:p>
        </p:txBody>
      </p:sp>
      <p:sp>
        <p:nvSpPr>
          <p:cNvPr id="55299" name="Rectangle 1">
            <a:extLst>
              <a:ext uri="{FF2B5EF4-FFF2-40B4-BE49-F238E27FC236}">
                <a16:creationId xmlns:a16="http://schemas.microsoft.com/office/drawing/2014/main" id="{176926B4-C480-43D2-B187-0A1E4AC605DF}"/>
              </a:ext>
            </a:extLst>
          </p:cNvPr>
          <p:cNvSpPr txBox="1">
            <a:spLocks noGrp="1" noRot="1" noChangeAspect="1" noChangeArrowheads="1" noTextEdit="1"/>
          </p:cNvSpPr>
          <p:nvPr>
            <p:ph type="sldImg"/>
          </p:nvPr>
        </p:nvSpPr>
        <p:spPr>
          <a:xfrm>
            <a:off x="71438" y="739775"/>
            <a:ext cx="6575425" cy="3700463"/>
          </a:xfrm>
          <a:solidFill>
            <a:srgbClr val="FFFFFF"/>
          </a:solidFill>
          <a:ln/>
        </p:spPr>
      </p:sp>
      <p:sp>
        <p:nvSpPr>
          <p:cNvPr id="55300" name="Text Box 2">
            <a:extLst>
              <a:ext uri="{FF2B5EF4-FFF2-40B4-BE49-F238E27FC236}">
                <a16:creationId xmlns:a16="http://schemas.microsoft.com/office/drawing/2014/main" id="{E340B550-DFF0-48B1-8980-AF2A21543467}"/>
              </a:ext>
            </a:extLst>
          </p:cNvPr>
          <p:cNvSpPr txBox="1">
            <a:spLocks noChangeArrowheads="1"/>
          </p:cNvSpPr>
          <p:nvPr/>
        </p:nvSpPr>
        <p:spPr bwMode="auto">
          <a:xfrm>
            <a:off x="896938" y="4687888"/>
            <a:ext cx="4924425" cy="444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ltLang="pt-BR"/>
          </a:p>
        </p:txBody>
      </p:sp>
    </p:spTree>
    <p:extLst>
      <p:ext uri="{BB962C8B-B14F-4D97-AF65-F5344CB8AC3E}">
        <p14:creationId xmlns:p14="http://schemas.microsoft.com/office/powerpoint/2010/main" val="29504097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a:p>
        </p:txBody>
      </p:sp>
      <p:sp>
        <p:nvSpPr>
          <p:cNvPr id="4" name="Espaço Reservado para Número de Slide 3"/>
          <p:cNvSpPr>
            <a:spLocks noGrp="1"/>
          </p:cNvSpPr>
          <p:nvPr>
            <p:ph type="sldNum" sz="quarter" idx="10"/>
          </p:nvPr>
        </p:nvSpPr>
        <p:spPr/>
        <p:txBody>
          <a:bodyPr/>
          <a:lstStyle/>
          <a:p>
            <a:fld id="{99572B62-7AF5-4134-948C-3E22E4F78E5C}" type="slidenum">
              <a:rPr lang="pt-BR" smtClean="0"/>
              <a:pPr/>
              <a:t>52</a:t>
            </a:fld>
            <a:endParaRPr lang="pt-B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bg bwMode="ltGray">
      <p:bgPr>
        <a:gradFill rotWithShape="1">
          <a:gsLst>
            <a:gs pos="0">
              <a:schemeClr val="tx2">
                <a:lumMod val="20000"/>
                <a:lumOff val="80000"/>
              </a:schemeClr>
            </a:gs>
            <a:gs pos="90000">
              <a:schemeClr val="tx2">
                <a:lumMod val="60000"/>
                <a:lumOff val="4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2428669" y="1600200"/>
            <a:ext cx="8329031" cy="2680127"/>
          </a:xfrm>
        </p:spPr>
        <p:txBody>
          <a:bodyPr rtlCol="0">
            <a:noAutofit/>
          </a:bodyPr>
          <a:lstStyle>
            <a:lvl1pPr>
              <a:defRPr sz="5400">
                <a:solidFill>
                  <a:schemeClr val="tx2">
                    <a:lumMod val="75000"/>
                  </a:schemeClr>
                </a:solidFill>
              </a:defRPr>
            </a:lvl1pPr>
          </a:lstStyle>
          <a:p>
            <a:pPr rtl="0"/>
            <a:r>
              <a:rPr lang="pt-BR" noProof="0"/>
              <a:t>Clique para editar o título Mestre</a:t>
            </a:r>
            <a:endParaRPr lang="pt-BR" noProof="0" dirty="0"/>
          </a:p>
        </p:txBody>
      </p:sp>
      <p:sp>
        <p:nvSpPr>
          <p:cNvPr id="3" name="Subtítulo 2"/>
          <p:cNvSpPr>
            <a:spLocks noGrp="1"/>
          </p:cNvSpPr>
          <p:nvPr>
            <p:ph type="subTitle" idx="1"/>
          </p:nvPr>
        </p:nvSpPr>
        <p:spPr>
          <a:xfrm>
            <a:off x="2428669" y="4344915"/>
            <a:ext cx="7516442" cy="1116085"/>
          </a:xfrm>
        </p:spPr>
        <p:txBody>
          <a:bodyPr rtlCol="0">
            <a:normAutofit/>
          </a:bodyPr>
          <a:lstStyle>
            <a:lvl1pPr marL="0" indent="0" algn="l">
              <a:spcBef>
                <a:spcPts val="0"/>
              </a:spcBef>
              <a:buNone/>
              <a:defRPr sz="3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pt-BR" noProof="0"/>
              <a:t>Clique para editar o estilo do subtítulo Mestre</a:t>
            </a:r>
            <a:endParaRPr lang="pt-BR" noProof="0" dirty="0"/>
          </a:p>
        </p:txBody>
      </p:sp>
      <p:sp>
        <p:nvSpPr>
          <p:cNvPr id="4" name="Espaço reservado para data 3"/>
          <p:cNvSpPr>
            <a:spLocks noGrp="1"/>
          </p:cNvSpPr>
          <p:nvPr>
            <p:ph type="dt" sz="half" idx="10"/>
          </p:nvPr>
        </p:nvSpPr>
        <p:spPr>
          <a:xfrm>
            <a:off x="4699025" y="6356351"/>
            <a:ext cx="1218883" cy="365125"/>
          </a:xfrm>
        </p:spPr>
        <p:txBody>
          <a:bodyPr rtlCol="0"/>
          <a:lstStyle>
            <a:lvl1pPr>
              <a:defRPr>
                <a:solidFill>
                  <a:schemeClr val="tx1"/>
                </a:solidFill>
              </a:defRPr>
            </a:lvl1pPr>
          </a:lstStyle>
          <a:p>
            <a:fld id="{1B70C78E-4309-4963-9DFE-35F1C5A8323C}" type="datetime1">
              <a:rPr lang="pt-BR" noProof="0" smtClean="0"/>
              <a:pPr/>
              <a:t>14/09/2021</a:t>
            </a:fld>
            <a:endParaRPr lang="pt-BR" noProof="0" dirty="0"/>
          </a:p>
        </p:txBody>
      </p:sp>
      <p:sp>
        <p:nvSpPr>
          <p:cNvPr id="5" name="Espaço reservado para rodapé 4"/>
          <p:cNvSpPr>
            <a:spLocks noGrp="1"/>
          </p:cNvSpPr>
          <p:nvPr>
            <p:ph type="ftr" sz="quarter" idx="11"/>
          </p:nvPr>
        </p:nvSpPr>
        <p:spPr>
          <a:xfrm>
            <a:off x="6114708" y="6356351"/>
            <a:ext cx="3974065" cy="365125"/>
          </a:xfrm>
        </p:spPr>
        <p:txBody>
          <a:bodyPr rtlCol="0"/>
          <a:lstStyle>
            <a:lvl1pPr>
              <a:defRPr>
                <a:solidFill>
                  <a:schemeClr val="tx1"/>
                </a:solidFill>
              </a:defRPr>
            </a:lvl1pPr>
          </a:lstStyle>
          <a:p>
            <a:pPr rtl="0"/>
            <a:r>
              <a:rPr lang="pt-BR" noProof="0" dirty="0"/>
              <a:t>Adicionar um rodapé</a:t>
            </a:r>
          </a:p>
        </p:txBody>
      </p:sp>
      <p:sp>
        <p:nvSpPr>
          <p:cNvPr id="6" name="Espaço reservado para o número do slide 5"/>
          <p:cNvSpPr>
            <a:spLocks noGrp="1"/>
          </p:cNvSpPr>
          <p:nvPr>
            <p:ph type="sldNum" sz="quarter" idx="12"/>
          </p:nvPr>
        </p:nvSpPr>
        <p:spPr>
          <a:xfrm>
            <a:off x="10285571" y="6356351"/>
            <a:ext cx="609441" cy="365125"/>
          </a:xfrm>
        </p:spPr>
        <p:txBody>
          <a:bodyPr rtlCol="0"/>
          <a:lstStyle>
            <a:lvl1pPr>
              <a:defRPr>
                <a:solidFill>
                  <a:schemeClr val="tx1"/>
                </a:solidFill>
              </a:defRPr>
            </a:lvl1pPr>
          </a:lstStyle>
          <a:p>
            <a:pPr rtl="0"/>
            <a:fld id="{7DC1BBB0-96F0-4077-A278-0F3FB5C104D3}" type="slidenum">
              <a:rPr lang="pt-BR" noProof="0" smtClean="0"/>
              <a:pPr rtl="0"/>
              <a:t>‹nº›</a:t>
            </a:fld>
            <a:endParaRPr lang="pt-BR" noProof="0" dirty="0"/>
          </a:p>
        </p:txBody>
      </p:sp>
      <p:pic>
        <p:nvPicPr>
          <p:cNvPr id="55" name="Imagem 2"/>
          <p:cNvPicPr>
            <a:picLocks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ltGray">
          <a:xfrm>
            <a:off x="0" y="0"/>
            <a:ext cx="1803400" cy="6858000"/>
          </a:xfrm>
          <a:prstGeom prst="rect">
            <a:avLst/>
          </a:prstGeom>
          <a:noFill/>
          <a:ln>
            <a:noFill/>
          </a:ln>
        </p:spPr>
      </p:pic>
      <p:sp>
        <p:nvSpPr>
          <p:cNvPr id="36" name="Retângulo 35"/>
          <p:cNvSpPr/>
          <p:nvPr userDrawn="1"/>
        </p:nvSpPr>
        <p:spPr>
          <a:xfrm>
            <a:off x="11892563" y="0"/>
            <a:ext cx="304721" cy="6858000"/>
          </a:xfrm>
          <a:prstGeom prst="rect">
            <a:avLst/>
          </a:prstGeom>
          <a:solidFill>
            <a:schemeClr val="tx2">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rtl="0"/>
            <a:endParaRPr lang="pt-BR" noProof="0" dirty="0"/>
          </a:p>
        </p:txBody>
      </p:sp>
    </p:spTree>
    <p:extLst>
      <p:ext uri="{BB962C8B-B14F-4D97-AF65-F5344CB8AC3E}">
        <p14:creationId xmlns:p14="http://schemas.microsoft.com/office/powerpoint/2010/main" val="30114759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lstStyle>
            <a:lvl1pPr>
              <a:defRPr>
                <a:solidFill>
                  <a:schemeClr val="tx2">
                    <a:lumMod val="75000"/>
                  </a:schemeClr>
                </a:solidFill>
              </a:defRPr>
            </a:lvl1pPr>
          </a:lstStyle>
          <a:p>
            <a:pPr rtl="0"/>
            <a:r>
              <a:rPr lang="pt-BR" noProof="0"/>
              <a:t>Clique para editar o título Mestre</a:t>
            </a:r>
            <a:endParaRPr lang="pt-BR" noProof="0" dirty="0"/>
          </a:p>
        </p:txBody>
      </p:sp>
      <p:sp>
        <p:nvSpPr>
          <p:cNvPr id="3" name="Espaço reservado para conteúdo 2"/>
          <p:cNvSpPr>
            <a:spLocks noGrp="1"/>
          </p:cNvSpPr>
          <p:nvPr>
            <p:ph idx="1" hasCustomPrompt="1"/>
          </p:nvPr>
        </p:nvSpPr>
        <p:spPr/>
        <p:txBody>
          <a:bodyPr rtlCol="0"/>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lvl6pPr>
            <a:lvl7pPr>
              <a:defRPr/>
            </a:lvl7pPr>
            <a:lvl8pPr>
              <a:defRPr/>
            </a:lvl8pPr>
            <a:lvl9pPr>
              <a:defRPr/>
            </a:lvl9pPr>
          </a:lstStyle>
          <a:p>
            <a:pPr lvl="0" rtl="0"/>
            <a:r>
              <a:rPr lang="pt-BR" noProof="0" dirty="0"/>
              <a:t>Clique para editar o texto Mestre</a:t>
            </a:r>
          </a:p>
          <a:p>
            <a:pPr lvl="1" rtl="0"/>
            <a:r>
              <a:rPr lang="pt-BR" noProof="0" dirty="0"/>
              <a:t>Segundo nível</a:t>
            </a:r>
          </a:p>
          <a:p>
            <a:pPr lvl="2" rtl="0"/>
            <a:r>
              <a:rPr lang="pt-BR" noProof="0" dirty="0"/>
              <a:t>Terceiro nível</a:t>
            </a:r>
          </a:p>
          <a:p>
            <a:pPr lvl="3" rtl="0"/>
            <a:r>
              <a:rPr lang="pt-BR" noProof="0" dirty="0"/>
              <a:t>Quarto nível</a:t>
            </a:r>
          </a:p>
          <a:p>
            <a:pPr lvl="4" rtl="0"/>
            <a:r>
              <a:rPr lang="pt-BR" noProof="0" dirty="0"/>
              <a:t>Quinto nível</a:t>
            </a:r>
          </a:p>
        </p:txBody>
      </p:sp>
      <p:sp>
        <p:nvSpPr>
          <p:cNvPr id="4" name="Espaço reservado para data 3"/>
          <p:cNvSpPr>
            <a:spLocks noGrp="1"/>
          </p:cNvSpPr>
          <p:nvPr>
            <p:ph type="dt" sz="half" idx="10"/>
          </p:nvPr>
        </p:nvSpPr>
        <p:spPr/>
        <p:txBody>
          <a:bodyPr rtlCol="0"/>
          <a:lstStyle>
            <a:lvl1pPr>
              <a:defRPr>
                <a:solidFill>
                  <a:schemeClr val="tx1"/>
                </a:solidFill>
              </a:defRPr>
            </a:lvl1pPr>
          </a:lstStyle>
          <a:p>
            <a:fld id="{475CEC02-C4A0-45DF-B33B-9CB1BC726506}" type="datetime1">
              <a:rPr lang="pt-BR" noProof="0" smtClean="0"/>
              <a:pPr/>
              <a:t>14/09/2021</a:t>
            </a:fld>
            <a:endParaRPr lang="pt-BR" noProof="0" dirty="0"/>
          </a:p>
        </p:txBody>
      </p:sp>
      <p:sp>
        <p:nvSpPr>
          <p:cNvPr id="5" name="Espaço reservado para rodapé 4"/>
          <p:cNvSpPr>
            <a:spLocks noGrp="1"/>
          </p:cNvSpPr>
          <p:nvPr>
            <p:ph type="ftr" sz="quarter" idx="11"/>
          </p:nvPr>
        </p:nvSpPr>
        <p:spPr/>
        <p:txBody>
          <a:bodyPr rtlCol="0"/>
          <a:lstStyle>
            <a:lvl1pPr>
              <a:defRPr>
                <a:solidFill>
                  <a:schemeClr val="tx1"/>
                </a:solidFill>
              </a:defRPr>
            </a:lvl1pPr>
          </a:lstStyle>
          <a:p>
            <a:pPr rtl="0"/>
            <a:r>
              <a:rPr lang="pt-BR" noProof="0" dirty="0"/>
              <a:t>Adicionar um rodapé</a:t>
            </a:r>
          </a:p>
        </p:txBody>
      </p:sp>
      <p:sp>
        <p:nvSpPr>
          <p:cNvPr id="6" name="Espaço reservado para o número do slide 5"/>
          <p:cNvSpPr>
            <a:spLocks noGrp="1"/>
          </p:cNvSpPr>
          <p:nvPr>
            <p:ph type="sldNum" sz="quarter" idx="12"/>
          </p:nvPr>
        </p:nvSpPr>
        <p:spPr/>
        <p:txBody>
          <a:bodyPr rtlCol="0"/>
          <a:lstStyle>
            <a:lvl1pPr>
              <a:defRPr>
                <a:solidFill>
                  <a:schemeClr val="tx1"/>
                </a:solidFill>
              </a:defRPr>
            </a:lvl1pPr>
          </a:lstStyle>
          <a:p>
            <a:pPr rtl="0"/>
            <a:fld id="{7DC1BBB0-96F0-4077-A278-0F3FB5C104D3}" type="slidenum">
              <a:rPr lang="pt-BR" noProof="0" smtClean="0"/>
              <a:pPr rtl="0"/>
              <a:t>‹nº›</a:t>
            </a:fld>
            <a:endParaRPr lang="pt-BR" noProof="0" dirty="0"/>
          </a:p>
        </p:txBody>
      </p:sp>
    </p:spTree>
    <p:extLst>
      <p:ext uri="{BB962C8B-B14F-4D97-AF65-F5344CB8AC3E}">
        <p14:creationId xmlns:p14="http://schemas.microsoft.com/office/powerpoint/2010/main" val="15321991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1919454" y="1600201"/>
            <a:ext cx="8283272" cy="2654064"/>
          </a:xfrm>
        </p:spPr>
        <p:txBody>
          <a:bodyPr rtlCol="0" anchor="b">
            <a:normAutofit/>
          </a:bodyPr>
          <a:lstStyle>
            <a:lvl1pPr algn="l">
              <a:defRPr sz="5400" b="0" cap="none" baseline="0">
                <a:solidFill>
                  <a:schemeClr val="tx2">
                    <a:lumMod val="75000"/>
                  </a:schemeClr>
                </a:solidFill>
              </a:defRPr>
            </a:lvl1pPr>
          </a:lstStyle>
          <a:p>
            <a:pPr rtl="0"/>
            <a:r>
              <a:rPr lang="pt-BR" noProof="0"/>
              <a:t>Clique para editar o título Mestre</a:t>
            </a:r>
            <a:endParaRPr lang="pt-BR" noProof="0" dirty="0"/>
          </a:p>
        </p:txBody>
      </p:sp>
      <p:sp>
        <p:nvSpPr>
          <p:cNvPr id="3" name="Espaço reservado para texto 2"/>
          <p:cNvSpPr>
            <a:spLocks noGrp="1"/>
          </p:cNvSpPr>
          <p:nvPr>
            <p:ph type="body" idx="1"/>
          </p:nvPr>
        </p:nvSpPr>
        <p:spPr>
          <a:xfrm>
            <a:off x="1919454" y="4259996"/>
            <a:ext cx="7264623" cy="1150203"/>
          </a:xfrm>
        </p:spPr>
        <p:txBody>
          <a:bodyPr rtlCol="0" anchor="t">
            <a:normAutofit/>
          </a:bodyPr>
          <a:lstStyle>
            <a:lvl1pPr marL="0" indent="0">
              <a:spcBef>
                <a:spcPts val="0"/>
              </a:spcBef>
              <a:buNone/>
              <a:defRPr sz="32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pt-BR" noProof="0"/>
              <a:t>Editar estilos de texto Mestre</a:t>
            </a:r>
          </a:p>
        </p:txBody>
      </p:sp>
      <p:sp>
        <p:nvSpPr>
          <p:cNvPr id="4" name="Espaço reservado para data 3"/>
          <p:cNvSpPr>
            <a:spLocks noGrp="1"/>
          </p:cNvSpPr>
          <p:nvPr>
            <p:ph type="dt" sz="half" idx="10"/>
          </p:nvPr>
        </p:nvSpPr>
        <p:spPr/>
        <p:txBody>
          <a:bodyPr rtlCol="0"/>
          <a:lstStyle>
            <a:lvl1pPr>
              <a:defRPr>
                <a:solidFill>
                  <a:schemeClr val="tx1"/>
                </a:solidFill>
              </a:defRPr>
            </a:lvl1pPr>
          </a:lstStyle>
          <a:p>
            <a:fld id="{D0AEC863-7BB7-45E0-AEEF-16A5432CDD11}" type="datetime1">
              <a:rPr lang="pt-BR" noProof="0" smtClean="0"/>
              <a:pPr/>
              <a:t>14/09/2021</a:t>
            </a:fld>
            <a:endParaRPr lang="pt-BR" noProof="0" dirty="0"/>
          </a:p>
        </p:txBody>
      </p:sp>
      <p:sp>
        <p:nvSpPr>
          <p:cNvPr id="5" name="Espaço reservado para rodapé 4"/>
          <p:cNvSpPr>
            <a:spLocks noGrp="1"/>
          </p:cNvSpPr>
          <p:nvPr>
            <p:ph type="ftr" sz="quarter" idx="11"/>
          </p:nvPr>
        </p:nvSpPr>
        <p:spPr/>
        <p:txBody>
          <a:bodyPr rtlCol="0"/>
          <a:lstStyle>
            <a:lvl1pPr>
              <a:defRPr>
                <a:solidFill>
                  <a:schemeClr val="tx1"/>
                </a:solidFill>
              </a:defRPr>
            </a:lvl1pPr>
          </a:lstStyle>
          <a:p>
            <a:pPr rtl="0"/>
            <a:r>
              <a:rPr lang="pt-BR" noProof="0" dirty="0"/>
              <a:t>Adicionar um rodapé</a:t>
            </a:r>
          </a:p>
        </p:txBody>
      </p:sp>
      <p:sp>
        <p:nvSpPr>
          <p:cNvPr id="6" name="Espaço reservado para o número do slide 5"/>
          <p:cNvSpPr>
            <a:spLocks noGrp="1"/>
          </p:cNvSpPr>
          <p:nvPr>
            <p:ph type="sldNum" sz="quarter" idx="12"/>
          </p:nvPr>
        </p:nvSpPr>
        <p:spPr/>
        <p:txBody>
          <a:bodyPr rtlCol="0"/>
          <a:lstStyle>
            <a:lvl1pPr>
              <a:defRPr>
                <a:solidFill>
                  <a:schemeClr val="tx1"/>
                </a:solidFill>
              </a:defRPr>
            </a:lvl1pPr>
          </a:lstStyle>
          <a:p>
            <a:pPr rtl="0"/>
            <a:fld id="{7DC1BBB0-96F0-4077-A278-0F3FB5C104D3}" type="slidenum">
              <a:rPr lang="pt-BR" noProof="0" smtClean="0"/>
              <a:pPr rtl="0"/>
              <a:t>‹nº›</a:t>
            </a:fld>
            <a:endParaRPr lang="pt-BR" noProof="0" dirty="0"/>
          </a:p>
        </p:txBody>
      </p:sp>
      <p:pic>
        <p:nvPicPr>
          <p:cNvPr id="7" name="Imagem 2"/>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ltGray">
          <a:xfrm>
            <a:off x="0" y="0"/>
            <a:ext cx="1803400" cy="6858000"/>
          </a:xfrm>
          <a:prstGeom prst="rect">
            <a:avLst/>
          </a:prstGeom>
          <a:noFill/>
          <a:ln>
            <a:noFill/>
          </a:ln>
        </p:spPr>
      </p:pic>
      <p:sp>
        <p:nvSpPr>
          <p:cNvPr id="9" name="Retângulo 8"/>
          <p:cNvSpPr/>
          <p:nvPr/>
        </p:nvSpPr>
        <p:spPr>
          <a:xfrm>
            <a:off x="11892563" y="0"/>
            <a:ext cx="304721" cy="6858000"/>
          </a:xfrm>
          <a:prstGeom prst="rect">
            <a:avLst/>
          </a:prstGeom>
          <a:solidFill>
            <a:schemeClr val="tx2">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rtl="0"/>
            <a:endParaRPr lang="pt-BR" noProof="0" dirty="0"/>
          </a:p>
        </p:txBody>
      </p:sp>
    </p:spTree>
    <p:extLst>
      <p:ext uri="{BB962C8B-B14F-4D97-AF65-F5344CB8AC3E}">
        <p14:creationId xmlns:p14="http://schemas.microsoft.com/office/powerpoint/2010/main" val="31287362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is conteúdos">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lstStyle>
            <a:lvl1pPr>
              <a:defRPr>
                <a:solidFill>
                  <a:schemeClr val="tx2">
                    <a:lumMod val="75000"/>
                  </a:schemeClr>
                </a:solidFill>
              </a:defRPr>
            </a:lvl1pPr>
          </a:lstStyle>
          <a:p>
            <a:pPr rtl="0"/>
            <a:r>
              <a:rPr lang="pt-BR" noProof="0"/>
              <a:t>Clique para editar o título Mestre</a:t>
            </a:r>
            <a:endParaRPr lang="pt-BR" noProof="0" dirty="0"/>
          </a:p>
        </p:txBody>
      </p:sp>
      <p:sp>
        <p:nvSpPr>
          <p:cNvPr id="3" name="Espaço reservado para conteúdo 2"/>
          <p:cNvSpPr>
            <a:spLocks noGrp="1"/>
          </p:cNvSpPr>
          <p:nvPr>
            <p:ph sz="half" idx="1" hasCustomPrompt="1"/>
          </p:nvPr>
        </p:nvSpPr>
        <p:spPr>
          <a:xfrm>
            <a:off x="1935496" y="1600200"/>
            <a:ext cx="4572000" cy="4572000"/>
          </a:xfrm>
        </p:spPr>
        <p:txBody>
          <a:bodyPr rtlCol="0"/>
          <a:lstStyle>
            <a:lvl1pPr>
              <a:defRPr sz="2800">
                <a:solidFill>
                  <a:schemeClr val="tx1"/>
                </a:solidFill>
              </a:defRPr>
            </a:lvl1pPr>
            <a:lvl2pPr>
              <a:defRPr sz="2400">
                <a:solidFill>
                  <a:schemeClr val="tx1"/>
                </a:solidFill>
              </a:defRPr>
            </a:lvl2pPr>
            <a:lvl3pPr>
              <a:defRPr sz="2000">
                <a:solidFill>
                  <a:schemeClr val="tx1"/>
                </a:solidFill>
              </a:defRPr>
            </a:lvl3pPr>
            <a:lvl4pPr>
              <a:defRPr sz="1800">
                <a:solidFill>
                  <a:schemeClr val="tx1"/>
                </a:solidFill>
              </a:defRPr>
            </a:lvl4pPr>
            <a:lvl5pPr>
              <a:defRPr sz="1800">
                <a:solidFill>
                  <a:schemeClr val="tx1"/>
                </a:solidFill>
              </a:defRPr>
            </a:lvl5pPr>
            <a:lvl6pPr>
              <a:defRPr sz="1800"/>
            </a:lvl6pPr>
            <a:lvl7pPr>
              <a:defRPr sz="1800"/>
            </a:lvl7pPr>
            <a:lvl8pPr>
              <a:defRPr sz="1800"/>
            </a:lvl8pPr>
            <a:lvl9pPr>
              <a:defRPr sz="1800"/>
            </a:lvl9pPr>
          </a:lstStyle>
          <a:p>
            <a:pPr lvl="0" rtl="0"/>
            <a:r>
              <a:rPr lang="pt-BR" noProof="0" dirty="0"/>
              <a:t>Clique para editar o texto Mestre</a:t>
            </a:r>
          </a:p>
          <a:p>
            <a:pPr lvl="1" rtl="0"/>
            <a:r>
              <a:rPr lang="pt-BR" noProof="0" dirty="0"/>
              <a:t>Segundo nível</a:t>
            </a:r>
          </a:p>
          <a:p>
            <a:pPr lvl="2" rtl="0"/>
            <a:r>
              <a:rPr lang="pt-BR" noProof="0" dirty="0"/>
              <a:t>Terceiro nível</a:t>
            </a:r>
          </a:p>
          <a:p>
            <a:pPr lvl="3" rtl="0"/>
            <a:r>
              <a:rPr lang="pt-BR" noProof="0" dirty="0"/>
              <a:t>Quarto nível</a:t>
            </a:r>
          </a:p>
          <a:p>
            <a:pPr lvl="4" rtl="0"/>
            <a:r>
              <a:rPr lang="pt-BR" noProof="0" dirty="0"/>
              <a:t>Quinto nível</a:t>
            </a:r>
          </a:p>
        </p:txBody>
      </p:sp>
      <p:sp>
        <p:nvSpPr>
          <p:cNvPr id="4" name="Espaço reservado para conteúdo 3"/>
          <p:cNvSpPr>
            <a:spLocks noGrp="1"/>
          </p:cNvSpPr>
          <p:nvPr>
            <p:ph sz="half" idx="2" hasCustomPrompt="1"/>
          </p:nvPr>
        </p:nvSpPr>
        <p:spPr>
          <a:xfrm>
            <a:off x="6824328" y="1600200"/>
            <a:ext cx="4572000" cy="4572000"/>
          </a:xfrm>
        </p:spPr>
        <p:txBody>
          <a:bodyPr rtlCol="0"/>
          <a:lstStyle>
            <a:lvl1pPr>
              <a:defRPr sz="2800">
                <a:solidFill>
                  <a:schemeClr val="tx1"/>
                </a:solidFill>
              </a:defRPr>
            </a:lvl1pPr>
            <a:lvl2pPr>
              <a:defRPr sz="2400">
                <a:solidFill>
                  <a:schemeClr val="tx1"/>
                </a:solidFill>
              </a:defRPr>
            </a:lvl2pPr>
            <a:lvl3pPr>
              <a:defRPr sz="2000">
                <a:solidFill>
                  <a:schemeClr val="tx1"/>
                </a:solidFill>
              </a:defRPr>
            </a:lvl3pPr>
            <a:lvl4pPr>
              <a:defRPr sz="1800">
                <a:solidFill>
                  <a:schemeClr val="tx1"/>
                </a:solidFill>
              </a:defRPr>
            </a:lvl4pPr>
            <a:lvl5pPr>
              <a:defRPr sz="1800">
                <a:solidFill>
                  <a:schemeClr val="tx1"/>
                </a:solidFill>
              </a:defRPr>
            </a:lvl5pPr>
            <a:lvl6pPr>
              <a:defRPr sz="1800" baseline="0"/>
            </a:lvl6pPr>
            <a:lvl7pPr>
              <a:defRPr sz="1800" baseline="0"/>
            </a:lvl7pPr>
            <a:lvl8pPr>
              <a:defRPr sz="1800" baseline="0"/>
            </a:lvl8pPr>
            <a:lvl9pPr>
              <a:defRPr sz="1800" baseline="0"/>
            </a:lvl9pPr>
          </a:lstStyle>
          <a:p>
            <a:pPr lvl="0" rtl="0"/>
            <a:r>
              <a:rPr lang="pt-BR" noProof="0" dirty="0"/>
              <a:t>Clique para editar o texto Mestre</a:t>
            </a:r>
          </a:p>
          <a:p>
            <a:pPr lvl="1" rtl="0"/>
            <a:r>
              <a:rPr lang="pt-BR" noProof="0" dirty="0"/>
              <a:t>Segundo nível</a:t>
            </a:r>
          </a:p>
          <a:p>
            <a:pPr lvl="2" rtl="0"/>
            <a:r>
              <a:rPr lang="pt-BR" noProof="0" dirty="0"/>
              <a:t>Terceiro nível</a:t>
            </a:r>
          </a:p>
          <a:p>
            <a:pPr lvl="3" rtl="0"/>
            <a:r>
              <a:rPr lang="pt-BR" noProof="0" dirty="0"/>
              <a:t>Quarto nível</a:t>
            </a:r>
          </a:p>
          <a:p>
            <a:pPr lvl="4" rtl="0"/>
            <a:r>
              <a:rPr lang="pt-BR" noProof="0" dirty="0"/>
              <a:t>Quinto nível</a:t>
            </a:r>
          </a:p>
        </p:txBody>
      </p:sp>
      <p:sp>
        <p:nvSpPr>
          <p:cNvPr id="5" name="Espaço reservado para data 4"/>
          <p:cNvSpPr>
            <a:spLocks noGrp="1"/>
          </p:cNvSpPr>
          <p:nvPr>
            <p:ph type="dt" sz="half" idx="10"/>
          </p:nvPr>
        </p:nvSpPr>
        <p:spPr/>
        <p:txBody>
          <a:bodyPr rtlCol="0"/>
          <a:lstStyle>
            <a:lvl1pPr>
              <a:defRPr>
                <a:solidFill>
                  <a:schemeClr val="tx1"/>
                </a:solidFill>
              </a:defRPr>
            </a:lvl1pPr>
          </a:lstStyle>
          <a:p>
            <a:fld id="{F0EE904F-C587-4217-8495-37535CCEBB1F}" type="datetime1">
              <a:rPr lang="pt-BR" noProof="0" smtClean="0"/>
              <a:pPr/>
              <a:t>14/09/2021</a:t>
            </a:fld>
            <a:endParaRPr lang="pt-BR" noProof="0" dirty="0"/>
          </a:p>
        </p:txBody>
      </p:sp>
      <p:sp>
        <p:nvSpPr>
          <p:cNvPr id="6" name="Espaço reservado para rodapé 5"/>
          <p:cNvSpPr>
            <a:spLocks noGrp="1"/>
          </p:cNvSpPr>
          <p:nvPr>
            <p:ph type="ftr" sz="quarter" idx="11"/>
          </p:nvPr>
        </p:nvSpPr>
        <p:spPr/>
        <p:txBody>
          <a:bodyPr rtlCol="0"/>
          <a:lstStyle>
            <a:lvl1pPr>
              <a:defRPr>
                <a:solidFill>
                  <a:schemeClr val="tx1"/>
                </a:solidFill>
              </a:defRPr>
            </a:lvl1pPr>
          </a:lstStyle>
          <a:p>
            <a:pPr rtl="0"/>
            <a:r>
              <a:rPr lang="pt-BR" noProof="0" dirty="0"/>
              <a:t>Adicionar um rodapé</a:t>
            </a:r>
          </a:p>
        </p:txBody>
      </p:sp>
      <p:sp>
        <p:nvSpPr>
          <p:cNvPr id="7" name="Espaço reservado para o número do slide 6"/>
          <p:cNvSpPr>
            <a:spLocks noGrp="1"/>
          </p:cNvSpPr>
          <p:nvPr>
            <p:ph type="sldNum" sz="quarter" idx="12"/>
          </p:nvPr>
        </p:nvSpPr>
        <p:spPr/>
        <p:txBody>
          <a:bodyPr rtlCol="0"/>
          <a:lstStyle>
            <a:lvl1pPr>
              <a:defRPr>
                <a:solidFill>
                  <a:schemeClr val="tx1"/>
                </a:solidFill>
              </a:defRPr>
            </a:lvl1pPr>
          </a:lstStyle>
          <a:p>
            <a:pPr rtl="0"/>
            <a:fld id="{7DC1BBB0-96F0-4077-A278-0F3FB5C104D3}" type="slidenum">
              <a:rPr lang="pt-BR" noProof="0" smtClean="0"/>
              <a:pPr rtl="0"/>
              <a:t>‹nº›</a:t>
            </a:fld>
            <a:endParaRPr lang="pt-BR" noProof="0" dirty="0"/>
          </a:p>
        </p:txBody>
      </p:sp>
    </p:spTree>
    <p:extLst>
      <p:ext uri="{BB962C8B-B14F-4D97-AF65-F5344CB8AC3E}">
        <p14:creationId xmlns:p14="http://schemas.microsoft.com/office/powerpoint/2010/main" val="10538455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1903413" y="177800"/>
            <a:ext cx="9472824" cy="1239837"/>
          </a:xfrm>
        </p:spPr>
        <p:txBody>
          <a:bodyPr rtlCol="0"/>
          <a:lstStyle>
            <a:lvl1pPr>
              <a:defRPr>
                <a:solidFill>
                  <a:schemeClr val="tx2">
                    <a:lumMod val="75000"/>
                  </a:schemeClr>
                </a:solidFill>
              </a:defRPr>
            </a:lvl1pPr>
          </a:lstStyle>
          <a:p>
            <a:pPr rtl="0"/>
            <a:r>
              <a:rPr lang="pt-BR" noProof="0"/>
              <a:t>Clique para editar o título Mestre</a:t>
            </a:r>
            <a:endParaRPr lang="pt-BR" noProof="0" dirty="0"/>
          </a:p>
        </p:txBody>
      </p:sp>
      <p:sp>
        <p:nvSpPr>
          <p:cNvPr id="3" name="Espaço reservado para texto 2"/>
          <p:cNvSpPr>
            <a:spLocks noGrp="1"/>
          </p:cNvSpPr>
          <p:nvPr>
            <p:ph type="body" idx="1"/>
          </p:nvPr>
        </p:nvSpPr>
        <p:spPr>
          <a:xfrm>
            <a:off x="1936615" y="1499616"/>
            <a:ext cx="4572000" cy="938784"/>
          </a:xfrm>
        </p:spPr>
        <p:txBody>
          <a:bodyPr rtlCol="0" anchor="b">
            <a:noAutofit/>
          </a:bodyPr>
          <a:lstStyle>
            <a:lvl1pPr marL="0" indent="0">
              <a:spcBef>
                <a:spcPts val="0"/>
              </a:spcBef>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pt-BR" noProof="0"/>
              <a:t>Editar estilos de texto Mestre</a:t>
            </a:r>
          </a:p>
        </p:txBody>
      </p:sp>
      <p:sp>
        <p:nvSpPr>
          <p:cNvPr id="4" name="Espaço reservado para conteúdo 3"/>
          <p:cNvSpPr>
            <a:spLocks noGrp="1"/>
          </p:cNvSpPr>
          <p:nvPr>
            <p:ph sz="half" idx="2" hasCustomPrompt="1"/>
          </p:nvPr>
        </p:nvSpPr>
        <p:spPr>
          <a:xfrm>
            <a:off x="1936615" y="2514706"/>
            <a:ext cx="4572000" cy="3657493"/>
          </a:xfrm>
        </p:spPr>
        <p:txBody>
          <a:bodyPr rtlCol="0">
            <a:normAutofit/>
          </a:bodyPr>
          <a:lstStyle>
            <a:lvl1pPr>
              <a:defRPr sz="2400">
                <a:solidFill>
                  <a:schemeClr val="tx1"/>
                </a:solidFill>
              </a:defRPr>
            </a:lvl1pPr>
            <a:lvl2pPr>
              <a:defRPr sz="2000">
                <a:solidFill>
                  <a:schemeClr val="tx1"/>
                </a:solidFill>
              </a:defRPr>
            </a:lvl2pPr>
            <a:lvl3pPr>
              <a:defRPr sz="18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baseline="0"/>
            </a:lvl8pPr>
            <a:lvl9pPr>
              <a:defRPr sz="1600" baseline="0"/>
            </a:lvl9pPr>
          </a:lstStyle>
          <a:p>
            <a:pPr lvl="0" rtl="0"/>
            <a:r>
              <a:rPr lang="pt-BR" noProof="0" dirty="0"/>
              <a:t>Clique para editar o texto Mestre</a:t>
            </a:r>
          </a:p>
          <a:p>
            <a:pPr lvl="1" rtl="0"/>
            <a:r>
              <a:rPr lang="pt-BR" noProof="0" dirty="0"/>
              <a:t>Segundo nível</a:t>
            </a:r>
          </a:p>
          <a:p>
            <a:pPr lvl="2" rtl="0"/>
            <a:r>
              <a:rPr lang="pt-BR" noProof="0" dirty="0"/>
              <a:t>Terceiro nível</a:t>
            </a:r>
          </a:p>
          <a:p>
            <a:pPr lvl="3" rtl="0"/>
            <a:r>
              <a:rPr lang="pt-BR" noProof="0" dirty="0"/>
              <a:t>Quarto nível</a:t>
            </a:r>
          </a:p>
          <a:p>
            <a:pPr lvl="4" rtl="0"/>
            <a:r>
              <a:rPr lang="pt-BR" noProof="0" dirty="0"/>
              <a:t>Quinto nível</a:t>
            </a:r>
          </a:p>
        </p:txBody>
      </p:sp>
      <p:sp>
        <p:nvSpPr>
          <p:cNvPr id="5" name="Espaço reservado para texto 4"/>
          <p:cNvSpPr>
            <a:spLocks noGrp="1"/>
          </p:cNvSpPr>
          <p:nvPr>
            <p:ph type="body" sz="quarter" idx="3"/>
          </p:nvPr>
        </p:nvSpPr>
        <p:spPr>
          <a:xfrm>
            <a:off x="6824328" y="1499616"/>
            <a:ext cx="4572000" cy="938784"/>
          </a:xfrm>
        </p:spPr>
        <p:txBody>
          <a:bodyPr rtlCol="0" anchor="b">
            <a:noAutofit/>
          </a:bodyPr>
          <a:lstStyle>
            <a:lvl1pPr marL="0" indent="0">
              <a:spcBef>
                <a:spcPts val="0"/>
              </a:spcBef>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pt-BR" noProof="0"/>
              <a:t>Editar estilos de texto Mestre</a:t>
            </a:r>
          </a:p>
        </p:txBody>
      </p:sp>
      <p:sp>
        <p:nvSpPr>
          <p:cNvPr id="6" name="Espaço reservado para conteúdo 5"/>
          <p:cNvSpPr>
            <a:spLocks noGrp="1"/>
          </p:cNvSpPr>
          <p:nvPr>
            <p:ph sz="quarter" idx="4" hasCustomPrompt="1"/>
          </p:nvPr>
        </p:nvSpPr>
        <p:spPr>
          <a:xfrm>
            <a:off x="6824328" y="2514600"/>
            <a:ext cx="4572000" cy="3655568"/>
          </a:xfrm>
        </p:spPr>
        <p:txBody>
          <a:bodyPr rtlCol="0">
            <a:normAutofit/>
          </a:bodyPr>
          <a:lstStyle>
            <a:lvl1pPr>
              <a:defRPr sz="2400">
                <a:solidFill>
                  <a:schemeClr val="tx1"/>
                </a:solidFill>
              </a:defRPr>
            </a:lvl1pPr>
            <a:lvl2pPr>
              <a:defRPr sz="2000">
                <a:solidFill>
                  <a:schemeClr val="tx1"/>
                </a:solidFill>
              </a:defRPr>
            </a:lvl2pPr>
            <a:lvl3pPr>
              <a:defRPr sz="18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rtl="0"/>
            <a:r>
              <a:rPr lang="pt-BR" noProof="0" dirty="0"/>
              <a:t>Clique para editar o texto Mestre</a:t>
            </a:r>
          </a:p>
          <a:p>
            <a:pPr lvl="1" rtl="0"/>
            <a:r>
              <a:rPr lang="pt-BR" noProof="0" dirty="0"/>
              <a:t>Segundo nível</a:t>
            </a:r>
          </a:p>
          <a:p>
            <a:pPr lvl="2" rtl="0"/>
            <a:r>
              <a:rPr lang="pt-BR" noProof="0" dirty="0"/>
              <a:t>Terceiro nível</a:t>
            </a:r>
          </a:p>
          <a:p>
            <a:pPr lvl="3" rtl="0"/>
            <a:r>
              <a:rPr lang="pt-BR" noProof="0" dirty="0"/>
              <a:t>Quarto nível</a:t>
            </a:r>
          </a:p>
          <a:p>
            <a:pPr lvl="4" rtl="0"/>
            <a:r>
              <a:rPr lang="pt-BR" noProof="0" dirty="0"/>
              <a:t>Quinto nível</a:t>
            </a:r>
          </a:p>
        </p:txBody>
      </p:sp>
      <p:sp>
        <p:nvSpPr>
          <p:cNvPr id="7" name="Espaço reservado para data 6"/>
          <p:cNvSpPr>
            <a:spLocks noGrp="1"/>
          </p:cNvSpPr>
          <p:nvPr>
            <p:ph type="dt" sz="half" idx="10"/>
          </p:nvPr>
        </p:nvSpPr>
        <p:spPr/>
        <p:txBody>
          <a:bodyPr rtlCol="0"/>
          <a:lstStyle>
            <a:lvl1pPr>
              <a:defRPr>
                <a:solidFill>
                  <a:schemeClr val="tx1"/>
                </a:solidFill>
              </a:defRPr>
            </a:lvl1pPr>
          </a:lstStyle>
          <a:p>
            <a:fld id="{A68A5A7C-4182-4B0E-8C1E-A099E5512A8B}" type="datetime1">
              <a:rPr lang="pt-BR" noProof="0" smtClean="0"/>
              <a:pPr/>
              <a:t>14/09/2021</a:t>
            </a:fld>
            <a:endParaRPr lang="pt-BR" noProof="0" dirty="0"/>
          </a:p>
        </p:txBody>
      </p:sp>
      <p:sp>
        <p:nvSpPr>
          <p:cNvPr id="8" name="Espaço reservado para rodapé 7"/>
          <p:cNvSpPr>
            <a:spLocks noGrp="1"/>
          </p:cNvSpPr>
          <p:nvPr>
            <p:ph type="ftr" sz="quarter" idx="11"/>
          </p:nvPr>
        </p:nvSpPr>
        <p:spPr/>
        <p:txBody>
          <a:bodyPr rtlCol="0"/>
          <a:lstStyle>
            <a:lvl1pPr>
              <a:defRPr>
                <a:solidFill>
                  <a:schemeClr val="tx1"/>
                </a:solidFill>
              </a:defRPr>
            </a:lvl1pPr>
          </a:lstStyle>
          <a:p>
            <a:pPr rtl="0"/>
            <a:r>
              <a:rPr lang="pt-BR" noProof="0" dirty="0"/>
              <a:t>Adicionar um rodapé</a:t>
            </a:r>
          </a:p>
        </p:txBody>
      </p:sp>
      <p:sp>
        <p:nvSpPr>
          <p:cNvPr id="9" name="Espaço reservado para o número do slide 8"/>
          <p:cNvSpPr>
            <a:spLocks noGrp="1"/>
          </p:cNvSpPr>
          <p:nvPr>
            <p:ph type="sldNum" sz="quarter" idx="12"/>
          </p:nvPr>
        </p:nvSpPr>
        <p:spPr/>
        <p:txBody>
          <a:bodyPr rtlCol="0"/>
          <a:lstStyle>
            <a:lvl1pPr>
              <a:defRPr>
                <a:solidFill>
                  <a:schemeClr val="tx1"/>
                </a:solidFill>
              </a:defRPr>
            </a:lvl1pPr>
          </a:lstStyle>
          <a:p>
            <a:pPr rtl="0"/>
            <a:fld id="{7DC1BBB0-96F0-4077-A278-0F3FB5C104D3}" type="slidenum">
              <a:rPr lang="pt-BR" noProof="0" smtClean="0"/>
              <a:pPr rtl="0"/>
              <a:t>‹nº›</a:t>
            </a:fld>
            <a:endParaRPr lang="pt-BR" noProof="0" dirty="0"/>
          </a:p>
        </p:txBody>
      </p:sp>
    </p:spTree>
    <p:extLst>
      <p:ext uri="{BB962C8B-B14F-4D97-AF65-F5344CB8AC3E}">
        <p14:creationId xmlns:p14="http://schemas.microsoft.com/office/powerpoint/2010/main" val="28489643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lstStyle>
            <a:lvl1pPr>
              <a:defRPr>
                <a:solidFill>
                  <a:schemeClr val="tx2">
                    <a:lumMod val="75000"/>
                  </a:schemeClr>
                </a:solidFill>
              </a:defRPr>
            </a:lvl1pPr>
          </a:lstStyle>
          <a:p>
            <a:pPr rtl="0"/>
            <a:r>
              <a:rPr lang="pt-BR" noProof="0"/>
              <a:t>Clique para editar o título Mestre</a:t>
            </a:r>
            <a:endParaRPr lang="pt-BR" noProof="0" dirty="0"/>
          </a:p>
        </p:txBody>
      </p:sp>
      <p:sp>
        <p:nvSpPr>
          <p:cNvPr id="3" name="Espaço reservado para data 2"/>
          <p:cNvSpPr>
            <a:spLocks noGrp="1"/>
          </p:cNvSpPr>
          <p:nvPr>
            <p:ph type="dt" sz="half" idx="10"/>
          </p:nvPr>
        </p:nvSpPr>
        <p:spPr/>
        <p:txBody>
          <a:bodyPr rtlCol="0"/>
          <a:lstStyle>
            <a:lvl1pPr>
              <a:defRPr>
                <a:solidFill>
                  <a:schemeClr val="tx1"/>
                </a:solidFill>
              </a:defRPr>
            </a:lvl1pPr>
          </a:lstStyle>
          <a:p>
            <a:fld id="{9077E49A-C6CC-4647-8530-43BAF66989F4}" type="datetime1">
              <a:rPr lang="pt-BR" noProof="0" smtClean="0"/>
              <a:pPr/>
              <a:t>14/09/2021</a:t>
            </a:fld>
            <a:endParaRPr lang="pt-BR" noProof="0" dirty="0"/>
          </a:p>
        </p:txBody>
      </p:sp>
      <p:sp>
        <p:nvSpPr>
          <p:cNvPr id="4" name="Espaço reservado para rodapé 3"/>
          <p:cNvSpPr>
            <a:spLocks noGrp="1"/>
          </p:cNvSpPr>
          <p:nvPr>
            <p:ph type="ftr" sz="quarter" idx="11"/>
          </p:nvPr>
        </p:nvSpPr>
        <p:spPr/>
        <p:txBody>
          <a:bodyPr rtlCol="0"/>
          <a:lstStyle>
            <a:lvl1pPr>
              <a:defRPr>
                <a:solidFill>
                  <a:schemeClr val="tx1"/>
                </a:solidFill>
              </a:defRPr>
            </a:lvl1pPr>
          </a:lstStyle>
          <a:p>
            <a:pPr rtl="0"/>
            <a:r>
              <a:rPr lang="pt-BR" noProof="0" dirty="0"/>
              <a:t>Adicionar um rodapé</a:t>
            </a:r>
          </a:p>
        </p:txBody>
      </p:sp>
      <p:sp>
        <p:nvSpPr>
          <p:cNvPr id="5" name="Espaço reservado para o número do slide 4"/>
          <p:cNvSpPr>
            <a:spLocks noGrp="1"/>
          </p:cNvSpPr>
          <p:nvPr>
            <p:ph type="sldNum" sz="quarter" idx="12"/>
          </p:nvPr>
        </p:nvSpPr>
        <p:spPr/>
        <p:txBody>
          <a:bodyPr rtlCol="0"/>
          <a:lstStyle>
            <a:lvl1pPr>
              <a:defRPr>
                <a:solidFill>
                  <a:schemeClr val="tx1"/>
                </a:solidFill>
              </a:defRPr>
            </a:lvl1pPr>
          </a:lstStyle>
          <a:p>
            <a:pPr rtl="0"/>
            <a:fld id="{7DC1BBB0-96F0-4077-A278-0F3FB5C104D3}" type="slidenum">
              <a:rPr lang="pt-BR" noProof="0" smtClean="0"/>
              <a:pPr rtl="0"/>
              <a:t>‹nº›</a:t>
            </a:fld>
            <a:endParaRPr lang="pt-BR" noProof="0" dirty="0"/>
          </a:p>
        </p:txBody>
      </p:sp>
    </p:spTree>
    <p:extLst>
      <p:ext uri="{BB962C8B-B14F-4D97-AF65-F5344CB8AC3E}">
        <p14:creationId xmlns:p14="http://schemas.microsoft.com/office/powerpoint/2010/main" val="20879226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5" name="Espaço reservado para data 2"/>
          <p:cNvSpPr>
            <a:spLocks noGrp="1"/>
          </p:cNvSpPr>
          <p:nvPr>
            <p:ph type="dt" sz="half" idx="10"/>
          </p:nvPr>
        </p:nvSpPr>
        <p:spPr>
          <a:xfrm>
            <a:off x="5180250" y="6356351"/>
            <a:ext cx="1218883" cy="365125"/>
          </a:xfrm>
        </p:spPr>
        <p:txBody>
          <a:bodyPr rtlCol="0"/>
          <a:lstStyle>
            <a:lvl1pPr>
              <a:defRPr/>
            </a:lvl1pPr>
          </a:lstStyle>
          <a:p>
            <a:fld id="{1D217809-F5F9-4818-B777-5D88ACA2F0FE}" type="datetime1">
              <a:rPr lang="pt-BR" noProof="0" smtClean="0"/>
              <a:pPr/>
              <a:t>14/09/2021</a:t>
            </a:fld>
            <a:endParaRPr lang="pt-BR" noProof="0" dirty="0"/>
          </a:p>
        </p:txBody>
      </p:sp>
      <p:sp>
        <p:nvSpPr>
          <p:cNvPr id="6" name="Espaço reservado para rodapé 3"/>
          <p:cNvSpPr>
            <a:spLocks noGrp="1"/>
          </p:cNvSpPr>
          <p:nvPr>
            <p:ph type="ftr" sz="quarter" idx="11"/>
          </p:nvPr>
        </p:nvSpPr>
        <p:spPr>
          <a:xfrm>
            <a:off x="6595933" y="6356351"/>
            <a:ext cx="3974065" cy="365125"/>
          </a:xfrm>
        </p:spPr>
        <p:txBody>
          <a:bodyPr rtlCol="0"/>
          <a:lstStyle/>
          <a:p>
            <a:pPr rtl="0"/>
            <a:r>
              <a:rPr lang="pt-BR" noProof="0" dirty="0"/>
              <a:t>Adicionar um rodapé</a:t>
            </a:r>
          </a:p>
        </p:txBody>
      </p:sp>
      <p:sp>
        <p:nvSpPr>
          <p:cNvPr id="7" name="Espaço reservado para o número do slide 4"/>
          <p:cNvSpPr>
            <a:spLocks noGrp="1"/>
          </p:cNvSpPr>
          <p:nvPr>
            <p:ph type="sldNum" sz="quarter" idx="12"/>
          </p:nvPr>
        </p:nvSpPr>
        <p:spPr>
          <a:xfrm>
            <a:off x="10766796" y="6356351"/>
            <a:ext cx="609441" cy="365125"/>
          </a:xfrm>
        </p:spPr>
        <p:txBody>
          <a:bodyPr rtlCol="0"/>
          <a:lstStyle/>
          <a:p>
            <a:pPr rtl="0"/>
            <a:fld id="{7DC1BBB0-96F0-4077-A278-0F3FB5C104D3}" type="slidenum">
              <a:rPr lang="pt-BR" noProof="0" smtClean="0"/>
              <a:t>‹nº›</a:t>
            </a:fld>
            <a:endParaRPr lang="pt-BR" noProof="0" dirty="0"/>
          </a:p>
        </p:txBody>
      </p:sp>
    </p:spTree>
    <p:extLst>
      <p:ext uri="{BB962C8B-B14F-4D97-AF65-F5344CB8AC3E}">
        <p14:creationId xmlns:p14="http://schemas.microsoft.com/office/powerpoint/2010/main" val="29732897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bwMode="white">
          <a:xfrm>
            <a:off x="1074240" y="381000"/>
            <a:ext cx="3293422" cy="1371600"/>
          </a:xfrm>
        </p:spPr>
        <p:txBody>
          <a:bodyPr rtlCol="0" anchor="b">
            <a:normAutofit/>
          </a:bodyPr>
          <a:lstStyle>
            <a:lvl1pPr algn="l">
              <a:defRPr sz="2800" b="0" cap="all" baseline="0">
                <a:solidFill>
                  <a:schemeClr val="tx2">
                    <a:lumMod val="75000"/>
                  </a:schemeClr>
                </a:solidFill>
              </a:defRPr>
            </a:lvl1pPr>
          </a:lstStyle>
          <a:p>
            <a:pPr rtl="0"/>
            <a:r>
              <a:rPr lang="pt-BR" noProof="0"/>
              <a:t>Clique para editar o título Mestre</a:t>
            </a:r>
            <a:endParaRPr lang="pt-BR" noProof="0" dirty="0"/>
          </a:p>
        </p:txBody>
      </p:sp>
      <p:sp>
        <p:nvSpPr>
          <p:cNvPr id="3" name="Espaço reservado para conteúdo 2"/>
          <p:cNvSpPr>
            <a:spLocks noGrp="1"/>
          </p:cNvSpPr>
          <p:nvPr>
            <p:ph idx="1" hasCustomPrompt="1"/>
          </p:nvPr>
        </p:nvSpPr>
        <p:spPr>
          <a:xfrm>
            <a:off x="5180251" y="482600"/>
            <a:ext cx="6195986" cy="5689600"/>
          </a:xfrm>
        </p:spPr>
        <p:txBody>
          <a:bodyPr rtlCol="0">
            <a:normAutofit/>
          </a:bodyPr>
          <a:lstStyle>
            <a:lvl1pPr>
              <a:defRPr sz="2800">
                <a:solidFill>
                  <a:schemeClr val="tx1"/>
                </a:solidFill>
              </a:defRPr>
            </a:lvl1pPr>
            <a:lvl2pPr>
              <a:defRPr sz="2400">
                <a:solidFill>
                  <a:schemeClr val="tx1"/>
                </a:solidFill>
              </a:defRPr>
            </a:lvl2pPr>
            <a:lvl3pPr>
              <a:defRPr sz="2000">
                <a:solidFill>
                  <a:schemeClr val="tx1"/>
                </a:solidFill>
              </a:defRPr>
            </a:lvl3pPr>
            <a:lvl4pPr>
              <a:defRPr sz="1800">
                <a:solidFill>
                  <a:schemeClr val="tx1"/>
                </a:solidFill>
              </a:defRPr>
            </a:lvl4pPr>
            <a:lvl5pPr>
              <a:defRPr sz="1800">
                <a:solidFill>
                  <a:schemeClr val="tx1"/>
                </a:solidFill>
              </a:defRPr>
            </a:lvl5pPr>
            <a:lvl6pPr>
              <a:defRPr sz="1800"/>
            </a:lvl6pPr>
            <a:lvl7pPr>
              <a:defRPr sz="1800"/>
            </a:lvl7pPr>
            <a:lvl8pPr>
              <a:defRPr sz="1800" baseline="0"/>
            </a:lvl8pPr>
            <a:lvl9pPr>
              <a:defRPr sz="1800" baseline="0"/>
            </a:lvl9pPr>
          </a:lstStyle>
          <a:p>
            <a:pPr lvl="0" rtl="0"/>
            <a:r>
              <a:rPr lang="pt-BR" noProof="0" dirty="0"/>
              <a:t>Clique para editar o texto Mestre</a:t>
            </a:r>
          </a:p>
          <a:p>
            <a:pPr lvl="1" rtl="0"/>
            <a:r>
              <a:rPr lang="pt-BR" noProof="0" dirty="0"/>
              <a:t>Segundo nível</a:t>
            </a:r>
          </a:p>
          <a:p>
            <a:pPr lvl="2" rtl="0"/>
            <a:r>
              <a:rPr lang="pt-BR" noProof="0" dirty="0"/>
              <a:t>Terceiro nível</a:t>
            </a:r>
          </a:p>
          <a:p>
            <a:pPr lvl="3" rtl="0"/>
            <a:r>
              <a:rPr lang="pt-BR" noProof="0" dirty="0"/>
              <a:t>Quarto nível</a:t>
            </a:r>
          </a:p>
          <a:p>
            <a:pPr lvl="4" rtl="0"/>
            <a:r>
              <a:rPr lang="pt-BR" noProof="0" dirty="0"/>
              <a:t>Quinto nível</a:t>
            </a:r>
          </a:p>
        </p:txBody>
      </p:sp>
      <p:sp>
        <p:nvSpPr>
          <p:cNvPr id="4" name="Espaço reservado para texto 3"/>
          <p:cNvSpPr>
            <a:spLocks noGrp="1"/>
          </p:cNvSpPr>
          <p:nvPr>
            <p:ph type="body" sz="half" idx="2"/>
          </p:nvPr>
        </p:nvSpPr>
        <p:spPr bwMode="white">
          <a:xfrm>
            <a:off x="1074240" y="1828800"/>
            <a:ext cx="3293422" cy="4343400"/>
          </a:xfrm>
        </p:spPr>
        <p:txBody>
          <a:bodyPr rtlCol="0">
            <a:normAutofit/>
          </a:bodyPr>
          <a:lstStyle>
            <a:lvl1pPr marL="0" indent="0">
              <a:buNone/>
              <a:defRPr sz="20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pt-BR" noProof="0"/>
              <a:t>Editar estilos de texto Mestre</a:t>
            </a:r>
          </a:p>
        </p:txBody>
      </p:sp>
      <p:sp>
        <p:nvSpPr>
          <p:cNvPr id="5" name="Espaço reservado para data 4"/>
          <p:cNvSpPr>
            <a:spLocks noGrp="1"/>
          </p:cNvSpPr>
          <p:nvPr>
            <p:ph type="dt" sz="half" idx="10"/>
          </p:nvPr>
        </p:nvSpPr>
        <p:spPr/>
        <p:txBody>
          <a:bodyPr rtlCol="0"/>
          <a:lstStyle>
            <a:lvl1pPr>
              <a:defRPr>
                <a:solidFill>
                  <a:schemeClr val="tx1"/>
                </a:solidFill>
              </a:defRPr>
            </a:lvl1pPr>
          </a:lstStyle>
          <a:p>
            <a:fld id="{A99B11C3-DE8D-4DDF-BD1D-2C3F7CE8CBAA}" type="datetime1">
              <a:rPr lang="pt-BR" noProof="0" smtClean="0"/>
              <a:pPr/>
              <a:t>14/09/2021</a:t>
            </a:fld>
            <a:endParaRPr lang="pt-BR" noProof="0" dirty="0"/>
          </a:p>
        </p:txBody>
      </p:sp>
      <p:sp>
        <p:nvSpPr>
          <p:cNvPr id="6" name="Espaço reservado para rodapé 5"/>
          <p:cNvSpPr>
            <a:spLocks noGrp="1"/>
          </p:cNvSpPr>
          <p:nvPr>
            <p:ph type="ftr" sz="quarter" idx="11"/>
          </p:nvPr>
        </p:nvSpPr>
        <p:spPr/>
        <p:txBody>
          <a:bodyPr rtlCol="0"/>
          <a:lstStyle>
            <a:lvl1pPr>
              <a:defRPr>
                <a:solidFill>
                  <a:schemeClr val="tx1"/>
                </a:solidFill>
              </a:defRPr>
            </a:lvl1pPr>
          </a:lstStyle>
          <a:p>
            <a:pPr rtl="0"/>
            <a:r>
              <a:rPr lang="pt-BR" noProof="0" dirty="0"/>
              <a:t>Adicionar um rodapé</a:t>
            </a:r>
          </a:p>
        </p:txBody>
      </p:sp>
      <p:sp>
        <p:nvSpPr>
          <p:cNvPr id="7" name="Espaço reservado para o número do slide 6"/>
          <p:cNvSpPr>
            <a:spLocks noGrp="1"/>
          </p:cNvSpPr>
          <p:nvPr>
            <p:ph type="sldNum" sz="quarter" idx="12"/>
          </p:nvPr>
        </p:nvSpPr>
        <p:spPr/>
        <p:txBody>
          <a:bodyPr rtlCol="0"/>
          <a:lstStyle>
            <a:lvl1pPr>
              <a:defRPr>
                <a:solidFill>
                  <a:schemeClr val="tx1"/>
                </a:solidFill>
              </a:defRPr>
            </a:lvl1pPr>
          </a:lstStyle>
          <a:p>
            <a:pPr rtl="0"/>
            <a:fld id="{7DC1BBB0-96F0-4077-A278-0F3FB5C104D3}" type="slidenum">
              <a:rPr lang="pt-BR" noProof="0" smtClean="0"/>
              <a:pPr rtl="0"/>
              <a:t>‹nº›</a:t>
            </a:fld>
            <a:endParaRPr lang="pt-BR" noProof="0" dirty="0"/>
          </a:p>
        </p:txBody>
      </p:sp>
      <p:sp>
        <p:nvSpPr>
          <p:cNvPr id="9" name="Retângulo 8"/>
          <p:cNvSpPr/>
          <p:nvPr/>
        </p:nvSpPr>
        <p:spPr>
          <a:xfrm>
            <a:off x="11884104" y="0"/>
            <a:ext cx="304721"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rtl="0"/>
            <a:endParaRPr lang="pt-BR" noProof="0" dirty="0"/>
          </a:p>
        </p:txBody>
      </p:sp>
    </p:spTree>
    <p:extLst>
      <p:ext uri="{BB962C8B-B14F-4D97-AF65-F5344CB8AC3E}">
        <p14:creationId xmlns:p14="http://schemas.microsoft.com/office/powerpoint/2010/main" val="3476394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074240" y="381000"/>
            <a:ext cx="3293422" cy="1371600"/>
          </a:xfrm>
        </p:spPr>
        <p:txBody>
          <a:bodyPr rtlCol="0" anchor="b">
            <a:normAutofit/>
          </a:bodyPr>
          <a:lstStyle>
            <a:lvl1pPr algn="l">
              <a:defRPr sz="2800" b="0" cap="all" baseline="0">
                <a:solidFill>
                  <a:schemeClr val="tx2">
                    <a:lumMod val="75000"/>
                  </a:schemeClr>
                </a:solidFill>
              </a:defRPr>
            </a:lvl1pPr>
          </a:lstStyle>
          <a:p>
            <a:pPr rtl="0"/>
            <a:r>
              <a:rPr lang="pt-BR" noProof="0"/>
              <a:t>Clique para editar o título Mestre</a:t>
            </a:r>
            <a:endParaRPr lang="pt-BR" noProof="0" dirty="0"/>
          </a:p>
        </p:txBody>
      </p:sp>
      <p:sp>
        <p:nvSpPr>
          <p:cNvPr id="3" name="Espaço reservado para imagem 2" descr="Um espaço reservado vazio para adicionar uma imagem. Clique no espaço reservado e selecione a imagem que você deseja adicionar"/>
          <p:cNvSpPr>
            <a:spLocks noGrp="1"/>
          </p:cNvSpPr>
          <p:nvPr>
            <p:ph type="pic" idx="1"/>
          </p:nvPr>
        </p:nvSpPr>
        <p:spPr bwMode="auto">
          <a:xfrm>
            <a:off x="5180251" y="482600"/>
            <a:ext cx="6195986" cy="5689600"/>
          </a:xfrm>
          <a:ln w="19050">
            <a:solidFill>
              <a:schemeClr val="bg1"/>
            </a:solidFill>
          </a:ln>
        </p:spPr>
        <p:txBody>
          <a:bodyPr rtlCol="0">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pt-BR" noProof="0"/>
              <a:t>Clique no ícone para adicionar uma imagem</a:t>
            </a:r>
            <a:endParaRPr lang="pt-BR" noProof="0" dirty="0"/>
          </a:p>
        </p:txBody>
      </p:sp>
      <p:sp>
        <p:nvSpPr>
          <p:cNvPr id="4" name="Espaço reservado para texto 3"/>
          <p:cNvSpPr>
            <a:spLocks noGrp="1"/>
          </p:cNvSpPr>
          <p:nvPr>
            <p:ph type="body" sz="half" idx="2"/>
          </p:nvPr>
        </p:nvSpPr>
        <p:spPr>
          <a:xfrm>
            <a:off x="1074240" y="1828800"/>
            <a:ext cx="3293422" cy="4343400"/>
          </a:xfrm>
        </p:spPr>
        <p:txBody>
          <a:bodyPr rtlCol="0">
            <a:normAutofit/>
          </a:bodyPr>
          <a:lstStyle>
            <a:lvl1pPr marL="0" indent="0">
              <a:buNone/>
              <a:defRPr sz="20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pt-BR" noProof="0"/>
              <a:t>Editar estilos de texto Mestre</a:t>
            </a:r>
          </a:p>
        </p:txBody>
      </p:sp>
      <p:sp>
        <p:nvSpPr>
          <p:cNvPr id="5" name="Espaço reservado para data 4"/>
          <p:cNvSpPr>
            <a:spLocks noGrp="1"/>
          </p:cNvSpPr>
          <p:nvPr>
            <p:ph type="dt" sz="half" idx="10"/>
          </p:nvPr>
        </p:nvSpPr>
        <p:spPr/>
        <p:txBody>
          <a:bodyPr rtlCol="0"/>
          <a:lstStyle>
            <a:lvl1pPr>
              <a:defRPr/>
            </a:lvl1pPr>
          </a:lstStyle>
          <a:p>
            <a:fld id="{1DEB9A8F-F6DB-411E-9D5A-F3258D3687A0}" type="datetime1">
              <a:rPr lang="pt-BR" noProof="0" smtClean="0"/>
              <a:pPr/>
              <a:t>14/09/2021</a:t>
            </a:fld>
            <a:endParaRPr lang="pt-BR" noProof="0" dirty="0"/>
          </a:p>
        </p:txBody>
      </p:sp>
      <p:sp>
        <p:nvSpPr>
          <p:cNvPr id="6" name="Espaço reservado para rodapé 5"/>
          <p:cNvSpPr>
            <a:spLocks noGrp="1"/>
          </p:cNvSpPr>
          <p:nvPr>
            <p:ph type="ftr" sz="quarter" idx="11"/>
          </p:nvPr>
        </p:nvSpPr>
        <p:spPr/>
        <p:txBody>
          <a:bodyPr rtlCol="0"/>
          <a:lstStyle/>
          <a:p>
            <a:pPr rtl="0"/>
            <a:r>
              <a:rPr lang="pt-BR" noProof="0" dirty="0"/>
              <a:t>Adicionar um rodapé</a:t>
            </a:r>
          </a:p>
        </p:txBody>
      </p:sp>
      <p:sp>
        <p:nvSpPr>
          <p:cNvPr id="7" name="Espaço reservado para o número do slide 6"/>
          <p:cNvSpPr>
            <a:spLocks noGrp="1"/>
          </p:cNvSpPr>
          <p:nvPr>
            <p:ph type="sldNum" sz="quarter" idx="12"/>
          </p:nvPr>
        </p:nvSpPr>
        <p:spPr/>
        <p:txBody>
          <a:bodyPr rtlCol="0"/>
          <a:lstStyle/>
          <a:p>
            <a:pPr rtl="0"/>
            <a:fld id="{7DC1BBB0-96F0-4077-A278-0F3FB5C104D3}" type="slidenum">
              <a:rPr lang="pt-BR" noProof="0" smtClean="0"/>
              <a:t>‹nº›</a:t>
            </a:fld>
            <a:endParaRPr lang="pt-BR" noProof="0" dirty="0"/>
          </a:p>
        </p:txBody>
      </p:sp>
      <p:sp>
        <p:nvSpPr>
          <p:cNvPr id="9" name="Retângulo 8"/>
          <p:cNvSpPr/>
          <p:nvPr/>
        </p:nvSpPr>
        <p:spPr>
          <a:xfrm>
            <a:off x="11884104" y="0"/>
            <a:ext cx="304721"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rtl="0"/>
            <a:endParaRPr lang="pt-BR" noProof="0" dirty="0"/>
          </a:p>
        </p:txBody>
      </p:sp>
    </p:spTree>
    <p:extLst>
      <p:ext uri="{BB962C8B-B14F-4D97-AF65-F5344CB8AC3E}">
        <p14:creationId xmlns:p14="http://schemas.microsoft.com/office/powerpoint/2010/main" val="2256456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lstStyle>
            <a:lvl1pPr>
              <a:defRPr>
                <a:solidFill>
                  <a:schemeClr val="tx2">
                    <a:lumMod val="75000"/>
                  </a:schemeClr>
                </a:solidFill>
              </a:defRPr>
            </a:lvl1pPr>
          </a:lstStyle>
          <a:p>
            <a:pPr rtl="0"/>
            <a:r>
              <a:rPr lang="pt-BR" noProof="0"/>
              <a:t>Clique para editar o título Mestre</a:t>
            </a:r>
            <a:endParaRPr lang="pt-BR" noProof="0" dirty="0"/>
          </a:p>
        </p:txBody>
      </p:sp>
      <p:sp>
        <p:nvSpPr>
          <p:cNvPr id="3" name="Espaço reservado para texto vertical 2"/>
          <p:cNvSpPr>
            <a:spLocks noGrp="1"/>
          </p:cNvSpPr>
          <p:nvPr>
            <p:ph type="body" orient="vert" idx="1" hasCustomPrompt="1"/>
          </p:nvPr>
        </p:nvSpPr>
        <p:spPr/>
        <p:txBody>
          <a:bodyPr vert="eaVert" rtlCol="0"/>
          <a:lstStyle>
            <a:lvl5pPr>
              <a:defRPr/>
            </a:lvl5pPr>
            <a:lvl6pPr>
              <a:defRPr/>
            </a:lvl6pPr>
            <a:lvl7pPr>
              <a:defRPr/>
            </a:lvl7pPr>
            <a:lvl8pPr>
              <a:defRPr/>
            </a:lvl8pPr>
            <a:lvl9pPr>
              <a:defRPr/>
            </a:lvl9pPr>
          </a:lstStyle>
          <a:p>
            <a:pPr lvl="0" rtl="0"/>
            <a:r>
              <a:rPr lang="pt-BR" noProof="0" dirty="0"/>
              <a:t>Clique para editar o texto Mestre</a:t>
            </a:r>
          </a:p>
          <a:p>
            <a:pPr lvl="1" rtl="0"/>
            <a:r>
              <a:rPr lang="pt-BR" noProof="0" dirty="0"/>
              <a:t>Segundo nível</a:t>
            </a:r>
          </a:p>
          <a:p>
            <a:pPr lvl="2" rtl="0"/>
            <a:r>
              <a:rPr lang="pt-BR" noProof="0" dirty="0"/>
              <a:t>Terceiro nível</a:t>
            </a:r>
          </a:p>
          <a:p>
            <a:pPr lvl="3" rtl="0"/>
            <a:r>
              <a:rPr lang="pt-BR" noProof="0" dirty="0"/>
              <a:t>Quarto nível</a:t>
            </a:r>
          </a:p>
          <a:p>
            <a:pPr lvl="4" rtl="0"/>
            <a:r>
              <a:rPr lang="pt-BR" noProof="0" dirty="0"/>
              <a:t>Quinto nível</a:t>
            </a:r>
          </a:p>
        </p:txBody>
      </p:sp>
      <p:sp>
        <p:nvSpPr>
          <p:cNvPr id="4" name="Espaço reservado para data 3"/>
          <p:cNvSpPr>
            <a:spLocks noGrp="1"/>
          </p:cNvSpPr>
          <p:nvPr>
            <p:ph type="dt" sz="half" idx="10"/>
          </p:nvPr>
        </p:nvSpPr>
        <p:spPr/>
        <p:txBody>
          <a:bodyPr rtlCol="0"/>
          <a:lstStyle>
            <a:lvl1pPr>
              <a:defRPr/>
            </a:lvl1pPr>
          </a:lstStyle>
          <a:p>
            <a:fld id="{590E5E0E-7085-430D-BF15-EB3C5726629F}" type="datetime1">
              <a:rPr lang="pt-BR" noProof="0" smtClean="0"/>
              <a:pPr/>
              <a:t>14/09/2021</a:t>
            </a:fld>
            <a:endParaRPr lang="pt-BR" noProof="0" dirty="0"/>
          </a:p>
        </p:txBody>
      </p:sp>
      <p:sp>
        <p:nvSpPr>
          <p:cNvPr id="5" name="Espaço reservado para rodapé 4"/>
          <p:cNvSpPr>
            <a:spLocks noGrp="1"/>
          </p:cNvSpPr>
          <p:nvPr>
            <p:ph type="ftr" sz="quarter" idx="11"/>
          </p:nvPr>
        </p:nvSpPr>
        <p:spPr/>
        <p:txBody>
          <a:bodyPr rtlCol="0"/>
          <a:lstStyle/>
          <a:p>
            <a:pPr rtl="0"/>
            <a:r>
              <a:rPr lang="pt-BR" noProof="0" dirty="0"/>
              <a:t>Adicionar um rodapé</a:t>
            </a:r>
          </a:p>
        </p:txBody>
      </p:sp>
      <p:sp>
        <p:nvSpPr>
          <p:cNvPr id="6" name="Espaço reservado para o número do slide 5"/>
          <p:cNvSpPr>
            <a:spLocks noGrp="1"/>
          </p:cNvSpPr>
          <p:nvPr>
            <p:ph type="sldNum" sz="quarter" idx="12"/>
          </p:nvPr>
        </p:nvSpPr>
        <p:spPr/>
        <p:txBody>
          <a:bodyPr rtlCol="0"/>
          <a:lstStyle/>
          <a:p>
            <a:pPr rtl="0"/>
            <a:fld id="{7DC1BBB0-96F0-4077-A278-0F3FB5C104D3}" type="slidenum">
              <a:rPr lang="pt-BR" noProof="0" smtClean="0"/>
              <a:t>‹nº›</a:t>
            </a:fld>
            <a:endParaRPr lang="pt-BR" noProof="0" dirty="0"/>
          </a:p>
        </p:txBody>
      </p:sp>
    </p:spTree>
    <p:extLst>
      <p:ext uri="{BB962C8B-B14F-4D97-AF65-F5344CB8AC3E}">
        <p14:creationId xmlns:p14="http://schemas.microsoft.com/office/powerpoint/2010/main" val="2349678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exto e título vertical">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9599612" y="685800"/>
            <a:ext cx="1787526" cy="5486400"/>
          </a:xfrm>
        </p:spPr>
        <p:txBody>
          <a:bodyPr vert="eaVert" rtlCol="0"/>
          <a:lstStyle/>
          <a:p>
            <a:pPr rtl="0"/>
            <a:r>
              <a:rPr lang="pt-BR" noProof="0"/>
              <a:t>Clique para editar o título Mestre</a:t>
            </a:r>
            <a:endParaRPr lang="pt-BR" noProof="0" dirty="0"/>
          </a:p>
        </p:txBody>
      </p:sp>
      <p:sp>
        <p:nvSpPr>
          <p:cNvPr id="3" name="Espaço reservado para texto vertical 2"/>
          <p:cNvSpPr>
            <a:spLocks noGrp="1"/>
          </p:cNvSpPr>
          <p:nvPr>
            <p:ph type="body" orient="vert" idx="1" hasCustomPrompt="1"/>
          </p:nvPr>
        </p:nvSpPr>
        <p:spPr>
          <a:xfrm>
            <a:off x="1598613" y="685800"/>
            <a:ext cx="7848599" cy="5486400"/>
          </a:xfrm>
        </p:spPr>
        <p:txBody>
          <a:bodyPr vert="eaVert" rtlCol="0"/>
          <a:lstStyle>
            <a:lvl5pPr>
              <a:defRPr/>
            </a:lvl5pPr>
          </a:lstStyle>
          <a:p>
            <a:pPr lvl="0" rtl="0"/>
            <a:r>
              <a:rPr lang="pt-BR" noProof="0" dirty="0"/>
              <a:t>Clique para editar o texto Mestre</a:t>
            </a:r>
          </a:p>
          <a:p>
            <a:pPr lvl="1" rtl="0"/>
            <a:r>
              <a:rPr lang="pt-BR" noProof="0" dirty="0"/>
              <a:t>Segundo nível</a:t>
            </a:r>
          </a:p>
          <a:p>
            <a:pPr lvl="2" rtl="0"/>
            <a:r>
              <a:rPr lang="pt-BR" noProof="0" dirty="0"/>
              <a:t>Terceiro nível</a:t>
            </a:r>
          </a:p>
          <a:p>
            <a:pPr lvl="3" rtl="0"/>
            <a:r>
              <a:rPr lang="pt-BR" noProof="0" dirty="0"/>
              <a:t>Quarto nível</a:t>
            </a:r>
          </a:p>
          <a:p>
            <a:pPr lvl="4" rtl="0"/>
            <a:r>
              <a:rPr lang="pt-BR" noProof="0" dirty="0"/>
              <a:t>Quinto nível</a:t>
            </a:r>
          </a:p>
        </p:txBody>
      </p:sp>
      <p:sp>
        <p:nvSpPr>
          <p:cNvPr id="4" name="Espaço reservado para data 3"/>
          <p:cNvSpPr>
            <a:spLocks noGrp="1"/>
          </p:cNvSpPr>
          <p:nvPr>
            <p:ph type="dt" sz="half" idx="10"/>
          </p:nvPr>
        </p:nvSpPr>
        <p:spPr/>
        <p:txBody>
          <a:bodyPr rtlCol="0"/>
          <a:lstStyle>
            <a:lvl1pPr>
              <a:defRPr/>
            </a:lvl1pPr>
          </a:lstStyle>
          <a:p>
            <a:fld id="{32D163CE-6F2E-4E45-A6F3-736864E1C592}" type="datetime1">
              <a:rPr lang="pt-BR" noProof="0" smtClean="0"/>
              <a:pPr/>
              <a:t>14/09/2021</a:t>
            </a:fld>
            <a:endParaRPr lang="pt-BR" noProof="0" dirty="0"/>
          </a:p>
        </p:txBody>
      </p:sp>
      <p:sp>
        <p:nvSpPr>
          <p:cNvPr id="5" name="Espaço reservado para rodapé 4"/>
          <p:cNvSpPr>
            <a:spLocks noGrp="1"/>
          </p:cNvSpPr>
          <p:nvPr>
            <p:ph type="ftr" sz="quarter" idx="11"/>
          </p:nvPr>
        </p:nvSpPr>
        <p:spPr/>
        <p:txBody>
          <a:bodyPr rtlCol="0"/>
          <a:lstStyle/>
          <a:p>
            <a:pPr rtl="0"/>
            <a:r>
              <a:rPr lang="pt-BR" noProof="0" dirty="0"/>
              <a:t>Adicionar um rodapé</a:t>
            </a:r>
          </a:p>
        </p:txBody>
      </p:sp>
      <p:sp>
        <p:nvSpPr>
          <p:cNvPr id="6" name="Espaço reservado para o número do slide 5"/>
          <p:cNvSpPr>
            <a:spLocks noGrp="1"/>
          </p:cNvSpPr>
          <p:nvPr>
            <p:ph type="sldNum" sz="quarter" idx="12"/>
          </p:nvPr>
        </p:nvSpPr>
        <p:spPr/>
        <p:txBody>
          <a:bodyPr rtlCol="0"/>
          <a:lstStyle/>
          <a:p>
            <a:pPr rtl="0"/>
            <a:fld id="{7DC1BBB0-96F0-4077-A278-0F3FB5C104D3}" type="slidenum">
              <a:rPr lang="pt-BR" noProof="0" smtClean="0"/>
              <a:t>‹nº›</a:t>
            </a:fld>
            <a:endParaRPr lang="pt-BR" noProof="0" dirty="0"/>
          </a:p>
        </p:txBody>
      </p:sp>
      <p:sp>
        <p:nvSpPr>
          <p:cNvPr id="8" name="Retângulo 7"/>
          <p:cNvSpPr/>
          <p:nvPr userDrawn="1"/>
        </p:nvSpPr>
        <p:spPr>
          <a:xfrm>
            <a:off x="11885691" y="0"/>
            <a:ext cx="304721" cy="6858000"/>
          </a:xfrm>
          <a:prstGeom prst="rect">
            <a:avLst/>
          </a:prstGeom>
          <a:solidFill>
            <a:schemeClr val="tx2">
              <a:alpha val="8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rtl="0"/>
            <a:endParaRPr lang="pt-BR" noProof="0" dirty="0"/>
          </a:p>
        </p:txBody>
      </p:sp>
    </p:spTree>
    <p:extLst>
      <p:ext uri="{BB962C8B-B14F-4D97-AF65-F5344CB8AC3E}">
        <p14:creationId xmlns:p14="http://schemas.microsoft.com/office/powerpoint/2010/main" val="28486373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chemeClr val="tx2">
                <a:lumMod val="20000"/>
                <a:lumOff val="80000"/>
              </a:schemeClr>
            </a:gs>
            <a:gs pos="90000">
              <a:schemeClr val="tx2">
                <a:lumMod val="60000"/>
                <a:lumOff val="4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1903413" y="177800"/>
            <a:ext cx="9472824" cy="1239837"/>
          </a:xfrm>
          <a:prstGeom prst="rect">
            <a:avLst/>
          </a:prstGeom>
        </p:spPr>
        <p:txBody>
          <a:bodyPr vert="horz" lIns="91440" tIns="45720" rIns="91440" bIns="45720" rtlCol="0" anchor="b">
            <a:normAutofit/>
          </a:bodyPr>
          <a:lstStyle/>
          <a:p>
            <a:pPr rtl="0"/>
            <a:r>
              <a:rPr lang="pt-BR" noProof="0" dirty="0"/>
              <a:t>Clique para editar o título Mestre</a:t>
            </a:r>
          </a:p>
        </p:txBody>
      </p:sp>
      <p:sp>
        <p:nvSpPr>
          <p:cNvPr id="3" name="Espaço reservado para texto 2"/>
          <p:cNvSpPr>
            <a:spLocks noGrp="1"/>
          </p:cNvSpPr>
          <p:nvPr>
            <p:ph type="body" idx="1"/>
          </p:nvPr>
        </p:nvSpPr>
        <p:spPr>
          <a:xfrm>
            <a:off x="1903413" y="1600200"/>
            <a:ext cx="9472824" cy="4572000"/>
          </a:xfrm>
          <a:prstGeom prst="rect">
            <a:avLst/>
          </a:prstGeom>
        </p:spPr>
        <p:txBody>
          <a:bodyPr vert="horz" lIns="91440" tIns="45720" rIns="91440" bIns="45720" rtlCol="0">
            <a:normAutofit/>
          </a:bodyPr>
          <a:lstStyle/>
          <a:p>
            <a:pPr lvl="0" rtl="0"/>
            <a:r>
              <a:rPr lang="pt-BR" noProof="0" dirty="0"/>
              <a:t>Clique para editar o texto Mestre</a:t>
            </a:r>
          </a:p>
          <a:p>
            <a:pPr lvl="1" rtl="0"/>
            <a:r>
              <a:rPr lang="pt-BR" noProof="0" dirty="0"/>
              <a:t>Segundo nível</a:t>
            </a:r>
          </a:p>
          <a:p>
            <a:pPr lvl="2" rtl="0"/>
            <a:r>
              <a:rPr lang="pt-BR" noProof="0" dirty="0"/>
              <a:t>Terceiro nível</a:t>
            </a:r>
          </a:p>
          <a:p>
            <a:pPr lvl="3" rtl="0"/>
            <a:r>
              <a:rPr lang="pt-BR" noProof="0" dirty="0"/>
              <a:t>Quarto nível</a:t>
            </a:r>
          </a:p>
          <a:p>
            <a:pPr lvl="4" rtl="0"/>
            <a:r>
              <a:rPr lang="pt-BR" noProof="0" dirty="0"/>
              <a:t>Quinto nível</a:t>
            </a:r>
          </a:p>
        </p:txBody>
      </p:sp>
      <p:sp>
        <p:nvSpPr>
          <p:cNvPr id="4" name="Espaço reservado para data 3"/>
          <p:cNvSpPr>
            <a:spLocks noGrp="1"/>
          </p:cNvSpPr>
          <p:nvPr>
            <p:ph type="dt" sz="half" idx="2"/>
          </p:nvPr>
        </p:nvSpPr>
        <p:spPr>
          <a:xfrm>
            <a:off x="5180250" y="6356351"/>
            <a:ext cx="1218883" cy="365125"/>
          </a:xfrm>
          <a:prstGeom prst="rect">
            <a:avLst/>
          </a:prstGeom>
        </p:spPr>
        <p:txBody>
          <a:bodyPr vert="horz" lIns="91440" tIns="45720" rIns="91440" bIns="45720" rtlCol="0" anchor="ctr"/>
          <a:lstStyle>
            <a:lvl1pPr algn="l">
              <a:defRPr sz="1100" cap="all" baseline="0">
                <a:solidFill>
                  <a:schemeClr val="tx1"/>
                </a:solidFill>
              </a:defRPr>
            </a:lvl1pPr>
          </a:lstStyle>
          <a:p>
            <a:fld id="{82157358-F5C3-451D-B85B-3610D9B3258D}" type="datetime1">
              <a:rPr lang="pt-BR" noProof="0" smtClean="0"/>
              <a:pPr/>
              <a:t>14/09/2021</a:t>
            </a:fld>
            <a:endParaRPr lang="pt-BR" noProof="0" dirty="0"/>
          </a:p>
        </p:txBody>
      </p:sp>
      <p:sp>
        <p:nvSpPr>
          <p:cNvPr id="5" name="Espaço reservado para rodapé 4"/>
          <p:cNvSpPr>
            <a:spLocks noGrp="1"/>
          </p:cNvSpPr>
          <p:nvPr>
            <p:ph type="ftr" sz="quarter" idx="3"/>
          </p:nvPr>
        </p:nvSpPr>
        <p:spPr>
          <a:xfrm>
            <a:off x="6595933" y="6356351"/>
            <a:ext cx="3974065" cy="365125"/>
          </a:xfrm>
          <a:prstGeom prst="rect">
            <a:avLst/>
          </a:prstGeom>
        </p:spPr>
        <p:txBody>
          <a:bodyPr vert="horz" lIns="91440" tIns="45720" rIns="91440" bIns="45720" rtlCol="0" anchor="ctr"/>
          <a:lstStyle>
            <a:lvl1pPr algn="ctr">
              <a:defRPr sz="1100" cap="all" baseline="0">
                <a:solidFill>
                  <a:schemeClr val="tx1"/>
                </a:solidFill>
              </a:defRPr>
            </a:lvl1pPr>
          </a:lstStyle>
          <a:p>
            <a:pPr rtl="0"/>
            <a:r>
              <a:rPr lang="pt-BR" noProof="0" dirty="0"/>
              <a:t>Adicionar um rodapé</a:t>
            </a:r>
          </a:p>
        </p:txBody>
      </p:sp>
      <p:sp>
        <p:nvSpPr>
          <p:cNvPr id="6" name="Espaço reservado para o número do slide 5"/>
          <p:cNvSpPr>
            <a:spLocks noGrp="1"/>
          </p:cNvSpPr>
          <p:nvPr>
            <p:ph type="sldNum" sz="quarter" idx="4"/>
          </p:nvPr>
        </p:nvSpPr>
        <p:spPr>
          <a:xfrm>
            <a:off x="10766796" y="6356351"/>
            <a:ext cx="609441" cy="365125"/>
          </a:xfrm>
          <a:prstGeom prst="rect">
            <a:avLst/>
          </a:prstGeom>
        </p:spPr>
        <p:txBody>
          <a:bodyPr vert="horz" lIns="91440" tIns="45720" rIns="91440" bIns="45720" rtlCol="0" anchor="ctr"/>
          <a:lstStyle>
            <a:lvl1pPr algn="r">
              <a:defRPr sz="1100" cap="all" baseline="0">
                <a:solidFill>
                  <a:schemeClr val="tx1"/>
                </a:solidFill>
              </a:defRPr>
            </a:lvl1pPr>
          </a:lstStyle>
          <a:p>
            <a:pPr rtl="0"/>
            <a:fld id="{7DC1BBB0-96F0-4077-A278-0F3FB5C104D3}" type="slidenum">
              <a:rPr lang="pt-BR" noProof="0" smtClean="0"/>
              <a:pPr rtl="0"/>
              <a:t>‹nº›</a:t>
            </a:fld>
            <a:endParaRPr lang="pt-BR" noProof="0" dirty="0"/>
          </a:p>
        </p:txBody>
      </p:sp>
      <p:sp>
        <p:nvSpPr>
          <p:cNvPr id="9" name="Retângulo 8"/>
          <p:cNvSpPr/>
          <p:nvPr/>
        </p:nvSpPr>
        <p:spPr>
          <a:xfrm>
            <a:off x="11885691" y="0"/>
            <a:ext cx="304721" cy="6858000"/>
          </a:xfrm>
          <a:prstGeom prst="rect">
            <a:avLst/>
          </a:prstGeom>
          <a:solidFill>
            <a:schemeClr val="tx2">
              <a:alpha val="8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rtl="0"/>
            <a:endParaRPr lang="pt-BR" noProof="0" dirty="0"/>
          </a:p>
        </p:txBody>
      </p:sp>
      <p:pic>
        <p:nvPicPr>
          <p:cNvPr id="46" name="Imagem 2"/>
          <p:cNvPicPr>
            <a:picLocks noChangeArrowheads="1"/>
          </p:cNvPicPr>
          <p:nvPr/>
        </p:nvPicPr>
        <p:blipFill>
          <a:blip r:embed="rId13">
            <a:extLst>
              <a:ext uri="{28A0092B-C50C-407E-A947-70E740481C1C}">
                <a14:useLocalDpi xmlns:a14="http://schemas.microsoft.com/office/drawing/2010/main" val="0"/>
              </a:ext>
            </a:extLst>
          </a:blip>
          <a:srcRect/>
          <a:stretch>
            <a:fillRect/>
          </a:stretch>
        </p:blipFill>
        <p:spPr bwMode="ltGray">
          <a:xfrm>
            <a:off x="0" y="0"/>
            <a:ext cx="1803400" cy="6858000"/>
          </a:xfrm>
          <a:prstGeom prst="rect">
            <a:avLst/>
          </a:prstGeom>
          <a:noFill/>
          <a:ln>
            <a:noFill/>
          </a:ln>
        </p:spPr>
      </p:pic>
    </p:spTree>
    <p:extLst>
      <p:ext uri="{BB962C8B-B14F-4D97-AF65-F5344CB8AC3E}">
        <p14:creationId xmlns:p14="http://schemas.microsoft.com/office/powerpoint/2010/main" val="4141518834"/>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3600" kern="1200">
          <a:solidFill>
            <a:schemeClr val="tx2">
              <a:lumMod val="75000"/>
            </a:schemeClr>
          </a:solidFill>
          <a:latin typeface="+mj-lt"/>
          <a:ea typeface="+mj-ea"/>
          <a:cs typeface="+mj-cs"/>
        </a:defRPr>
      </a:lvl1pPr>
    </p:titleStyle>
    <p:bodyStyle>
      <a:lvl1pPr marL="246888" indent="-246888" algn="l" defTabSz="914400" rtl="0" eaLnBrk="1" latinLnBrk="0" hangingPunct="1">
        <a:lnSpc>
          <a:spcPct val="90000"/>
        </a:lnSpc>
        <a:spcBef>
          <a:spcPts val="1400"/>
        </a:spcBef>
        <a:buFont typeface="Euphemia" pitchFamily="34" charset="0"/>
        <a:buChar char="›"/>
        <a:defRPr sz="2800" kern="1200">
          <a:solidFill>
            <a:schemeClr val="tx1"/>
          </a:solidFill>
          <a:latin typeface="+mn-lt"/>
          <a:ea typeface="+mn-ea"/>
          <a:cs typeface="+mn-cs"/>
        </a:defRPr>
      </a:lvl1pPr>
      <a:lvl2pPr marL="612648" indent="-246888" algn="l" defTabSz="914400" rtl="0" eaLnBrk="1" latinLnBrk="0" hangingPunct="1">
        <a:lnSpc>
          <a:spcPct val="90000"/>
        </a:lnSpc>
        <a:spcBef>
          <a:spcPts val="600"/>
        </a:spcBef>
        <a:buFont typeface="Euphemia" pitchFamily="34" charset="0"/>
        <a:buChar char="–"/>
        <a:defRPr sz="2400" kern="1200">
          <a:solidFill>
            <a:schemeClr val="tx1"/>
          </a:solidFill>
          <a:latin typeface="+mn-lt"/>
          <a:ea typeface="+mn-ea"/>
          <a:cs typeface="+mn-cs"/>
        </a:defRPr>
      </a:lvl2pPr>
      <a:lvl3pPr marL="978408" indent="-246888" algn="l" defTabSz="914400" rtl="0" eaLnBrk="1" latinLnBrk="0" hangingPunct="1">
        <a:lnSpc>
          <a:spcPct val="90000"/>
        </a:lnSpc>
        <a:spcBef>
          <a:spcPts val="600"/>
        </a:spcBef>
        <a:buFont typeface="Euphemia" pitchFamily="34" charset="0"/>
        <a:buChar char="›"/>
        <a:defRPr sz="2000" kern="1200">
          <a:solidFill>
            <a:schemeClr val="tx1"/>
          </a:solidFill>
          <a:latin typeface="+mn-lt"/>
          <a:ea typeface="+mn-ea"/>
          <a:cs typeface="+mn-cs"/>
        </a:defRPr>
      </a:lvl3pPr>
      <a:lvl4pPr marL="1344168" indent="-246888" algn="l" defTabSz="914400" rtl="0" eaLnBrk="1" latinLnBrk="0" hangingPunct="1">
        <a:lnSpc>
          <a:spcPct val="90000"/>
        </a:lnSpc>
        <a:spcBef>
          <a:spcPts val="600"/>
        </a:spcBef>
        <a:buFont typeface="Arial" pitchFamily="34" charset="0"/>
        <a:buChar char="–"/>
        <a:defRPr sz="1800" kern="1200">
          <a:solidFill>
            <a:schemeClr val="tx1"/>
          </a:solidFill>
          <a:latin typeface="+mn-lt"/>
          <a:ea typeface="+mn-ea"/>
          <a:cs typeface="+mn-cs"/>
        </a:defRPr>
      </a:lvl4pPr>
      <a:lvl5pPr marL="1709928" indent="-246888" algn="l" defTabSz="914400" rtl="0" eaLnBrk="1" latinLnBrk="0" hangingPunct="1">
        <a:lnSpc>
          <a:spcPct val="90000"/>
        </a:lnSpc>
        <a:spcBef>
          <a:spcPts val="600"/>
        </a:spcBef>
        <a:buFont typeface="Euphemia" pitchFamily="34" charset="0"/>
        <a:buChar char="›"/>
        <a:defRPr sz="1800" kern="1200">
          <a:solidFill>
            <a:schemeClr val="tx1"/>
          </a:solidFill>
          <a:latin typeface="+mn-lt"/>
          <a:ea typeface="+mn-ea"/>
          <a:cs typeface="+mn-cs"/>
        </a:defRPr>
      </a:lvl5pPr>
      <a:lvl6pPr marL="2075688" indent="-246888" algn="l" defTabSz="914400" rtl="0" eaLnBrk="1" latinLnBrk="0" hangingPunct="1">
        <a:lnSpc>
          <a:spcPct val="90000"/>
        </a:lnSpc>
        <a:spcBef>
          <a:spcPts val="600"/>
        </a:spcBef>
        <a:buFont typeface="Euphemia" pitchFamily="34" charset="0"/>
        <a:buChar char="–"/>
        <a:defRPr sz="1800" kern="1200">
          <a:solidFill>
            <a:schemeClr val="tx1"/>
          </a:solidFill>
          <a:latin typeface="+mn-lt"/>
          <a:ea typeface="+mn-ea"/>
          <a:cs typeface="+mn-cs"/>
        </a:defRPr>
      </a:lvl6pPr>
      <a:lvl7pPr marL="2441448" indent="-246888" algn="l" defTabSz="914400" rtl="0" eaLnBrk="1" latinLnBrk="0" hangingPunct="1">
        <a:lnSpc>
          <a:spcPct val="90000"/>
        </a:lnSpc>
        <a:spcBef>
          <a:spcPts val="600"/>
        </a:spcBef>
        <a:buFont typeface="Euphemia" pitchFamily="34" charset="0"/>
        <a:buChar char="›"/>
        <a:defRPr sz="1800" kern="1200">
          <a:solidFill>
            <a:schemeClr val="tx1"/>
          </a:solidFill>
          <a:latin typeface="+mn-lt"/>
          <a:ea typeface="+mn-ea"/>
          <a:cs typeface="+mn-cs"/>
        </a:defRPr>
      </a:lvl7pPr>
      <a:lvl8pPr marL="2807208" indent="-246888" algn="l" defTabSz="914400" rtl="0" eaLnBrk="1" latinLnBrk="0" hangingPunct="1">
        <a:lnSpc>
          <a:spcPct val="90000"/>
        </a:lnSpc>
        <a:spcBef>
          <a:spcPts val="600"/>
        </a:spcBef>
        <a:buFont typeface="Euphemia" pitchFamily="34" charset="0"/>
        <a:buChar char="–"/>
        <a:defRPr sz="1800" kern="1200" baseline="0">
          <a:solidFill>
            <a:schemeClr val="tx1"/>
          </a:solidFill>
          <a:latin typeface="+mn-lt"/>
          <a:ea typeface="+mn-ea"/>
          <a:cs typeface="+mn-cs"/>
        </a:defRPr>
      </a:lvl8pPr>
      <a:lvl9pPr marL="3172968" indent="-246888" algn="l" defTabSz="914400" rtl="0" eaLnBrk="1" latinLnBrk="0" hangingPunct="1">
        <a:lnSpc>
          <a:spcPct val="90000"/>
        </a:lnSpc>
        <a:spcBef>
          <a:spcPts val="600"/>
        </a:spcBef>
        <a:buFont typeface="Euphemia" pitchFamily="34" charset="0"/>
        <a:buChar char="›"/>
        <a:defRPr sz="18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0" orient="horz" pos="2160" userDrawn="1">
          <p15:clr>
            <a:srgbClr val="F26B43"/>
          </p15:clr>
        </p15:guide>
        <p15:guide id="1" pos="3839" userDrawn="1">
          <p15:clr>
            <a:srgbClr val="F26B43"/>
          </p15:clr>
        </p15:guide>
        <p15:guide id="2" pos="1199" userDrawn="1">
          <p15:clr>
            <a:srgbClr val="F26B43"/>
          </p15:clr>
        </p15:guide>
        <p15:guide id="3" pos="7199"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Layout" Target="../slideLayouts/slideLayout7.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http://www.buladequimica.com.br/fisicoquimica/molec_ionica.jpg"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7.jpeg"/><Relationship Id="rId1" Type="http://schemas.openxmlformats.org/officeDocument/2006/relationships/slideLayout" Target="../slideLayouts/slideLayout7.xml"/><Relationship Id="rId4" Type="http://schemas.microsoft.com/office/2007/relationships/hdphoto" Target="../media/hdphoto2.wdp"/></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http://www.buladequimica.com.br/fisicoquimica/image78P.JPG"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7.xml"/><Relationship Id="rId4" Type="http://schemas.microsoft.com/office/2007/relationships/hdphoto" Target="../media/hdphoto3.wdp"/></Relationships>
</file>

<file path=ppt/slides/_rels/slide16.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1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9.jpeg"/><Relationship Id="rId1" Type="http://schemas.openxmlformats.org/officeDocument/2006/relationships/slideLayout" Target="../slideLayouts/slideLayout7.xml"/><Relationship Id="rId4" Type="http://schemas.microsoft.com/office/2007/relationships/hdphoto" Target="../media/hdphoto4.wdp"/></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7.emf"/><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9.wmf"/><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40.wmf"/></Relationships>
</file>

<file path=ppt/slides/_rels/slide3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4.gif"/><Relationship Id="rId2" Type="http://schemas.openxmlformats.org/officeDocument/2006/relationships/image" Target="../media/image43.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6.png"/></Relationships>
</file>

<file path=ppt/slides/_rels/slide3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1.gif"/><Relationship Id="rId1" Type="http://schemas.openxmlformats.org/officeDocument/2006/relationships/slideLayout" Target="../slideLayouts/slideLayout7.xml"/><Relationship Id="rId4" Type="http://schemas.openxmlformats.org/officeDocument/2006/relationships/image" Target="../media/image52.gif"/></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54.gi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56.png"/></Relationships>
</file>

<file path=ppt/slides/_rels/slide4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58.png"/></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59.gif"/><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7.xml"/><Relationship Id="rId4" Type="http://schemas.openxmlformats.org/officeDocument/2006/relationships/image" Target="../media/image63.png"/></Relationships>
</file>

<file path=ppt/slides/_rels/slide57.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1.jpeg"/><Relationship Id="rId1" Type="http://schemas.openxmlformats.org/officeDocument/2006/relationships/slideLayout" Target="../slideLayouts/slideLayout7.xml"/><Relationship Id="rId5" Type="http://schemas.openxmlformats.org/officeDocument/2006/relationships/image" Target="../media/image67.png"/><Relationship Id="rId4" Type="http://schemas.openxmlformats.org/officeDocument/2006/relationships/image" Target="../media/image66.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69.wmf"/><Relationship Id="rId2" Type="http://schemas.openxmlformats.org/officeDocument/2006/relationships/image" Target="../media/image68.jpeg"/><Relationship Id="rId1" Type="http://schemas.openxmlformats.org/officeDocument/2006/relationships/slideLayout" Target="../slideLayouts/slideLayout7.xml"/><Relationship Id="rId6" Type="http://schemas.openxmlformats.org/officeDocument/2006/relationships/image" Target="../media/image72.png"/><Relationship Id="rId5" Type="http://schemas.openxmlformats.org/officeDocument/2006/relationships/image" Target="../media/image71.wmf"/><Relationship Id="rId4" Type="http://schemas.openxmlformats.org/officeDocument/2006/relationships/image" Target="../media/image70.wmf"/></Relationships>
</file>

<file path=ppt/slides/_rels/slide61.xml.rels><?xml version="1.0" encoding="UTF-8" standalone="yes"?>
<Relationships xmlns="http://schemas.openxmlformats.org/package/2006/relationships"><Relationship Id="rId3" Type="http://schemas.openxmlformats.org/officeDocument/2006/relationships/image" Target="../media/image73.wmf"/><Relationship Id="rId2" Type="http://schemas.openxmlformats.org/officeDocument/2006/relationships/image" Target="../media/image68.jpeg"/><Relationship Id="rId1" Type="http://schemas.openxmlformats.org/officeDocument/2006/relationships/slideLayout" Target="../slideLayouts/slideLayout7.xml"/><Relationship Id="rId5" Type="http://schemas.openxmlformats.org/officeDocument/2006/relationships/image" Target="../media/image75.png"/><Relationship Id="rId4" Type="http://schemas.openxmlformats.org/officeDocument/2006/relationships/image" Target="../media/image74.wmf"/></Relationships>
</file>

<file path=ppt/slides/_rels/slide62.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jpeg"/><Relationship Id="rId1" Type="http://schemas.openxmlformats.org/officeDocument/2006/relationships/slideLayout" Target="../slideLayouts/slideLayout7.xml"/><Relationship Id="rId4" Type="http://schemas.microsoft.com/office/2007/relationships/hdphoto" Target="../media/hdphoto5.wdp"/></Relationships>
</file>

<file path=ppt/slides/_rels/slide65.xml.rels><?xml version="1.0" encoding="UTF-8" standalone="yes"?>
<Relationships xmlns="http://schemas.openxmlformats.org/package/2006/relationships"><Relationship Id="rId3" Type="http://schemas.openxmlformats.org/officeDocument/2006/relationships/image" Target="../media/image80.jpg"/><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78.jpeg"/><Relationship Id="rId1" Type="http://schemas.openxmlformats.org/officeDocument/2006/relationships/slideLayout" Target="../slideLayouts/slideLayout7.xml"/><Relationship Id="rId4" Type="http://schemas.openxmlformats.org/officeDocument/2006/relationships/image" Target="../media/image83.jpeg"/></Relationships>
</file>

<file path=ppt/slides/_rels/slide6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image" Target="../media/image84.jpeg"/><Relationship Id="rId1" Type="http://schemas.openxmlformats.org/officeDocument/2006/relationships/slideLayout" Target="../slideLayouts/slideLayout7.xml"/><Relationship Id="rId4" Type="http://schemas.openxmlformats.org/officeDocument/2006/relationships/image" Target="../media/image85.png"/></Relationships>
</file>

<file path=ppt/slides/_rels/slide70.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84.jpeg"/><Relationship Id="rId1" Type="http://schemas.openxmlformats.org/officeDocument/2006/relationships/slideLayout" Target="../slideLayouts/slideLayout7.xml"/><Relationship Id="rId4" Type="http://schemas.openxmlformats.org/officeDocument/2006/relationships/image" Target="../media/image87.png"/></Relationships>
</file>

<file path=ppt/slides/_rels/slide72.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84.jpeg"/><Relationship Id="rId1" Type="http://schemas.openxmlformats.org/officeDocument/2006/relationships/slideLayout" Target="../slideLayouts/slideLayout7.xml"/><Relationship Id="rId5" Type="http://schemas.openxmlformats.org/officeDocument/2006/relationships/image" Target="../media/image91.png"/><Relationship Id="rId4" Type="http://schemas.openxmlformats.org/officeDocument/2006/relationships/image" Target="../media/image90.png"/></Relationships>
</file>

<file path=ppt/slides/_rels/slide75.xml.rels><?xml version="1.0" encoding="UTF-8" standalone="yes"?>
<Relationships xmlns="http://schemas.openxmlformats.org/package/2006/relationships"><Relationship Id="rId2" Type="http://schemas.openxmlformats.org/officeDocument/2006/relationships/image" Target="../media/image92.emf"/><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94.emf"/><Relationship Id="rId2" Type="http://schemas.openxmlformats.org/officeDocument/2006/relationships/image" Target="../media/image93.emf"/><Relationship Id="rId1" Type="http://schemas.openxmlformats.org/officeDocument/2006/relationships/slideLayout" Target="../slideLayouts/slideLayout2.xml"/><Relationship Id="rId5" Type="http://schemas.openxmlformats.org/officeDocument/2006/relationships/image" Target="../media/image96.emf"/><Relationship Id="rId4" Type="http://schemas.openxmlformats.org/officeDocument/2006/relationships/image" Target="../media/image95.emf"/></Relationships>
</file>

<file path=ppt/slides/_rels/slide77.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image" Target="../media/image99.jpeg"/><Relationship Id="rId1" Type="http://schemas.openxmlformats.org/officeDocument/2006/relationships/slideLayout" Target="../slideLayouts/slideLayout7.xml"/><Relationship Id="rId4" Type="http://schemas.openxmlformats.org/officeDocument/2006/relationships/image" Target="../media/image101.png"/></Relationships>
</file>

<file path=ppt/slides/_rels/slide80.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8" Type="http://schemas.openxmlformats.org/officeDocument/2006/relationships/image" Target="../media/image109.emf"/><Relationship Id="rId3" Type="http://schemas.openxmlformats.org/officeDocument/2006/relationships/image" Target="../media/image104.emf"/><Relationship Id="rId7" Type="http://schemas.openxmlformats.org/officeDocument/2006/relationships/image" Target="../media/image108.emf"/><Relationship Id="rId2" Type="http://schemas.openxmlformats.org/officeDocument/2006/relationships/image" Target="../media/image103.emf"/><Relationship Id="rId1" Type="http://schemas.openxmlformats.org/officeDocument/2006/relationships/slideLayout" Target="../slideLayouts/slideLayout7.xml"/><Relationship Id="rId6" Type="http://schemas.openxmlformats.org/officeDocument/2006/relationships/image" Target="../media/image107.emf"/><Relationship Id="rId5" Type="http://schemas.openxmlformats.org/officeDocument/2006/relationships/image" Target="../media/image106.emf"/><Relationship Id="rId10" Type="http://schemas.openxmlformats.org/officeDocument/2006/relationships/image" Target="../media/image111.emf"/><Relationship Id="rId4" Type="http://schemas.openxmlformats.org/officeDocument/2006/relationships/image" Target="../media/image105.emf"/><Relationship Id="rId9" Type="http://schemas.openxmlformats.org/officeDocument/2006/relationships/image" Target="../media/image110.emf"/></Relationships>
</file>

<file path=ppt/slides/_rels/slide84.xml.rels><?xml version="1.0" encoding="UTF-8" standalone="yes"?>
<Relationships xmlns="http://schemas.openxmlformats.org/package/2006/relationships"><Relationship Id="rId3" Type="http://schemas.openxmlformats.org/officeDocument/2006/relationships/image" Target="../media/image113.gif"/><Relationship Id="rId2" Type="http://schemas.openxmlformats.org/officeDocument/2006/relationships/image" Target="../media/image112.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image" Target="../media/image112.jpeg"/><Relationship Id="rId1" Type="http://schemas.openxmlformats.org/officeDocument/2006/relationships/slideLayout" Target="../slideLayouts/slideLayout7.xml"/><Relationship Id="rId6" Type="http://schemas.openxmlformats.org/officeDocument/2006/relationships/image" Target="../media/image115.wmf"/><Relationship Id="rId5" Type="http://schemas.openxmlformats.org/officeDocument/2006/relationships/oleObject" Target="../embeddings/oleObject4.bin"/><Relationship Id="rId4" Type="http://schemas.openxmlformats.org/officeDocument/2006/relationships/image" Target="../media/image114.wmf"/></Relationships>
</file>

<file path=ppt/slides/_rels/slide86.xml.rels><?xml version="1.0" encoding="UTF-8" standalone="yes"?>
<Relationships xmlns="http://schemas.openxmlformats.org/package/2006/relationships"><Relationship Id="rId3" Type="http://schemas.openxmlformats.org/officeDocument/2006/relationships/image" Target="../media/image116.jpg"/><Relationship Id="rId2" Type="http://schemas.openxmlformats.org/officeDocument/2006/relationships/image" Target="../media/image112.jpeg"/><Relationship Id="rId1" Type="http://schemas.openxmlformats.org/officeDocument/2006/relationships/slideLayout" Target="../slideLayouts/slideLayout7.xml"/><Relationship Id="rId5" Type="http://schemas.openxmlformats.org/officeDocument/2006/relationships/image" Target="../media/image118.emf"/><Relationship Id="rId4" Type="http://schemas.openxmlformats.org/officeDocument/2006/relationships/image" Target="../media/image117.png"/></Relationships>
</file>

<file path=ppt/slides/_rels/slide87.xml.rels><?xml version="1.0" encoding="UTF-8" standalone="yes"?>
<Relationships xmlns="http://schemas.openxmlformats.org/package/2006/relationships"><Relationship Id="rId3" Type="http://schemas.openxmlformats.org/officeDocument/2006/relationships/image" Target="../media/image119.jpg"/><Relationship Id="rId2" Type="http://schemas.openxmlformats.org/officeDocument/2006/relationships/image" Target="../media/image112.jpeg"/><Relationship Id="rId1" Type="http://schemas.openxmlformats.org/officeDocument/2006/relationships/slideLayout" Target="../slideLayouts/slideLayout7.xml"/><Relationship Id="rId5" Type="http://schemas.openxmlformats.org/officeDocument/2006/relationships/image" Target="../media/image121.gif"/><Relationship Id="rId4" Type="http://schemas.openxmlformats.org/officeDocument/2006/relationships/image" Target="../media/image120.emf"/></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alpha val="0"/>
          </a:schemeClr>
        </a:solidFill>
        <a:effectLst/>
      </p:bgPr>
    </p:bg>
    <p:spTree>
      <p:nvGrpSpPr>
        <p:cNvPr id="1" name=""/>
        <p:cNvGrpSpPr/>
        <p:nvPr/>
      </p:nvGrpSpPr>
      <p:grpSpPr>
        <a:xfrm>
          <a:off x="0" y="0"/>
          <a:ext cx="0" cy="0"/>
          <a:chOff x="0" y="0"/>
          <a:chExt cx="0" cy="0"/>
        </a:xfrm>
      </p:grpSpPr>
      <p:pic>
        <p:nvPicPr>
          <p:cNvPr id="27" name="Imagem 26">
            <a:extLst>
              <a:ext uri="{FF2B5EF4-FFF2-40B4-BE49-F238E27FC236}">
                <a16:creationId xmlns:a16="http://schemas.microsoft.com/office/drawing/2014/main" id="{5A463E0B-307C-41C0-A365-88C58A024E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8000"/>
          </a:xfrm>
          <a:prstGeom prst="rect">
            <a:avLst/>
          </a:prstGeom>
        </p:spPr>
      </p:pic>
      <p:sp>
        <p:nvSpPr>
          <p:cNvPr id="28" name="Retângulo 27">
            <a:extLst>
              <a:ext uri="{FF2B5EF4-FFF2-40B4-BE49-F238E27FC236}">
                <a16:creationId xmlns:a16="http://schemas.microsoft.com/office/drawing/2014/main" id="{63D9519C-8836-4BCC-B46D-F75359B32464}"/>
              </a:ext>
            </a:extLst>
          </p:cNvPr>
          <p:cNvSpPr/>
          <p:nvPr/>
        </p:nvSpPr>
        <p:spPr>
          <a:xfrm>
            <a:off x="0" y="0"/>
            <a:ext cx="12188825" cy="6858000"/>
          </a:xfrm>
          <a:prstGeom prst="rect">
            <a:avLst/>
          </a:prstGeom>
          <a:solidFill>
            <a:schemeClr val="tx1">
              <a:alpha val="70000"/>
            </a:schemeClr>
          </a:solidFill>
          <a:ln>
            <a:noFill/>
          </a:ln>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highlight>
                <a:srgbClr val="FF3300"/>
              </a:highlight>
            </a:endParaRPr>
          </a:p>
        </p:txBody>
      </p:sp>
      <p:sp>
        <p:nvSpPr>
          <p:cNvPr id="29" name="Quadro 28">
            <a:extLst>
              <a:ext uri="{FF2B5EF4-FFF2-40B4-BE49-F238E27FC236}">
                <a16:creationId xmlns:a16="http://schemas.microsoft.com/office/drawing/2014/main" id="{3E3B7A72-3443-4BC1-ACE4-EC6EBE9CB2D1}"/>
              </a:ext>
            </a:extLst>
          </p:cNvPr>
          <p:cNvSpPr/>
          <p:nvPr/>
        </p:nvSpPr>
        <p:spPr>
          <a:xfrm>
            <a:off x="1017848" y="692696"/>
            <a:ext cx="10153128" cy="5472608"/>
          </a:xfrm>
          <a:prstGeom prst="frame">
            <a:avLst>
              <a:gd name="adj1" fmla="val 5446"/>
            </a:avLst>
          </a:prstGeom>
          <a:solidFill>
            <a:srgbClr val="FF3300"/>
          </a:solidFill>
          <a:ln>
            <a:noFill/>
          </a:ln>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solidFill>
                <a:schemeClr val="tx1"/>
              </a:solidFill>
            </a:endParaRPr>
          </a:p>
        </p:txBody>
      </p:sp>
      <p:sp>
        <p:nvSpPr>
          <p:cNvPr id="30" name="Retângulo 29">
            <a:extLst>
              <a:ext uri="{FF2B5EF4-FFF2-40B4-BE49-F238E27FC236}">
                <a16:creationId xmlns:a16="http://schemas.microsoft.com/office/drawing/2014/main" id="{17258BEB-E30A-4A9E-A3E4-478988517B82}"/>
              </a:ext>
            </a:extLst>
          </p:cNvPr>
          <p:cNvSpPr/>
          <p:nvPr/>
        </p:nvSpPr>
        <p:spPr>
          <a:xfrm>
            <a:off x="2133972" y="980728"/>
            <a:ext cx="1872208" cy="1800200"/>
          </a:xfrm>
          <a:prstGeom prst="rect">
            <a:avLst/>
          </a:prstGeom>
          <a:solidFill>
            <a:srgbClr val="FF3300"/>
          </a:solidFill>
          <a:ln>
            <a:noFill/>
          </a:ln>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31" name="Retângulo 30">
            <a:extLst>
              <a:ext uri="{FF2B5EF4-FFF2-40B4-BE49-F238E27FC236}">
                <a16:creationId xmlns:a16="http://schemas.microsoft.com/office/drawing/2014/main" id="{47229E64-8CC4-4D4C-90FF-CFDDC2412181}"/>
              </a:ext>
            </a:extLst>
          </p:cNvPr>
          <p:cNvSpPr/>
          <p:nvPr/>
        </p:nvSpPr>
        <p:spPr>
          <a:xfrm>
            <a:off x="2133972" y="4149079"/>
            <a:ext cx="1872208" cy="1728193"/>
          </a:xfrm>
          <a:prstGeom prst="rect">
            <a:avLst/>
          </a:prstGeom>
          <a:solidFill>
            <a:srgbClr val="FF3300"/>
          </a:solidFill>
          <a:ln>
            <a:noFill/>
          </a:ln>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32" name="CaixaDeTexto 31">
            <a:extLst>
              <a:ext uri="{FF2B5EF4-FFF2-40B4-BE49-F238E27FC236}">
                <a16:creationId xmlns:a16="http://schemas.microsoft.com/office/drawing/2014/main" id="{47C721D6-BABE-40A0-A64A-70FD74142BA2}"/>
              </a:ext>
            </a:extLst>
          </p:cNvPr>
          <p:cNvSpPr txBox="1"/>
          <p:nvPr/>
        </p:nvSpPr>
        <p:spPr>
          <a:xfrm>
            <a:off x="1341884" y="2844224"/>
            <a:ext cx="7272808" cy="1169551"/>
          </a:xfrm>
          <a:prstGeom prst="rect">
            <a:avLst/>
          </a:prstGeom>
          <a:noFill/>
          <a:ln>
            <a:noFill/>
          </a:ln>
        </p:spPr>
        <p:txBody>
          <a:bodyPr wrap="square" rtlCol="0" anchor="ctr" anchorCtr="1">
            <a:spAutoFit/>
          </a:bodyPr>
          <a:lstStyle/>
          <a:p>
            <a:r>
              <a:rPr lang="pt-BR" sz="7000" dirty="0">
                <a:solidFill>
                  <a:schemeClr val="bg1"/>
                </a:solidFill>
                <a:highlight>
                  <a:srgbClr val="FF3300"/>
                </a:highlight>
                <a:latin typeface="Agency FB" panose="020B0503020202020204" pitchFamily="34" charset="0"/>
              </a:rPr>
              <a:t>Estudo</a:t>
            </a:r>
            <a:r>
              <a:rPr lang="pt-BR" sz="7000" dirty="0">
                <a:solidFill>
                  <a:schemeClr val="bg1"/>
                </a:solidFill>
                <a:latin typeface="Agency FB" panose="020B0503020202020204" pitchFamily="34" charset="0"/>
              </a:rPr>
              <a:t> das </a:t>
            </a:r>
            <a:r>
              <a:rPr lang="pt-BR" sz="7000" dirty="0">
                <a:solidFill>
                  <a:srgbClr val="FF3300"/>
                </a:solidFill>
                <a:latin typeface="Agency FB" panose="020B0503020202020204" pitchFamily="34" charset="0"/>
              </a:rPr>
              <a:t>Soluções </a:t>
            </a:r>
          </a:p>
        </p:txBody>
      </p:sp>
      <p:sp>
        <p:nvSpPr>
          <p:cNvPr id="33" name="CaixaDeTexto 32">
            <a:extLst>
              <a:ext uri="{FF2B5EF4-FFF2-40B4-BE49-F238E27FC236}">
                <a16:creationId xmlns:a16="http://schemas.microsoft.com/office/drawing/2014/main" id="{F765D3EA-B89B-4D99-A8D3-EE735849322D}"/>
              </a:ext>
            </a:extLst>
          </p:cNvPr>
          <p:cNvSpPr txBox="1"/>
          <p:nvPr/>
        </p:nvSpPr>
        <p:spPr>
          <a:xfrm>
            <a:off x="6084048" y="4869160"/>
            <a:ext cx="4032448" cy="646331"/>
          </a:xfrm>
          <a:prstGeom prst="rect">
            <a:avLst/>
          </a:prstGeom>
          <a:noFill/>
          <a:ln>
            <a:noFill/>
          </a:ln>
        </p:spPr>
        <p:txBody>
          <a:bodyPr wrap="square" rtlCol="0" anchor="ctr" anchorCtr="1">
            <a:spAutoFit/>
          </a:bodyPr>
          <a:lstStyle/>
          <a:p>
            <a:r>
              <a:rPr lang="pt-BR" sz="3600" dirty="0">
                <a:solidFill>
                  <a:srgbClr val="FF3300"/>
                </a:solidFill>
                <a:latin typeface="Agency FB" panose="020B0503020202020204" pitchFamily="34" charset="0"/>
              </a:rPr>
              <a:t>Professor</a:t>
            </a:r>
            <a:r>
              <a:rPr lang="pt-BR" sz="3600" dirty="0">
                <a:solidFill>
                  <a:schemeClr val="bg1"/>
                </a:solidFill>
                <a:latin typeface="Agency FB" panose="020B0503020202020204" pitchFamily="34" charset="0"/>
              </a:rPr>
              <a:t> </a:t>
            </a:r>
            <a:r>
              <a:rPr lang="pt-BR" sz="3600" dirty="0">
                <a:solidFill>
                  <a:schemeClr val="bg1"/>
                </a:solidFill>
                <a:highlight>
                  <a:srgbClr val="FF3300"/>
                </a:highlight>
                <a:latin typeface="Agency FB" panose="020B0503020202020204" pitchFamily="34" charset="0"/>
              </a:rPr>
              <a:t>Carlos Júnior</a:t>
            </a:r>
          </a:p>
        </p:txBody>
      </p:sp>
    </p:spTree>
    <p:extLst>
      <p:ext uri="{BB962C8B-B14F-4D97-AF65-F5344CB8AC3E}">
        <p14:creationId xmlns:p14="http://schemas.microsoft.com/office/powerpoint/2010/main" val="24160842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8E7DEBF2-B7AB-403D-B637-7B6FC0203DEC}"/>
              </a:ext>
            </a:extLst>
          </p:cNvPr>
          <p:cNvSpPr/>
          <p:nvPr/>
        </p:nvSpPr>
        <p:spPr>
          <a:xfrm>
            <a:off x="0" y="0"/>
            <a:ext cx="12188825" cy="6858000"/>
          </a:xfrm>
          <a:prstGeom prst="rect">
            <a:avLst/>
          </a:prstGeom>
          <a:solidFill>
            <a:schemeClr val="tx1">
              <a:alpha val="84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solidFill>
                <a:sysClr val="windowText" lastClr="000000"/>
              </a:solidFill>
            </a:endParaRPr>
          </a:p>
        </p:txBody>
      </p:sp>
      <p:sp>
        <p:nvSpPr>
          <p:cNvPr id="5" name="CaixaDeTexto 4">
            <a:extLst>
              <a:ext uri="{FF2B5EF4-FFF2-40B4-BE49-F238E27FC236}">
                <a16:creationId xmlns:a16="http://schemas.microsoft.com/office/drawing/2014/main" id="{CAE14D26-6A81-4B8B-903F-79704E88705C}"/>
              </a:ext>
            </a:extLst>
          </p:cNvPr>
          <p:cNvSpPr txBox="1"/>
          <p:nvPr/>
        </p:nvSpPr>
        <p:spPr>
          <a:xfrm>
            <a:off x="4618248" y="471155"/>
            <a:ext cx="2952328"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Ementa</a:t>
            </a:r>
            <a:endParaRPr lang="pt-BR" dirty="0">
              <a:latin typeface="Agency FB" panose="020B0503020202020204" pitchFamily="34" charset="0"/>
            </a:endParaRPr>
          </a:p>
        </p:txBody>
      </p:sp>
      <p:sp>
        <p:nvSpPr>
          <p:cNvPr id="6" name="Espaço reservado para conteúdo 13">
            <a:extLst>
              <a:ext uri="{FF2B5EF4-FFF2-40B4-BE49-F238E27FC236}">
                <a16:creationId xmlns:a16="http://schemas.microsoft.com/office/drawing/2014/main" id="{421854D7-E23B-4A5A-9102-B9BDC59BDEC1}"/>
              </a:ext>
            </a:extLst>
          </p:cNvPr>
          <p:cNvSpPr>
            <a:spLocks noGrp="1"/>
          </p:cNvSpPr>
          <p:nvPr>
            <p:ph idx="1"/>
          </p:nvPr>
        </p:nvSpPr>
        <p:spPr>
          <a:xfrm>
            <a:off x="1989956" y="1771437"/>
            <a:ext cx="9472824" cy="4615408"/>
          </a:xfrm>
          <a:solidFill>
            <a:schemeClr val="bg2"/>
          </a:solidFill>
          <a:scene3d>
            <a:camera prst="orthographicFront"/>
            <a:lightRig rig="threePt" dir="t"/>
          </a:scene3d>
          <a:sp3d>
            <a:bevelT/>
          </a:sp3d>
        </p:spPr>
        <p:txBody>
          <a:bodyPr rtlCol="0">
            <a:normAutofit fontScale="85000" lnSpcReduction="20000"/>
          </a:bodyPr>
          <a:lstStyle/>
          <a:p>
            <a:pPr lvl="0"/>
            <a:r>
              <a:rPr lang="pt-BR" dirty="0"/>
              <a:t>1.1. Conceito e classificação</a:t>
            </a:r>
          </a:p>
          <a:p>
            <a:pPr lvl="0"/>
            <a:r>
              <a:rPr lang="pt-BR" dirty="0"/>
              <a:t>1.2. Natureza e terminologia das soluções</a:t>
            </a:r>
          </a:p>
          <a:p>
            <a:pPr lvl="0"/>
            <a:r>
              <a:rPr lang="pt-BR" dirty="0"/>
              <a:t>1.3. Solubilidade e fatores que afetam a solubilidade</a:t>
            </a:r>
          </a:p>
          <a:p>
            <a:pPr lvl="0"/>
            <a:r>
              <a:rPr lang="pt-BR" dirty="0"/>
              <a:t>1.4. Unidades de concentração e cálculos de concentração</a:t>
            </a:r>
          </a:p>
          <a:p>
            <a:pPr lvl="0"/>
            <a:r>
              <a:rPr lang="pt-BR" dirty="0"/>
              <a:t>1.5. Diluição de soluções</a:t>
            </a:r>
          </a:p>
          <a:p>
            <a:pPr lvl="0"/>
            <a:r>
              <a:rPr lang="pt-BR" dirty="0"/>
              <a:t>1.6. Propriedades das soluções (Aspectos qualitativos e quantitativos)</a:t>
            </a:r>
          </a:p>
          <a:p>
            <a:pPr lvl="0"/>
            <a:r>
              <a:rPr lang="pt-BR" dirty="0"/>
              <a:t>1.6.1. </a:t>
            </a:r>
            <a:r>
              <a:rPr lang="pt-BR" dirty="0" err="1"/>
              <a:t>Ebulioscopia</a:t>
            </a:r>
            <a:r>
              <a:rPr lang="pt-BR" dirty="0"/>
              <a:t> – Elevação do Ponto de Ebulição</a:t>
            </a:r>
          </a:p>
          <a:p>
            <a:pPr lvl="0"/>
            <a:r>
              <a:rPr lang="pt-BR" dirty="0"/>
              <a:t>1.6.2. </a:t>
            </a:r>
            <a:r>
              <a:rPr lang="pt-BR" dirty="0" err="1"/>
              <a:t>Tonoscopia</a:t>
            </a:r>
            <a:r>
              <a:rPr lang="pt-BR" dirty="0"/>
              <a:t>– Abaixamento da Pressão de Vapor</a:t>
            </a:r>
          </a:p>
          <a:p>
            <a:pPr lvl="0"/>
            <a:r>
              <a:rPr lang="pt-BR" dirty="0"/>
              <a:t>1.6.3. </a:t>
            </a:r>
            <a:r>
              <a:rPr lang="pt-BR" dirty="0" err="1"/>
              <a:t>Crioscopia</a:t>
            </a:r>
            <a:r>
              <a:rPr lang="pt-BR" dirty="0"/>
              <a:t> - Abaixamento do Ponto de Congelamento</a:t>
            </a:r>
          </a:p>
          <a:p>
            <a:pPr lvl="0"/>
            <a:r>
              <a:rPr lang="pt-BR" dirty="0"/>
              <a:t>1.6.4. </a:t>
            </a:r>
            <a:r>
              <a:rPr lang="pt-BR" dirty="0" err="1"/>
              <a:t>Osmoscopia</a:t>
            </a:r>
            <a:r>
              <a:rPr lang="pt-BR" dirty="0"/>
              <a:t> - Pressão Osmótica</a:t>
            </a:r>
          </a:p>
        </p:txBody>
      </p:sp>
    </p:spTree>
    <p:extLst>
      <p:ext uri="{BB962C8B-B14F-4D97-AF65-F5344CB8AC3E}">
        <p14:creationId xmlns:p14="http://schemas.microsoft.com/office/powerpoint/2010/main" val="1884094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 calcmode="lin" valueType="num">
                                      <p:cBhvr additive="base">
                                        <p:cTn id="7" dur="500" fill="hold"/>
                                        <p:tgtEl>
                                          <p:spTgt spid="6">
                                            <p:bg/>
                                          </p:spTgt>
                                        </p:tgtEl>
                                        <p:attrNameLst>
                                          <p:attrName>ppt_x</p:attrName>
                                        </p:attrNameLst>
                                      </p:cBhvr>
                                      <p:tavLst>
                                        <p:tav tm="0">
                                          <p:val>
                                            <p:strVal val="#ppt_x"/>
                                          </p:val>
                                        </p:tav>
                                        <p:tav tm="100000">
                                          <p:val>
                                            <p:strVal val="#ppt_x"/>
                                          </p:val>
                                        </p:tav>
                                      </p:tavLst>
                                    </p:anim>
                                    <p:anim calcmode="lin" valueType="num">
                                      <p:cBhvr additive="base">
                                        <p:cTn id="8" dur="500" fill="hold"/>
                                        <p:tgtEl>
                                          <p:spTgt spid="6">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anim calcmode="lin" valueType="num">
                                      <p:cBhvr additive="base">
                                        <p:cTn id="19"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xEl>
                                              <p:pRg st="2" end="2"/>
                                            </p:txEl>
                                          </p:spTgt>
                                        </p:tgtEl>
                                        <p:attrNameLst>
                                          <p:attrName>style.visibility</p:attrName>
                                        </p:attrNameLst>
                                      </p:cBhvr>
                                      <p:to>
                                        <p:strVal val="visible"/>
                                      </p:to>
                                    </p:set>
                                    <p:anim calcmode="lin" valueType="num">
                                      <p:cBhvr additive="base">
                                        <p:cTn id="25"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xEl>
                                              <p:pRg st="3" end="3"/>
                                            </p:txEl>
                                          </p:spTgt>
                                        </p:tgtEl>
                                        <p:attrNameLst>
                                          <p:attrName>style.visibility</p:attrName>
                                        </p:attrNameLst>
                                      </p:cBhvr>
                                      <p:to>
                                        <p:strVal val="visible"/>
                                      </p:to>
                                    </p:set>
                                    <p:anim calcmode="lin" valueType="num">
                                      <p:cBhvr additive="base">
                                        <p:cTn id="31"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
                                            <p:txEl>
                                              <p:pRg st="4" end="4"/>
                                            </p:txEl>
                                          </p:spTgt>
                                        </p:tgtEl>
                                        <p:attrNameLst>
                                          <p:attrName>style.visibility</p:attrName>
                                        </p:attrNameLst>
                                      </p:cBhvr>
                                      <p:to>
                                        <p:strVal val="visible"/>
                                      </p:to>
                                    </p:set>
                                    <p:anim calcmode="lin" valueType="num">
                                      <p:cBhvr additive="base">
                                        <p:cTn id="37"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6">
                                            <p:txEl>
                                              <p:pRg st="5" end="5"/>
                                            </p:txEl>
                                          </p:spTgt>
                                        </p:tgtEl>
                                        <p:attrNameLst>
                                          <p:attrName>style.visibility</p:attrName>
                                        </p:attrNameLst>
                                      </p:cBhvr>
                                      <p:to>
                                        <p:strVal val="visible"/>
                                      </p:to>
                                    </p:set>
                                    <p:anim calcmode="lin" valueType="num">
                                      <p:cBhvr additive="base">
                                        <p:cTn id="43"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6">
                                            <p:txEl>
                                              <p:pRg st="6" end="6"/>
                                            </p:txEl>
                                          </p:spTgt>
                                        </p:tgtEl>
                                        <p:attrNameLst>
                                          <p:attrName>style.visibility</p:attrName>
                                        </p:attrNameLst>
                                      </p:cBhvr>
                                      <p:to>
                                        <p:strVal val="visible"/>
                                      </p:to>
                                    </p:set>
                                    <p:anim calcmode="lin" valueType="num">
                                      <p:cBhvr additive="base">
                                        <p:cTn id="49"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6">
                                            <p:txEl>
                                              <p:pRg st="7" end="7"/>
                                            </p:txEl>
                                          </p:spTgt>
                                        </p:tgtEl>
                                        <p:attrNameLst>
                                          <p:attrName>style.visibility</p:attrName>
                                        </p:attrNameLst>
                                      </p:cBhvr>
                                      <p:to>
                                        <p:strVal val="visible"/>
                                      </p:to>
                                    </p:set>
                                    <p:anim calcmode="lin" valueType="num">
                                      <p:cBhvr additive="base">
                                        <p:cTn id="55" dur="500" fill="hold"/>
                                        <p:tgtEl>
                                          <p:spTgt spid="6">
                                            <p:txEl>
                                              <p:pRg st="7" end="7"/>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6">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6">
                                            <p:txEl>
                                              <p:pRg st="8" end="8"/>
                                            </p:txEl>
                                          </p:spTgt>
                                        </p:tgtEl>
                                        <p:attrNameLst>
                                          <p:attrName>style.visibility</p:attrName>
                                        </p:attrNameLst>
                                      </p:cBhvr>
                                      <p:to>
                                        <p:strVal val="visible"/>
                                      </p:to>
                                    </p:set>
                                    <p:anim calcmode="lin" valueType="num">
                                      <p:cBhvr additive="base">
                                        <p:cTn id="61" dur="500" fill="hold"/>
                                        <p:tgtEl>
                                          <p:spTgt spid="6">
                                            <p:txEl>
                                              <p:pRg st="8" end="8"/>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6">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6">
                                            <p:txEl>
                                              <p:pRg st="9" end="9"/>
                                            </p:txEl>
                                          </p:spTgt>
                                        </p:tgtEl>
                                        <p:attrNameLst>
                                          <p:attrName>style.visibility</p:attrName>
                                        </p:attrNameLst>
                                      </p:cBhvr>
                                      <p:to>
                                        <p:strVal val="visible"/>
                                      </p:to>
                                    </p:set>
                                    <p:anim calcmode="lin" valueType="num">
                                      <p:cBhvr additive="base">
                                        <p:cTn id="67" dur="500" fill="hold"/>
                                        <p:tgtEl>
                                          <p:spTgt spid="6">
                                            <p:txEl>
                                              <p:pRg st="9" end="9"/>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6">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a:extLst>
              <a:ext uri="{FF2B5EF4-FFF2-40B4-BE49-F238E27FC236}">
                <a16:creationId xmlns:a16="http://schemas.microsoft.com/office/drawing/2014/main" id="{D3404B1C-6E70-47F5-A71C-390A4A570DF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12188824" cy="6858000"/>
          </a:xfrm>
          <a:prstGeom prst="rect">
            <a:avLst/>
          </a:prstGeom>
        </p:spPr>
      </p:pic>
      <p:sp>
        <p:nvSpPr>
          <p:cNvPr id="5" name="Retângulo 4">
            <a:extLst>
              <a:ext uri="{FF2B5EF4-FFF2-40B4-BE49-F238E27FC236}">
                <a16:creationId xmlns:a16="http://schemas.microsoft.com/office/drawing/2014/main" id="{33B94B9A-FE62-4B3C-82A4-1860F2EF12AC}"/>
              </a:ext>
            </a:extLst>
          </p:cNvPr>
          <p:cNvSpPr/>
          <p:nvPr/>
        </p:nvSpPr>
        <p:spPr>
          <a:xfrm>
            <a:off x="0" y="0"/>
            <a:ext cx="12188825" cy="6858000"/>
          </a:xfrm>
          <a:prstGeom prst="rect">
            <a:avLst/>
          </a:prstGeom>
          <a:solidFill>
            <a:schemeClr val="tx1">
              <a:alpha val="76000"/>
            </a:schemeClr>
          </a:solidFill>
          <a:ln>
            <a:noFill/>
          </a:ln>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6" name="CaixaDeTexto 5">
            <a:extLst>
              <a:ext uri="{FF2B5EF4-FFF2-40B4-BE49-F238E27FC236}">
                <a16:creationId xmlns:a16="http://schemas.microsoft.com/office/drawing/2014/main" id="{75DF99D9-62CF-4182-8806-450A5B152082}"/>
              </a:ext>
            </a:extLst>
          </p:cNvPr>
          <p:cNvSpPr txBox="1"/>
          <p:nvPr/>
        </p:nvSpPr>
        <p:spPr>
          <a:xfrm>
            <a:off x="4618248" y="471155"/>
            <a:ext cx="2952328"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Dispersões</a:t>
            </a:r>
            <a:endParaRPr lang="pt-BR" dirty="0">
              <a:latin typeface="Agency FB" panose="020B0503020202020204" pitchFamily="34" charset="0"/>
            </a:endParaRPr>
          </a:p>
        </p:txBody>
      </p:sp>
      <p:sp>
        <p:nvSpPr>
          <p:cNvPr id="7" name="Retângulo 6">
            <a:extLst>
              <a:ext uri="{FF2B5EF4-FFF2-40B4-BE49-F238E27FC236}">
                <a16:creationId xmlns:a16="http://schemas.microsoft.com/office/drawing/2014/main" id="{65BC0AC5-BEB9-4F58-81A0-E8AC1E5F71FD}"/>
              </a:ext>
            </a:extLst>
          </p:cNvPr>
          <p:cNvSpPr/>
          <p:nvPr/>
        </p:nvSpPr>
        <p:spPr>
          <a:xfrm>
            <a:off x="2349996" y="2055437"/>
            <a:ext cx="7236804" cy="646331"/>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pt-BR" dirty="0"/>
              <a:t>Todo sistema formado por várias substâncias é chamado dispersão.</a:t>
            </a:r>
          </a:p>
          <a:p>
            <a:r>
              <a:rPr lang="pt-BR" dirty="0"/>
              <a:t>Uma dispersão é formada por pelo menos um disperso e um </a:t>
            </a:r>
            <a:r>
              <a:rPr lang="pt-BR" dirty="0" err="1"/>
              <a:t>dispergente</a:t>
            </a:r>
            <a:r>
              <a:rPr lang="pt-BR" dirty="0"/>
              <a:t>.</a:t>
            </a:r>
          </a:p>
        </p:txBody>
      </p:sp>
      <p:sp>
        <p:nvSpPr>
          <p:cNvPr id="8" name="Retângulo 7">
            <a:extLst>
              <a:ext uri="{FF2B5EF4-FFF2-40B4-BE49-F238E27FC236}">
                <a16:creationId xmlns:a16="http://schemas.microsoft.com/office/drawing/2014/main" id="{D4BECA6E-15AB-49F1-93F1-FFF18D57CB20}"/>
              </a:ext>
            </a:extLst>
          </p:cNvPr>
          <p:cNvSpPr/>
          <p:nvPr/>
        </p:nvSpPr>
        <p:spPr>
          <a:xfrm>
            <a:off x="1569743" y="3573016"/>
            <a:ext cx="3672408" cy="923330"/>
          </a:xfrm>
          <a:prstGeom prst="rect">
            <a:avLst/>
          </a:prstGeom>
          <a:ln>
            <a:solidFill>
              <a:srgbClr val="FF6600"/>
            </a:solidFill>
          </a:ln>
        </p:spPr>
        <p:txBody>
          <a:bodyPr wrap="square">
            <a:spAutoFit/>
          </a:bodyPr>
          <a:lstStyle/>
          <a:p>
            <a:r>
              <a:rPr lang="pt-BR" dirty="0" err="1">
                <a:solidFill>
                  <a:srgbClr val="FFFF00"/>
                </a:solidFill>
              </a:rPr>
              <a:t>Ex</a:t>
            </a:r>
            <a:r>
              <a:rPr lang="pt-BR" dirty="0">
                <a:solidFill>
                  <a:srgbClr val="FFFF00"/>
                </a:solidFill>
              </a:rPr>
              <a:t>: </a:t>
            </a:r>
            <a:r>
              <a:rPr lang="pt-BR" dirty="0" err="1">
                <a:solidFill>
                  <a:srgbClr val="FFFF00"/>
                </a:solidFill>
              </a:rPr>
              <a:t>NaCl</a:t>
            </a:r>
            <a:r>
              <a:rPr lang="pt-BR" dirty="0">
                <a:solidFill>
                  <a:srgbClr val="FFFF00"/>
                </a:solidFill>
              </a:rPr>
              <a:t> em água onde:	 </a:t>
            </a:r>
          </a:p>
          <a:p>
            <a:r>
              <a:rPr lang="pt-BR" dirty="0">
                <a:solidFill>
                  <a:srgbClr val="FFFF00"/>
                </a:solidFill>
              </a:rPr>
              <a:t>O sal é o disperso ou soluto</a:t>
            </a:r>
          </a:p>
          <a:p>
            <a:r>
              <a:rPr lang="pt-BR" dirty="0">
                <a:solidFill>
                  <a:srgbClr val="FFFF00"/>
                </a:solidFill>
              </a:rPr>
              <a:t>Água é o </a:t>
            </a:r>
            <a:r>
              <a:rPr lang="pt-BR" dirty="0" err="1">
                <a:solidFill>
                  <a:srgbClr val="FFFF00"/>
                </a:solidFill>
              </a:rPr>
              <a:t>dispergente</a:t>
            </a:r>
            <a:r>
              <a:rPr lang="pt-BR" dirty="0">
                <a:solidFill>
                  <a:srgbClr val="FFFF00"/>
                </a:solidFill>
              </a:rPr>
              <a:t> ou solvente</a:t>
            </a:r>
          </a:p>
        </p:txBody>
      </p:sp>
      <p:pic>
        <p:nvPicPr>
          <p:cNvPr id="9" name="Picture 4" descr="Resultado de imagem para dispersÃµes">
            <a:extLst>
              <a:ext uri="{FF2B5EF4-FFF2-40B4-BE49-F238E27FC236}">
                <a16:creationId xmlns:a16="http://schemas.microsoft.com/office/drawing/2014/main" id="{F4214F37-543C-4B24-AF96-D512FCEB79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4492" y="3231578"/>
            <a:ext cx="4062305" cy="30981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222939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heel(1)">
                                      <p:cBhvr>
                                        <p:cTn id="1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a:extLst>
              <a:ext uri="{FF2B5EF4-FFF2-40B4-BE49-F238E27FC236}">
                <a16:creationId xmlns:a16="http://schemas.microsoft.com/office/drawing/2014/main" id="{D3404B1C-6E70-47F5-A71C-390A4A570DF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12188824" cy="6858000"/>
          </a:xfrm>
          <a:prstGeom prst="rect">
            <a:avLst/>
          </a:prstGeom>
        </p:spPr>
      </p:pic>
      <p:sp>
        <p:nvSpPr>
          <p:cNvPr id="5" name="Retângulo 4">
            <a:extLst>
              <a:ext uri="{FF2B5EF4-FFF2-40B4-BE49-F238E27FC236}">
                <a16:creationId xmlns:a16="http://schemas.microsoft.com/office/drawing/2014/main" id="{33B94B9A-FE62-4B3C-82A4-1860F2EF12AC}"/>
              </a:ext>
            </a:extLst>
          </p:cNvPr>
          <p:cNvSpPr/>
          <p:nvPr/>
        </p:nvSpPr>
        <p:spPr>
          <a:xfrm>
            <a:off x="0" y="0"/>
            <a:ext cx="12188825" cy="6858000"/>
          </a:xfrm>
          <a:prstGeom prst="rect">
            <a:avLst/>
          </a:prstGeom>
          <a:solidFill>
            <a:schemeClr val="tx1">
              <a:alpha val="76000"/>
            </a:schemeClr>
          </a:solidFill>
          <a:ln>
            <a:noFill/>
          </a:ln>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6" name="CaixaDeTexto 5">
            <a:extLst>
              <a:ext uri="{FF2B5EF4-FFF2-40B4-BE49-F238E27FC236}">
                <a16:creationId xmlns:a16="http://schemas.microsoft.com/office/drawing/2014/main" id="{75DF99D9-62CF-4182-8806-450A5B152082}"/>
              </a:ext>
            </a:extLst>
          </p:cNvPr>
          <p:cNvSpPr txBox="1"/>
          <p:nvPr/>
        </p:nvSpPr>
        <p:spPr>
          <a:xfrm>
            <a:off x="2800046" y="380365"/>
            <a:ext cx="6588732"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Classificação das Dispersões</a:t>
            </a:r>
            <a:endParaRPr lang="pt-BR" dirty="0">
              <a:latin typeface="Agency FB" panose="020B0503020202020204" pitchFamily="34" charset="0"/>
            </a:endParaRPr>
          </a:p>
        </p:txBody>
      </p:sp>
      <p:sp>
        <p:nvSpPr>
          <p:cNvPr id="7" name="Retângulo 6">
            <a:extLst>
              <a:ext uri="{FF2B5EF4-FFF2-40B4-BE49-F238E27FC236}">
                <a16:creationId xmlns:a16="http://schemas.microsoft.com/office/drawing/2014/main" id="{65BC0AC5-BEB9-4F58-81A0-E8AC1E5F71FD}"/>
              </a:ext>
            </a:extLst>
          </p:cNvPr>
          <p:cNvSpPr/>
          <p:nvPr/>
        </p:nvSpPr>
        <p:spPr>
          <a:xfrm>
            <a:off x="2800046" y="1815476"/>
            <a:ext cx="6588732" cy="646331"/>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pt-BR" dirty="0"/>
              <a:t>As classificações desses sistemas é feita com base no tamanho das partículas dispersas(soluto).</a:t>
            </a:r>
          </a:p>
        </p:txBody>
      </p:sp>
      <p:pic>
        <p:nvPicPr>
          <p:cNvPr id="10" name="Picture 2" descr="Resultado de imagem para dispersÃµes">
            <a:extLst>
              <a:ext uri="{FF2B5EF4-FFF2-40B4-BE49-F238E27FC236}">
                <a16:creationId xmlns:a16="http://schemas.microsoft.com/office/drawing/2014/main" id="{5E85ACF9-2536-4EC8-8695-09ED6C0DBE96}"/>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2920176" y="2920030"/>
            <a:ext cx="6348471" cy="29523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84574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randombar(horizontal)">
                                      <p:cBhvr>
                                        <p:cTn id="1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a:extLst>
              <a:ext uri="{FF2B5EF4-FFF2-40B4-BE49-F238E27FC236}">
                <a16:creationId xmlns:a16="http://schemas.microsoft.com/office/drawing/2014/main" id="{D3404B1C-6E70-47F5-A71C-390A4A570DF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12188824" cy="6858000"/>
          </a:xfrm>
          <a:prstGeom prst="rect">
            <a:avLst/>
          </a:prstGeom>
        </p:spPr>
      </p:pic>
      <p:sp>
        <p:nvSpPr>
          <p:cNvPr id="5" name="Retângulo 4">
            <a:extLst>
              <a:ext uri="{FF2B5EF4-FFF2-40B4-BE49-F238E27FC236}">
                <a16:creationId xmlns:a16="http://schemas.microsoft.com/office/drawing/2014/main" id="{33B94B9A-FE62-4B3C-82A4-1860F2EF12AC}"/>
              </a:ext>
            </a:extLst>
          </p:cNvPr>
          <p:cNvSpPr/>
          <p:nvPr/>
        </p:nvSpPr>
        <p:spPr>
          <a:xfrm>
            <a:off x="0" y="0"/>
            <a:ext cx="12188825" cy="6858000"/>
          </a:xfrm>
          <a:prstGeom prst="rect">
            <a:avLst/>
          </a:prstGeom>
          <a:solidFill>
            <a:schemeClr val="tx1">
              <a:alpha val="76000"/>
            </a:schemeClr>
          </a:solidFill>
          <a:ln>
            <a:noFill/>
          </a:ln>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6" name="CaixaDeTexto 5">
            <a:extLst>
              <a:ext uri="{FF2B5EF4-FFF2-40B4-BE49-F238E27FC236}">
                <a16:creationId xmlns:a16="http://schemas.microsoft.com/office/drawing/2014/main" id="{75DF99D9-62CF-4182-8806-450A5B152082}"/>
              </a:ext>
            </a:extLst>
          </p:cNvPr>
          <p:cNvSpPr txBox="1"/>
          <p:nvPr/>
        </p:nvSpPr>
        <p:spPr>
          <a:xfrm>
            <a:off x="2800046" y="380365"/>
            <a:ext cx="6588732"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Classificação das Dispersões</a:t>
            </a:r>
            <a:endParaRPr lang="pt-BR" dirty="0">
              <a:latin typeface="Agency FB" panose="020B0503020202020204" pitchFamily="34" charset="0"/>
            </a:endParaRPr>
          </a:p>
        </p:txBody>
      </p:sp>
      <p:sp>
        <p:nvSpPr>
          <p:cNvPr id="8" name="CaixaDeTexto 7">
            <a:extLst>
              <a:ext uri="{FF2B5EF4-FFF2-40B4-BE49-F238E27FC236}">
                <a16:creationId xmlns:a16="http://schemas.microsoft.com/office/drawing/2014/main" id="{F348966A-C262-4198-B56A-92B45FE9C572}"/>
              </a:ext>
            </a:extLst>
          </p:cNvPr>
          <p:cNvSpPr txBox="1"/>
          <p:nvPr/>
        </p:nvSpPr>
        <p:spPr>
          <a:xfrm>
            <a:off x="4150196" y="1484784"/>
            <a:ext cx="3672408" cy="707886"/>
          </a:xfrm>
          <a:prstGeom prst="rect">
            <a:avLst/>
          </a:prstGeom>
          <a:noFill/>
          <a:ln>
            <a:solidFill>
              <a:srgbClr val="FF6600"/>
            </a:solidFill>
          </a:ln>
        </p:spPr>
        <p:txBody>
          <a:bodyPr wrap="square" rtlCol="0">
            <a:spAutoFit/>
          </a:bodyPr>
          <a:lstStyle/>
          <a:p>
            <a:pPr algn="ctr"/>
            <a:r>
              <a:rPr lang="pt-BR" sz="4000" b="1" dirty="0">
                <a:solidFill>
                  <a:schemeClr val="bg1"/>
                </a:solidFill>
              </a:rPr>
              <a:t>Colóides</a:t>
            </a:r>
            <a:endParaRPr lang="pt-BR" sz="3600" b="1" dirty="0">
              <a:solidFill>
                <a:schemeClr val="bg1"/>
              </a:solidFill>
            </a:endParaRPr>
          </a:p>
        </p:txBody>
      </p:sp>
      <p:sp>
        <p:nvSpPr>
          <p:cNvPr id="2" name="Retângulo 1">
            <a:extLst>
              <a:ext uri="{FF2B5EF4-FFF2-40B4-BE49-F238E27FC236}">
                <a16:creationId xmlns:a16="http://schemas.microsoft.com/office/drawing/2014/main" id="{5CB97789-56B4-428B-B46D-89B9BB8FE406}"/>
              </a:ext>
            </a:extLst>
          </p:cNvPr>
          <p:cNvSpPr/>
          <p:nvPr/>
        </p:nvSpPr>
        <p:spPr>
          <a:xfrm>
            <a:off x="2482973" y="2574530"/>
            <a:ext cx="7006853" cy="646331"/>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pt-BR" dirty="0"/>
              <a:t>São sistemas nos quais um ou mais componentes apresentam pelo menos uma de suas dimensões dentro do intervalo de 1nm a 100 </a:t>
            </a:r>
            <a:r>
              <a:rPr lang="pt-BR" dirty="0" err="1"/>
              <a:t>nm</a:t>
            </a:r>
            <a:r>
              <a:rPr lang="pt-BR" dirty="0"/>
              <a:t>.</a:t>
            </a:r>
          </a:p>
        </p:txBody>
      </p:sp>
      <p:pic>
        <p:nvPicPr>
          <p:cNvPr id="9" name="Picture 2" descr="http://pt.dreamstime.com/feixes-da-luz-solar-na-floresta-thumb5421587.jpg">
            <a:extLst>
              <a:ext uri="{FF2B5EF4-FFF2-40B4-BE49-F238E27FC236}">
                <a16:creationId xmlns:a16="http://schemas.microsoft.com/office/drawing/2014/main" id="{DB26255E-63EA-47AB-A300-17F1066BCD6A}"/>
              </a:ext>
            </a:extLst>
          </p:cNvPr>
          <p:cNvPicPr>
            <a:picLocks noChangeAspect="1" noChangeArrowheads="1"/>
          </p:cNvPicPr>
          <p:nvPr/>
        </p:nvPicPr>
        <p:blipFill>
          <a:blip r:embed="rId3" cstate="print"/>
          <a:srcRect/>
          <a:stretch>
            <a:fillRect/>
          </a:stretch>
        </p:blipFill>
        <p:spPr bwMode="auto">
          <a:xfrm>
            <a:off x="9344618" y="3476364"/>
            <a:ext cx="2526289" cy="22153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Picture 2" descr="Resultado de imagem para coloides">
            <a:extLst>
              <a:ext uri="{FF2B5EF4-FFF2-40B4-BE49-F238E27FC236}">
                <a16:creationId xmlns:a16="http://schemas.microsoft.com/office/drawing/2014/main" id="{E9940B5D-BF46-4CB4-BC91-7F6A4525BAF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34626" y="3476364"/>
            <a:ext cx="2539165" cy="221532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Picture 4" descr="Resultado de imagem para coloides maionese">
            <a:extLst>
              <a:ext uri="{FF2B5EF4-FFF2-40B4-BE49-F238E27FC236}">
                <a16:creationId xmlns:a16="http://schemas.microsoft.com/office/drawing/2014/main" id="{762B612F-C37C-4EED-9E7C-266B38C169E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3772" y="3476364"/>
            <a:ext cx="2952302" cy="221532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 name="Picture 6" descr="Imagem relacionada">
            <a:extLst>
              <a:ext uri="{FF2B5EF4-FFF2-40B4-BE49-F238E27FC236}">
                <a16:creationId xmlns:a16="http://schemas.microsoft.com/office/drawing/2014/main" id="{F9C0AA75-F82F-405B-990A-FCB41C0CF21C}"/>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720131" y="3476364"/>
            <a:ext cx="2215330" cy="22153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4" name="CaixaDeTexto 13">
            <a:extLst>
              <a:ext uri="{FF2B5EF4-FFF2-40B4-BE49-F238E27FC236}">
                <a16:creationId xmlns:a16="http://schemas.microsoft.com/office/drawing/2014/main" id="{516481BC-0413-4C1F-86DA-1D4A0A587188}"/>
              </a:ext>
            </a:extLst>
          </p:cNvPr>
          <p:cNvSpPr txBox="1"/>
          <p:nvPr/>
        </p:nvSpPr>
        <p:spPr>
          <a:xfrm>
            <a:off x="2637387" y="5947195"/>
            <a:ext cx="5761281" cy="369332"/>
          </a:xfrm>
          <a:prstGeom prst="rect">
            <a:avLst/>
          </a:prstGeom>
          <a:noFill/>
          <a:ln>
            <a:solidFill>
              <a:srgbClr val="FF6600"/>
            </a:solidFill>
          </a:ln>
        </p:spPr>
        <p:txBody>
          <a:bodyPr wrap="square" rtlCol="0">
            <a:spAutoFit/>
          </a:bodyPr>
          <a:lstStyle/>
          <a:p>
            <a:r>
              <a:rPr lang="pt-BR" dirty="0">
                <a:solidFill>
                  <a:srgbClr val="FFFF00"/>
                </a:solidFill>
              </a:rPr>
              <a:t>Exemplos de  colóides: maionese,  geléia, espuma, neblina</a:t>
            </a:r>
          </a:p>
        </p:txBody>
      </p:sp>
    </p:spTree>
    <p:extLst>
      <p:ext uri="{BB962C8B-B14F-4D97-AF65-F5344CB8AC3E}">
        <p14:creationId xmlns:p14="http://schemas.microsoft.com/office/powerpoint/2010/main" val="31689740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6" presetClass="entr" presetSubtype="16" fill="hold" nodeType="click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circle(in)">
                                      <p:cBhvr>
                                        <p:cTn id="16" dur="2000"/>
                                        <p:tgtEl>
                                          <p:spTgt spid="12"/>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circle(in)">
                                      <p:cBhvr>
                                        <p:cTn id="21" dur="2000"/>
                                        <p:tgtEl>
                                          <p:spTgt spid="11"/>
                                        </p:tgtEl>
                                      </p:cBhvr>
                                    </p:animEffect>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nodeType="click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circle(in)">
                                      <p:cBhvr>
                                        <p:cTn id="26" dur="2000"/>
                                        <p:tgtEl>
                                          <p:spTgt spid="13"/>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barn(inVertical)">
                                      <p:cBhvr>
                                        <p:cTn id="31" dur="500"/>
                                        <p:tgtEl>
                                          <p:spTgt spid="9"/>
                                        </p:tgtEl>
                                      </p:cBhvr>
                                    </p:animEffect>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1000"/>
                                        <p:tgtEl>
                                          <p:spTgt spid="14"/>
                                        </p:tgtEl>
                                      </p:cBhvr>
                                    </p:animEffect>
                                    <p:anim calcmode="lin" valueType="num">
                                      <p:cBhvr>
                                        <p:cTn id="37" dur="1000" fill="hold"/>
                                        <p:tgtEl>
                                          <p:spTgt spid="14"/>
                                        </p:tgtEl>
                                        <p:attrNameLst>
                                          <p:attrName>ppt_x</p:attrName>
                                        </p:attrNameLst>
                                      </p:cBhvr>
                                      <p:tavLst>
                                        <p:tav tm="0">
                                          <p:val>
                                            <p:strVal val="#ppt_x"/>
                                          </p:val>
                                        </p:tav>
                                        <p:tav tm="100000">
                                          <p:val>
                                            <p:strVal val="#ppt_x"/>
                                          </p:val>
                                        </p:tav>
                                      </p:tavLst>
                                    </p:anim>
                                    <p:anim calcmode="lin" valueType="num">
                                      <p:cBhvr>
                                        <p:cTn id="38"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1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a:extLst>
              <a:ext uri="{FF2B5EF4-FFF2-40B4-BE49-F238E27FC236}">
                <a16:creationId xmlns:a16="http://schemas.microsoft.com/office/drawing/2014/main" id="{D3404B1C-6E70-47F5-A71C-390A4A570DF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12188824" cy="6858000"/>
          </a:xfrm>
          <a:prstGeom prst="rect">
            <a:avLst/>
          </a:prstGeom>
        </p:spPr>
      </p:pic>
      <p:sp>
        <p:nvSpPr>
          <p:cNvPr id="5" name="Retângulo 4">
            <a:extLst>
              <a:ext uri="{FF2B5EF4-FFF2-40B4-BE49-F238E27FC236}">
                <a16:creationId xmlns:a16="http://schemas.microsoft.com/office/drawing/2014/main" id="{33B94B9A-FE62-4B3C-82A4-1860F2EF12AC}"/>
              </a:ext>
            </a:extLst>
          </p:cNvPr>
          <p:cNvSpPr/>
          <p:nvPr/>
        </p:nvSpPr>
        <p:spPr>
          <a:xfrm>
            <a:off x="0" y="0"/>
            <a:ext cx="12188825" cy="6858000"/>
          </a:xfrm>
          <a:prstGeom prst="rect">
            <a:avLst/>
          </a:prstGeom>
          <a:solidFill>
            <a:schemeClr val="tx1">
              <a:alpha val="76000"/>
            </a:schemeClr>
          </a:solidFill>
          <a:ln>
            <a:noFill/>
          </a:ln>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6" name="CaixaDeTexto 5">
            <a:extLst>
              <a:ext uri="{FF2B5EF4-FFF2-40B4-BE49-F238E27FC236}">
                <a16:creationId xmlns:a16="http://schemas.microsoft.com/office/drawing/2014/main" id="{75DF99D9-62CF-4182-8806-450A5B152082}"/>
              </a:ext>
            </a:extLst>
          </p:cNvPr>
          <p:cNvSpPr txBox="1"/>
          <p:nvPr/>
        </p:nvSpPr>
        <p:spPr>
          <a:xfrm>
            <a:off x="2800046" y="381644"/>
            <a:ext cx="6588732"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Classificação das Dispersões</a:t>
            </a:r>
            <a:endParaRPr lang="pt-BR" dirty="0">
              <a:latin typeface="Agency FB" panose="020B0503020202020204" pitchFamily="34" charset="0"/>
            </a:endParaRPr>
          </a:p>
        </p:txBody>
      </p:sp>
      <p:sp>
        <p:nvSpPr>
          <p:cNvPr id="8" name="CaixaDeTexto 7">
            <a:extLst>
              <a:ext uri="{FF2B5EF4-FFF2-40B4-BE49-F238E27FC236}">
                <a16:creationId xmlns:a16="http://schemas.microsoft.com/office/drawing/2014/main" id="{F348966A-C262-4198-B56A-92B45FE9C572}"/>
              </a:ext>
            </a:extLst>
          </p:cNvPr>
          <p:cNvSpPr txBox="1"/>
          <p:nvPr/>
        </p:nvSpPr>
        <p:spPr>
          <a:xfrm>
            <a:off x="4258208" y="1484784"/>
            <a:ext cx="3672408" cy="707886"/>
          </a:xfrm>
          <a:prstGeom prst="rect">
            <a:avLst/>
          </a:prstGeom>
          <a:noFill/>
          <a:ln>
            <a:solidFill>
              <a:srgbClr val="FF6600"/>
            </a:solidFill>
          </a:ln>
        </p:spPr>
        <p:txBody>
          <a:bodyPr wrap="square" rtlCol="0">
            <a:spAutoFit/>
          </a:bodyPr>
          <a:lstStyle/>
          <a:p>
            <a:pPr algn="ctr"/>
            <a:r>
              <a:rPr lang="pt-BR" sz="4000" b="1" dirty="0">
                <a:solidFill>
                  <a:schemeClr val="bg1"/>
                </a:solidFill>
              </a:rPr>
              <a:t>Suspensões</a:t>
            </a:r>
            <a:endParaRPr lang="pt-BR" sz="3600" b="1" dirty="0">
              <a:solidFill>
                <a:schemeClr val="bg1"/>
              </a:solidFill>
            </a:endParaRPr>
          </a:p>
        </p:txBody>
      </p:sp>
      <p:sp>
        <p:nvSpPr>
          <p:cNvPr id="2" name="Retângulo 1">
            <a:extLst>
              <a:ext uri="{FF2B5EF4-FFF2-40B4-BE49-F238E27FC236}">
                <a16:creationId xmlns:a16="http://schemas.microsoft.com/office/drawing/2014/main" id="{5CB97789-56B4-428B-B46D-89B9BB8FE406}"/>
              </a:ext>
            </a:extLst>
          </p:cNvPr>
          <p:cNvSpPr/>
          <p:nvPr/>
        </p:nvSpPr>
        <p:spPr>
          <a:xfrm>
            <a:off x="2128452" y="2422460"/>
            <a:ext cx="7931919" cy="923330"/>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pt-BR" dirty="0"/>
              <a:t>São dispersões de partículas com diâmetros superior a 100nm.</a:t>
            </a:r>
          </a:p>
          <a:p>
            <a:r>
              <a:rPr lang="pt-BR" dirty="0"/>
              <a:t> O sistema constituído por uma suspensão é heterogêneo e visível a olho nu ou em microscópico óptico.</a:t>
            </a:r>
          </a:p>
        </p:txBody>
      </p:sp>
      <p:pic>
        <p:nvPicPr>
          <p:cNvPr id="15" name="Picture 2" descr="http://www.soq.com.br/conteudos/ef/misturas/index_clip_image004.jpg">
            <a:extLst>
              <a:ext uri="{FF2B5EF4-FFF2-40B4-BE49-F238E27FC236}">
                <a16:creationId xmlns:a16="http://schemas.microsoft.com/office/drawing/2014/main" id="{B0C1973C-C0DB-45C7-A0DB-E5FD7792F88E}"/>
              </a:ext>
            </a:extLst>
          </p:cNvPr>
          <p:cNvPicPr>
            <a:picLocks noChangeAspect="1" noChangeArrowheads="1"/>
          </p:cNvPicPr>
          <p:nvPr/>
        </p:nvPicPr>
        <p:blipFill>
          <a:blip r:embed="rId3" cstate="print"/>
          <a:srcRect/>
          <a:stretch>
            <a:fillRect/>
          </a:stretch>
        </p:blipFill>
        <p:spPr bwMode="auto">
          <a:xfrm>
            <a:off x="2656030" y="3578403"/>
            <a:ext cx="2613714" cy="29717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6" name="Picture 4" descr="http://www.brasilescola.com/upload/e/decantacao.jpg">
            <a:extLst>
              <a:ext uri="{FF2B5EF4-FFF2-40B4-BE49-F238E27FC236}">
                <a16:creationId xmlns:a16="http://schemas.microsoft.com/office/drawing/2014/main" id="{4F73BD23-D6E7-499C-904A-52E5C71C4BE6}"/>
              </a:ext>
            </a:extLst>
          </p:cNvPr>
          <p:cNvPicPr>
            <a:picLocks noChangeAspect="1" noChangeArrowheads="1"/>
          </p:cNvPicPr>
          <p:nvPr/>
        </p:nvPicPr>
        <p:blipFill>
          <a:blip r:embed="rId4" cstate="print"/>
          <a:srcRect/>
          <a:stretch>
            <a:fillRect/>
          </a:stretch>
        </p:blipFill>
        <p:spPr bwMode="auto">
          <a:xfrm>
            <a:off x="6580466" y="3581226"/>
            <a:ext cx="2808312" cy="29717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836209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1)">
                                      <p:cBhvr>
                                        <p:cTn id="7" dur="2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circle(in)">
                                      <p:cBhvr>
                                        <p:cTn id="19" dur="2000"/>
                                        <p:tgtEl>
                                          <p:spTgt spid="15"/>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circle(in)">
                                      <p:cBhvr>
                                        <p:cTn id="24"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a:extLst>
              <a:ext uri="{FF2B5EF4-FFF2-40B4-BE49-F238E27FC236}">
                <a16:creationId xmlns:a16="http://schemas.microsoft.com/office/drawing/2014/main" id="{D3404B1C-6E70-47F5-A71C-390A4A570DF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12188824" cy="6858000"/>
          </a:xfrm>
          <a:prstGeom prst="rect">
            <a:avLst/>
          </a:prstGeom>
        </p:spPr>
      </p:pic>
      <p:sp>
        <p:nvSpPr>
          <p:cNvPr id="5" name="Retângulo 4">
            <a:extLst>
              <a:ext uri="{FF2B5EF4-FFF2-40B4-BE49-F238E27FC236}">
                <a16:creationId xmlns:a16="http://schemas.microsoft.com/office/drawing/2014/main" id="{33B94B9A-FE62-4B3C-82A4-1860F2EF12AC}"/>
              </a:ext>
            </a:extLst>
          </p:cNvPr>
          <p:cNvSpPr/>
          <p:nvPr/>
        </p:nvSpPr>
        <p:spPr>
          <a:xfrm>
            <a:off x="0" y="0"/>
            <a:ext cx="12188825" cy="6858000"/>
          </a:xfrm>
          <a:prstGeom prst="rect">
            <a:avLst/>
          </a:prstGeom>
          <a:solidFill>
            <a:schemeClr val="tx1">
              <a:alpha val="76000"/>
            </a:schemeClr>
          </a:solidFill>
          <a:ln>
            <a:noFill/>
          </a:ln>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6" name="CaixaDeTexto 5">
            <a:extLst>
              <a:ext uri="{FF2B5EF4-FFF2-40B4-BE49-F238E27FC236}">
                <a16:creationId xmlns:a16="http://schemas.microsoft.com/office/drawing/2014/main" id="{75DF99D9-62CF-4182-8806-450A5B152082}"/>
              </a:ext>
            </a:extLst>
          </p:cNvPr>
          <p:cNvSpPr txBox="1"/>
          <p:nvPr/>
        </p:nvSpPr>
        <p:spPr>
          <a:xfrm>
            <a:off x="2800046" y="381644"/>
            <a:ext cx="6588732"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Classificação das Dispersões</a:t>
            </a:r>
            <a:endParaRPr lang="pt-BR" dirty="0">
              <a:latin typeface="Agency FB" panose="020B0503020202020204" pitchFamily="34" charset="0"/>
            </a:endParaRPr>
          </a:p>
        </p:txBody>
      </p:sp>
      <p:sp>
        <p:nvSpPr>
          <p:cNvPr id="8" name="CaixaDeTexto 7">
            <a:extLst>
              <a:ext uri="{FF2B5EF4-FFF2-40B4-BE49-F238E27FC236}">
                <a16:creationId xmlns:a16="http://schemas.microsoft.com/office/drawing/2014/main" id="{F348966A-C262-4198-B56A-92B45FE9C572}"/>
              </a:ext>
            </a:extLst>
          </p:cNvPr>
          <p:cNvSpPr txBox="1"/>
          <p:nvPr/>
        </p:nvSpPr>
        <p:spPr>
          <a:xfrm>
            <a:off x="4258208" y="1484784"/>
            <a:ext cx="3672408" cy="707886"/>
          </a:xfrm>
          <a:prstGeom prst="rect">
            <a:avLst/>
          </a:prstGeom>
          <a:noFill/>
          <a:ln>
            <a:solidFill>
              <a:srgbClr val="FF6600"/>
            </a:solidFill>
          </a:ln>
        </p:spPr>
        <p:txBody>
          <a:bodyPr wrap="square" rtlCol="0">
            <a:spAutoFit/>
          </a:bodyPr>
          <a:lstStyle/>
          <a:p>
            <a:pPr algn="ctr"/>
            <a:r>
              <a:rPr lang="pt-BR" sz="4000" b="1" dirty="0">
                <a:solidFill>
                  <a:schemeClr val="bg1"/>
                </a:solidFill>
              </a:rPr>
              <a:t>Soluções</a:t>
            </a:r>
            <a:endParaRPr lang="pt-BR" sz="3600" b="1" dirty="0">
              <a:solidFill>
                <a:schemeClr val="bg1"/>
              </a:solidFill>
            </a:endParaRPr>
          </a:p>
        </p:txBody>
      </p:sp>
      <p:sp>
        <p:nvSpPr>
          <p:cNvPr id="2" name="Retângulo 1">
            <a:extLst>
              <a:ext uri="{FF2B5EF4-FFF2-40B4-BE49-F238E27FC236}">
                <a16:creationId xmlns:a16="http://schemas.microsoft.com/office/drawing/2014/main" id="{5CB97789-56B4-428B-B46D-89B9BB8FE406}"/>
              </a:ext>
            </a:extLst>
          </p:cNvPr>
          <p:cNvSpPr/>
          <p:nvPr/>
        </p:nvSpPr>
        <p:spPr>
          <a:xfrm>
            <a:off x="2743280" y="2485773"/>
            <a:ext cx="6702264" cy="646331"/>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pt-BR" dirty="0"/>
              <a:t>Uma  solução  é  uma  mistura  homogênea  de  substâncias  puras  (átomos, moléculas  ou  íons)  na  qual  não  há  precipitação.</a:t>
            </a:r>
          </a:p>
        </p:txBody>
      </p:sp>
      <p:pic>
        <p:nvPicPr>
          <p:cNvPr id="9" name="Picture 2" descr="Resultado de imagem para soluÃ§Ãµes quimica">
            <a:extLst>
              <a:ext uri="{FF2B5EF4-FFF2-40B4-BE49-F238E27FC236}">
                <a16:creationId xmlns:a16="http://schemas.microsoft.com/office/drawing/2014/main" id="{97CE4668-2860-42A1-A730-9D4DFA216C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5320" y="3733190"/>
            <a:ext cx="5698184" cy="25214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1047026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Effect transition="in" filter="wipe(down)">
                                      <p:cBhvr>
                                        <p:cTn id="14" dur="500"/>
                                        <p:tgtEl>
                                          <p:spTgt spid="2">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circle(in)">
                                      <p:cBhvr>
                                        <p:cTn id="19"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a:extLst>
              <a:ext uri="{FF2B5EF4-FFF2-40B4-BE49-F238E27FC236}">
                <a16:creationId xmlns:a16="http://schemas.microsoft.com/office/drawing/2014/main" id="{D3404B1C-6E70-47F5-A71C-390A4A570DF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12188824" cy="6858000"/>
          </a:xfrm>
          <a:prstGeom prst="rect">
            <a:avLst/>
          </a:prstGeom>
        </p:spPr>
      </p:pic>
      <p:sp>
        <p:nvSpPr>
          <p:cNvPr id="5" name="Retângulo 4">
            <a:extLst>
              <a:ext uri="{FF2B5EF4-FFF2-40B4-BE49-F238E27FC236}">
                <a16:creationId xmlns:a16="http://schemas.microsoft.com/office/drawing/2014/main" id="{33B94B9A-FE62-4B3C-82A4-1860F2EF12AC}"/>
              </a:ext>
            </a:extLst>
          </p:cNvPr>
          <p:cNvSpPr/>
          <p:nvPr/>
        </p:nvSpPr>
        <p:spPr>
          <a:xfrm>
            <a:off x="0" y="0"/>
            <a:ext cx="12188825" cy="6858000"/>
          </a:xfrm>
          <a:prstGeom prst="rect">
            <a:avLst/>
          </a:prstGeom>
          <a:solidFill>
            <a:schemeClr val="tx1">
              <a:alpha val="76000"/>
            </a:schemeClr>
          </a:solidFill>
          <a:ln>
            <a:noFill/>
          </a:ln>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6" name="CaixaDeTexto 5">
            <a:extLst>
              <a:ext uri="{FF2B5EF4-FFF2-40B4-BE49-F238E27FC236}">
                <a16:creationId xmlns:a16="http://schemas.microsoft.com/office/drawing/2014/main" id="{75DF99D9-62CF-4182-8806-450A5B152082}"/>
              </a:ext>
            </a:extLst>
          </p:cNvPr>
          <p:cNvSpPr txBox="1"/>
          <p:nvPr/>
        </p:nvSpPr>
        <p:spPr>
          <a:xfrm>
            <a:off x="2800046" y="381644"/>
            <a:ext cx="6588732"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Classificação das Dispersões</a:t>
            </a:r>
            <a:endParaRPr lang="pt-BR" dirty="0">
              <a:latin typeface="Agency FB" panose="020B0503020202020204" pitchFamily="34" charset="0"/>
            </a:endParaRPr>
          </a:p>
        </p:txBody>
      </p:sp>
      <p:pic>
        <p:nvPicPr>
          <p:cNvPr id="10" name="Picture 2">
            <a:extLst>
              <a:ext uri="{FF2B5EF4-FFF2-40B4-BE49-F238E27FC236}">
                <a16:creationId xmlns:a16="http://schemas.microsoft.com/office/drawing/2014/main" id="{F1A47E06-BA53-47DF-BD3A-FFCEAB6BC86B}"/>
              </a:ext>
            </a:extLst>
          </p:cNvPr>
          <p:cNvPicPr>
            <a:picLocks noChangeAspect="1" noChangeArrowheads="1"/>
          </p:cNvPicPr>
          <p:nvPr/>
        </p:nvPicPr>
        <p:blipFill>
          <a:blip r:embed="rId3" cstate="print"/>
          <a:srcRect/>
          <a:stretch>
            <a:fillRect/>
          </a:stretch>
        </p:blipFill>
        <p:spPr bwMode="auto">
          <a:xfrm>
            <a:off x="1759217" y="1589137"/>
            <a:ext cx="8670389" cy="489236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90003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C0116A8D-0961-4148-8F9C-8FB4A74F7F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88824" cy="6858000"/>
          </a:xfrm>
          <a:prstGeom prst="rect">
            <a:avLst/>
          </a:prstGeom>
        </p:spPr>
      </p:pic>
      <p:sp>
        <p:nvSpPr>
          <p:cNvPr id="4" name="Retângulo 3">
            <a:extLst>
              <a:ext uri="{FF2B5EF4-FFF2-40B4-BE49-F238E27FC236}">
                <a16:creationId xmlns:a16="http://schemas.microsoft.com/office/drawing/2014/main" id="{D0A4591F-3778-4B1C-9439-88DABBF66974}"/>
              </a:ext>
            </a:extLst>
          </p:cNvPr>
          <p:cNvSpPr/>
          <p:nvPr/>
        </p:nvSpPr>
        <p:spPr>
          <a:xfrm>
            <a:off x="0" y="0"/>
            <a:ext cx="12188825" cy="6858000"/>
          </a:xfrm>
          <a:prstGeom prst="rect">
            <a:avLst/>
          </a:prstGeom>
          <a:solidFill>
            <a:schemeClr val="tx1">
              <a:alpha val="80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5" name="Text Box 4">
            <a:extLst>
              <a:ext uri="{FF2B5EF4-FFF2-40B4-BE49-F238E27FC236}">
                <a16:creationId xmlns:a16="http://schemas.microsoft.com/office/drawing/2014/main" id="{A423ADBA-CD13-4D43-9813-A88BE012AE47}"/>
              </a:ext>
            </a:extLst>
          </p:cNvPr>
          <p:cNvSpPr txBox="1">
            <a:spLocks noChangeArrowheads="1"/>
          </p:cNvSpPr>
          <p:nvPr/>
        </p:nvSpPr>
        <p:spPr bwMode="auto">
          <a:xfrm>
            <a:off x="2055812" y="762000"/>
            <a:ext cx="8077200" cy="946150"/>
          </a:xfrm>
          <a:prstGeom prst="rect">
            <a:avLst/>
          </a:prstGeom>
          <a:solidFill>
            <a:srgbClr val="FF3300"/>
          </a:solidFill>
          <a:ln w="9525">
            <a:solidFill>
              <a:srgbClr val="FFFF00"/>
            </a:solidFill>
            <a:miter lim="800000"/>
            <a:headEnd/>
            <a:tailEnd/>
          </a:ln>
        </p:spPr>
        <p:txBody>
          <a:bodyPr>
            <a:spAutoFit/>
          </a:bodyPr>
          <a:lstStyle>
            <a:lvl1pPr eaLnBrk="0" hangingPunct="0">
              <a:defRPr sz="2400" b="1">
                <a:solidFill>
                  <a:schemeClr val="tx1"/>
                </a:solidFill>
                <a:latin typeface="Times New Roman" panose="02020603050405020304" pitchFamily="18" charset="0"/>
              </a:defRPr>
            </a:lvl1pPr>
            <a:lvl2pPr marL="742950" indent="-285750" eaLnBrk="0" hangingPunct="0">
              <a:defRPr sz="2400" b="1">
                <a:solidFill>
                  <a:schemeClr val="tx1"/>
                </a:solidFill>
                <a:latin typeface="Times New Roman" panose="02020603050405020304" pitchFamily="18" charset="0"/>
              </a:defRPr>
            </a:lvl2pPr>
            <a:lvl3pPr marL="1143000" indent="-228600" eaLnBrk="0" hangingPunct="0">
              <a:defRPr sz="2400" b="1">
                <a:solidFill>
                  <a:schemeClr val="tx1"/>
                </a:solidFill>
                <a:latin typeface="Times New Roman" panose="02020603050405020304" pitchFamily="18" charset="0"/>
              </a:defRPr>
            </a:lvl3pPr>
            <a:lvl4pPr marL="1600200" indent="-228600" eaLnBrk="0" hangingPunct="0">
              <a:defRPr sz="2400" b="1">
                <a:solidFill>
                  <a:schemeClr val="tx1"/>
                </a:solidFill>
                <a:latin typeface="Times New Roman" panose="02020603050405020304" pitchFamily="18" charset="0"/>
              </a:defRPr>
            </a:lvl4pPr>
            <a:lvl5pPr marL="2057400" indent="-228600" eaLnBrk="0" hangingPunct="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eaLnBrk="1" hangingPunct="1">
              <a:spcBef>
                <a:spcPct val="50000"/>
              </a:spcBef>
            </a:pPr>
            <a:r>
              <a:rPr lang="pt-BR" altLang="pt-BR" sz="2800" b="0" dirty="0">
                <a:ln w="0"/>
                <a:effectLst>
                  <a:outerShdw blurRad="38100" dist="19050" dir="2700000" algn="tl" rotWithShape="0">
                    <a:schemeClr val="dk1">
                      <a:alpha val="40000"/>
                    </a:schemeClr>
                  </a:outerShdw>
                </a:effectLst>
              </a:rPr>
              <a:t>SOLUÇÃO É UMA MISTURA HOMOGÊNEA DE DOIS OU MAIS COMPONENTES</a:t>
            </a:r>
          </a:p>
        </p:txBody>
      </p:sp>
      <p:sp>
        <p:nvSpPr>
          <p:cNvPr id="6" name="Rectangle 6">
            <a:extLst>
              <a:ext uri="{FF2B5EF4-FFF2-40B4-BE49-F238E27FC236}">
                <a16:creationId xmlns:a16="http://schemas.microsoft.com/office/drawing/2014/main" id="{A71A849B-30F7-441E-A6A3-9822D3BEDE64}"/>
              </a:ext>
            </a:extLst>
          </p:cNvPr>
          <p:cNvSpPr>
            <a:spLocks noChangeArrowheads="1"/>
          </p:cNvSpPr>
          <p:nvPr/>
        </p:nvSpPr>
        <p:spPr bwMode="auto">
          <a:xfrm>
            <a:off x="3960812" y="2286000"/>
            <a:ext cx="3962400" cy="762000"/>
          </a:xfrm>
          <a:prstGeom prst="rect">
            <a:avLst/>
          </a:prstGeom>
          <a:solidFill>
            <a:schemeClr val="bg2"/>
          </a:solidFill>
          <a:ln w="9525">
            <a:solidFill>
              <a:schemeClr val="tx1"/>
            </a:solidFill>
            <a:miter lim="800000"/>
            <a:headEnd/>
            <a:tailEnd/>
          </a:ln>
        </p:spPr>
        <p:txBody>
          <a:bodyPr wrap="none" anchor="ctr"/>
          <a:lstStyle>
            <a:lvl1pPr eaLnBrk="0" hangingPunct="0">
              <a:defRPr sz="2400" b="1">
                <a:solidFill>
                  <a:schemeClr val="tx1"/>
                </a:solidFill>
                <a:latin typeface="Times New Roman" panose="02020603050405020304" pitchFamily="18" charset="0"/>
              </a:defRPr>
            </a:lvl1pPr>
            <a:lvl2pPr marL="742950" indent="-285750" eaLnBrk="0" hangingPunct="0">
              <a:defRPr sz="2400" b="1">
                <a:solidFill>
                  <a:schemeClr val="tx1"/>
                </a:solidFill>
                <a:latin typeface="Times New Roman" panose="02020603050405020304" pitchFamily="18" charset="0"/>
              </a:defRPr>
            </a:lvl2pPr>
            <a:lvl3pPr marL="1143000" indent="-228600" eaLnBrk="0" hangingPunct="0">
              <a:defRPr sz="2400" b="1">
                <a:solidFill>
                  <a:schemeClr val="tx1"/>
                </a:solidFill>
                <a:latin typeface="Times New Roman" panose="02020603050405020304" pitchFamily="18" charset="0"/>
              </a:defRPr>
            </a:lvl3pPr>
            <a:lvl4pPr marL="1600200" indent="-228600" eaLnBrk="0" hangingPunct="0">
              <a:defRPr sz="2400" b="1">
                <a:solidFill>
                  <a:schemeClr val="tx1"/>
                </a:solidFill>
                <a:latin typeface="Times New Roman" panose="02020603050405020304" pitchFamily="18" charset="0"/>
              </a:defRPr>
            </a:lvl4pPr>
            <a:lvl5pPr marL="2057400" indent="-228600" eaLnBrk="0" hangingPunct="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eaLnBrk="1" hangingPunct="1"/>
            <a:r>
              <a:rPr lang="pt-BR" altLang="pt-BR" sz="3200">
                <a:solidFill>
                  <a:srgbClr val="000099"/>
                </a:solidFill>
              </a:rPr>
              <a:t>Solução</a:t>
            </a:r>
          </a:p>
        </p:txBody>
      </p:sp>
      <p:sp>
        <p:nvSpPr>
          <p:cNvPr id="7" name="Line 8">
            <a:extLst>
              <a:ext uri="{FF2B5EF4-FFF2-40B4-BE49-F238E27FC236}">
                <a16:creationId xmlns:a16="http://schemas.microsoft.com/office/drawing/2014/main" id="{EF807675-CD82-400D-B97E-E1C740D44EF0}"/>
              </a:ext>
            </a:extLst>
          </p:cNvPr>
          <p:cNvSpPr>
            <a:spLocks noChangeShapeType="1"/>
          </p:cNvSpPr>
          <p:nvPr/>
        </p:nvSpPr>
        <p:spPr bwMode="auto">
          <a:xfrm>
            <a:off x="5942012" y="3048000"/>
            <a:ext cx="0" cy="1066800"/>
          </a:xfrm>
          <a:prstGeom prst="line">
            <a:avLst/>
          </a:prstGeom>
          <a:noFill/>
          <a:ln w="9525">
            <a:solidFill>
              <a:srgbClr val="FF6600"/>
            </a:solidFill>
            <a:round/>
            <a:headEnd/>
            <a:tailEnd/>
          </a:ln>
          <a:extLst>
            <a:ext uri="{909E8E84-426E-40DD-AFC4-6F175D3DCCD1}">
              <a14:hiddenFill xmlns:a14="http://schemas.microsoft.com/office/drawing/2010/main">
                <a:noFill/>
              </a14:hiddenFill>
            </a:ext>
          </a:extLst>
        </p:spPr>
        <p:txBody>
          <a:bodyPr/>
          <a:lstStyle/>
          <a:p>
            <a:endParaRPr lang="pt-BR"/>
          </a:p>
        </p:txBody>
      </p:sp>
      <p:sp>
        <p:nvSpPr>
          <p:cNvPr id="8" name="Line 9">
            <a:extLst>
              <a:ext uri="{FF2B5EF4-FFF2-40B4-BE49-F238E27FC236}">
                <a16:creationId xmlns:a16="http://schemas.microsoft.com/office/drawing/2014/main" id="{63F47440-965D-4843-8F50-64DAF86D75CD}"/>
              </a:ext>
            </a:extLst>
          </p:cNvPr>
          <p:cNvSpPr>
            <a:spLocks noChangeShapeType="1"/>
          </p:cNvSpPr>
          <p:nvPr/>
        </p:nvSpPr>
        <p:spPr bwMode="auto">
          <a:xfrm>
            <a:off x="3579812" y="4114800"/>
            <a:ext cx="4419600" cy="0"/>
          </a:xfrm>
          <a:prstGeom prst="line">
            <a:avLst/>
          </a:prstGeom>
          <a:noFill/>
          <a:ln w="9525">
            <a:solidFill>
              <a:srgbClr val="FF6600"/>
            </a:solidFill>
            <a:round/>
            <a:headEnd/>
            <a:tailEnd/>
          </a:ln>
          <a:extLst>
            <a:ext uri="{909E8E84-426E-40DD-AFC4-6F175D3DCCD1}">
              <a14:hiddenFill xmlns:a14="http://schemas.microsoft.com/office/drawing/2010/main">
                <a:noFill/>
              </a14:hiddenFill>
            </a:ext>
          </a:extLst>
        </p:spPr>
        <p:txBody>
          <a:bodyPr/>
          <a:lstStyle/>
          <a:p>
            <a:endParaRPr lang="pt-BR"/>
          </a:p>
        </p:txBody>
      </p:sp>
      <p:sp>
        <p:nvSpPr>
          <p:cNvPr id="9" name="Rectangle 10">
            <a:extLst>
              <a:ext uri="{FF2B5EF4-FFF2-40B4-BE49-F238E27FC236}">
                <a16:creationId xmlns:a16="http://schemas.microsoft.com/office/drawing/2014/main" id="{332C6F51-11CF-405C-BB38-93041382FADA}"/>
              </a:ext>
            </a:extLst>
          </p:cNvPr>
          <p:cNvSpPr>
            <a:spLocks noChangeArrowheads="1"/>
          </p:cNvSpPr>
          <p:nvPr/>
        </p:nvSpPr>
        <p:spPr bwMode="auto">
          <a:xfrm>
            <a:off x="2284412" y="4419600"/>
            <a:ext cx="3048000" cy="762000"/>
          </a:xfrm>
          <a:prstGeom prst="rect">
            <a:avLst/>
          </a:prstGeom>
          <a:solidFill>
            <a:schemeClr val="bg2"/>
          </a:solidFill>
          <a:ln w="9525">
            <a:solidFill>
              <a:schemeClr val="tx1"/>
            </a:solidFill>
            <a:miter lim="800000"/>
            <a:headEnd/>
            <a:tailEnd/>
          </a:ln>
        </p:spPr>
        <p:txBody>
          <a:bodyPr wrap="none" anchor="ctr"/>
          <a:lstStyle>
            <a:lvl1pPr eaLnBrk="0" hangingPunct="0">
              <a:defRPr sz="2400" b="1">
                <a:solidFill>
                  <a:schemeClr val="tx1"/>
                </a:solidFill>
                <a:latin typeface="Times New Roman" panose="02020603050405020304" pitchFamily="18" charset="0"/>
              </a:defRPr>
            </a:lvl1pPr>
            <a:lvl2pPr marL="742950" indent="-285750" eaLnBrk="0" hangingPunct="0">
              <a:defRPr sz="2400" b="1">
                <a:solidFill>
                  <a:schemeClr val="tx1"/>
                </a:solidFill>
                <a:latin typeface="Times New Roman" panose="02020603050405020304" pitchFamily="18" charset="0"/>
              </a:defRPr>
            </a:lvl2pPr>
            <a:lvl3pPr marL="1143000" indent="-228600" eaLnBrk="0" hangingPunct="0">
              <a:defRPr sz="2400" b="1">
                <a:solidFill>
                  <a:schemeClr val="tx1"/>
                </a:solidFill>
                <a:latin typeface="Times New Roman" panose="02020603050405020304" pitchFamily="18" charset="0"/>
              </a:defRPr>
            </a:lvl3pPr>
            <a:lvl4pPr marL="1600200" indent="-228600" eaLnBrk="0" hangingPunct="0">
              <a:defRPr sz="2400" b="1">
                <a:solidFill>
                  <a:schemeClr val="tx1"/>
                </a:solidFill>
                <a:latin typeface="Times New Roman" panose="02020603050405020304" pitchFamily="18" charset="0"/>
              </a:defRPr>
            </a:lvl4pPr>
            <a:lvl5pPr marL="2057400" indent="-228600" eaLnBrk="0" hangingPunct="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eaLnBrk="1" hangingPunct="1"/>
            <a:r>
              <a:rPr lang="pt-BR" altLang="pt-BR" sz="3200" dirty="0">
                <a:solidFill>
                  <a:srgbClr val="000099"/>
                </a:solidFill>
              </a:rPr>
              <a:t>soluto</a:t>
            </a:r>
          </a:p>
        </p:txBody>
      </p:sp>
      <p:sp>
        <p:nvSpPr>
          <p:cNvPr id="10" name="Rectangle 11">
            <a:extLst>
              <a:ext uri="{FF2B5EF4-FFF2-40B4-BE49-F238E27FC236}">
                <a16:creationId xmlns:a16="http://schemas.microsoft.com/office/drawing/2014/main" id="{05ED6896-0504-40D8-B521-3845BF17D53D}"/>
              </a:ext>
            </a:extLst>
          </p:cNvPr>
          <p:cNvSpPr>
            <a:spLocks noChangeArrowheads="1"/>
          </p:cNvSpPr>
          <p:nvPr/>
        </p:nvSpPr>
        <p:spPr bwMode="auto">
          <a:xfrm>
            <a:off x="7008812" y="4419600"/>
            <a:ext cx="2514600" cy="838200"/>
          </a:xfrm>
          <a:prstGeom prst="rect">
            <a:avLst/>
          </a:prstGeom>
          <a:solidFill>
            <a:schemeClr val="bg2"/>
          </a:solidFill>
          <a:ln w="9525">
            <a:solidFill>
              <a:schemeClr val="tx1"/>
            </a:solidFill>
            <a:miter lim="800000"/>
            <a:headEnd/>
            <a:tailEnd/>
          </a:ln>
        </p:spPr>
        <p:txBody>
          <a:bodyPr wrap="none" anchor="ctr"/>
          <a:lstStyle>
            <a:lvl1pPr eaLnBrk="0" hangingPunct="0">
              <a:defRPr sz="2400" b="1">
                <a:solidFill>
                  <a:schemeClr val="tx1"/>
                </a:solidFill>
                <a:latin typeface="Times New Roman" panose="02020603050405020304" pitchFamily="18" charset="0"/>
              </a:defRPr>
            </a:lvl1pPr>
            <a:lvl2pPr marL="742950" indent="-285750" eaLnBrk="0" hangingPunct="0">
              <a:defRPr sz="2400" b="1">
                <a:solidFill>
                  <a:schemeClr val="tx1"/>
                </a:solidFill>
                <a:latin typeface="Times New Roman" panose="02020603050405020304" pitchFamily="18" charset="0"/>
              </a:defRPr>
            </a:lvl2pPr>
            <a:lvl3pPr marL="1143000" indent="-228600" eaLnBrk="0" hangingPunct="0">
              <a:defRPr sz="2400" b="1">
                <a:solidFill>
                  <a:schemeClr val="tx1"/>
                </a:solidFill>
                <a:latin typeface="Times New Roman" panose="02020603050405020304" pitchFamily="18" charset="0"/>
              </a:defRPr>
            </a:lvl3pPr>
            <a:lvl4pPr marL="1600200" indent="-228600" eaLnBrk="0" hangingPunct="0">
              <a:defRPr sz="2400" b="1">
                <a:solidFill>
                  <a:schemeClr val="tx1"/>
                </a:solidFill>
                <a:latin typeface="Times New Roman" panose="02020603050405020304" pitchFamily="18" charset="0"/>
              </a:defRPr>
            </a:lvl4pPr>
            <a:lvl5pPr marL="2057400" indent="-228600" eaLnBrk="0" hangingPunct="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eaLnBrk="1" hangingPunct="1"/>
            <a:r>
              <a:rPr lang="pt-BR" altLang="pt-BR" sz="3200">
                <a:solidFill>
                  <a:srgbClr val="000099"/>
                </a:solidFill>
              </a:rPr>
              <a:t>solvente</a:t>
            </a:r>
          </a:p>
        </p:txBody>
      </p:sp>
      <p:sp>
        <p:nvSpPr>
          <p:cNvPr id="11" name="Line 16">
            <a:extLst>
              <a:ext uri="{FF2B5EF4-FFF2-40B4-BE49-F238E27FC236}">
                <a16:creationId xmlns:a16="http://schemas.microsoft.com/office/drawing/2014/main" id="{556FB37C-C3CA-4296-A271-E05AE41E14A6}"/>
              </a:ext>
            </a:extLst>
          </p:cNvPr>
          <p:cNvSpPr>
            <a:spLocks noChangeShapeType="1"/>
          </p:cNvSpPr>
          <p:nvPr/>
        </p:nvSpPr>
        <p:spPr bwMode="auto">
          <a:xfrm>
            <a:off x="3579812" y="4114800"/>
            <a:ext cx="0" cy="304800"/>
          </a:xfrm>
          <a:prstGeom prst="line">
            <a:avLst/>
          </a:prstGeom>
          <a:noFill/>
          <a:ln w="9525">
            <a:solidFill>
              <a:srgbClr val="FF6600"/>
            </a:solidFill>
            <a:round/>
            <a:headEnd/>
            <a:tailEnd/>
          </a:ln>
          <a:extLst>
            <a:ext uri="{909E8E84-426E-40DD-AFC4-6F175D3DCCD1}">
              <a14:hiddenFill xmlns:a14="http://schemas.microsoft.com/office/drawing/2010/main">
                <a:noFill/>
              </a14:hiddenFill>
            </a:ext>
          </a:extLst>
        </p:spPr>
        <p:txBody>
          <a:bodyPr/>
          <a:lstStyle/>
          <a:p>
            <a:endParaRPr lang="pt-BR"/>
          </a:p>
        </p:txBody>
      </p:sp>
      <p:sp>
        <p:nvSpPr>
          <p:cNvPr id="12" name="Line 17">
            <a:extLst>
              <a:ext uri="{FF2B5EF4-FFF2-40B4-BE49-F238E27FC236}">
                <a16:creationId xmlns:a16="http://schemas.microsoft.com/office/drawing/2014/main" id="{428C2B0C-169D-418E-8C7C-103FCE05FF06}"/>
              </a:ext>
            </a:extLst>
          </p:cNvPr>
          <p:cNvSpPr>
            <a:spLocks noChangeShapeType="1"/>
          </p:cNvSpPr>
          <p:nvPr/>
        </p:nvSpPr>
        <p:spPr bwMode="auto">
          <a:xfrm>
            <a:off x="7999412" y="4114800"/>
            <a:ext cx="0" cy="304800"/>
          </a:xfrm>
          <a:prstGeom prst="line">
            <a:avLst/>
          </a:prstGeom>
          <a:noFill/>
          <a:ln w="9525">
            <a:solidFill>
              <a:srgbClr val="FF6600"/>
            </a:solidFill>
            <a:round/>
            <a:headEnd/>
            <a:tailEnd/>
          </a:ln>
          <a:extLst>
            <a:ext uri="{909E8E84-426E-40DD-AFC4-6F175D3DCCD1}">
              <a14:hiddenFill xmlns:a14="http://schemas.microsoft.com/office/drawing/2010/main">
                <a:noFill/>
              </a14:hiddenFill>
            </a:ext>
          </a:extLst>
        </p:spPr>
        <p:txBody>
          <a:bodyPr/>
          <a:lstStyle/>
          <a:p>
            <a:endParaRPr lang="pt-BR"/>
          </a:p>
        </p:txBody>
      </p:sp>
    </p:spTree>
    <p:extLst>
      <p:ext uri="{BB962C8B-B14F-4D97-AF65-F5344CB8AC3E}">
        <p14:creationId xmlns:p14="http://schemas.microsoft.com/office/powerpoint/2010/main" val="1912016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1000"/>
                                        <p:tgtEl>
                                          <p:spTgt spid="7"/>
                                        </p:tgtEl>
                                      </p:cBhvr>
                                    </p:animEffect>
                                    <p:anim calcmode="lin" valueType="num">
                                      <p:cBhvr>
                                        <p:cTn id="17" dur="1000" fill="hold"/>
                                        <p:tgtEl>
                                          <p:spTgt spid="7"/>
                                        </p:tgtEl>
                                        <p:attrNameLst>
                                          <p:attrName>ppt_x</p:attrName>
                                        </p:attrNameLst>
                                      </p:cBhvr>
                                      <p:tavLst>
                                        <p:tav tm="0">
                                          <p:val>
                                            <p:strVal val="#ppt_x"/>
                                          </p:val>
                                        </p:tav>
                                        <p:tav tm="100000">
                                          <p:val>
                                            <p:strVal val="#ppt_x"/>
                                          </p:val>
                                        </p:tav>
                                      </p:tavLst>
                                    </p:anim>
                                    <p:anim calcmode="lin" valueType="num">
                                      <p:cBhvr>
                                        <p:cTn id="18" dur="1000" fill="hold"/>
                                        <p:tgtEl>
                                          <p:spTgt spid="7"/>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1000"/>
                                        <p:tgtEl>
                                          <p:spTgt spid="11"/>
                                        </p:tgtEl>
                                      </p:cBhvr>
                                    </p:animEffect>
                                    <p:anim calcmode="lin" valueType="num">
                                      <p:cBhvr>
                                        <p:cTn id="27" dur="1000" fill="hold"/>
                                        <p:tgtEl>
                                          <p:spTgt spid="11"/>
                                        </p:tgtEl>
                                        <p:attrNameLst>
                                          <p:attrName>ppt_x</p:attrName>
                                        </p:attrNameLst>
                                      </p:cBhvr>
                                      <p:tavLst>
                                        <p:tav tm="0">
                                          <p:val>
                                            <p:strVal val="#ppt_x"/>
                                          </p:val>
                                        </p:tav>
                                        <p:tav tm="100000">
                                          <p:val>
                                            <p:strVal val="#ppt_x"/>
                                          </p:val>
                                        </p:tav>
                                      </p:tavLst>
                                    </p:anim>
                                    <p:anim calcmode="lin" valueType="num">
                                      <p:cBhvr>
                                        <p:cTn id="28" dur="1000" fill="hold"/>
                                        <p:tgtEl>
                                          <p:spTgt spid="11"/>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1000"/>
                                        <p:tgtEl>
                                          <p:spTgt spid="12"/>
                                        </p:tgtEl>
                                      </p:cBhvr>
                                    </p:animEffect>
                                    <p:anim calcmode="lin" valueType="num">
                                      <p:cBhvr>
                                        <p:cTn id="32" dur="1000" fill="hold"/>
                                        <p:tgtEl>
                                          <p:spTgt spid="12"/>
                                        </p:tgtEl>
                                        <p:attrNameLst>
                                          <p:attrName>ppt_x</p:attrName>
                                        </p:attrNameLst>
                                      </p:cBhvr>
                                      <p:tavLst>
                                        <p:tav tm="0">
                                          <p:val>
                                            <p:strVal val="#ppt_x"/>
                                          </p:val>
                                        </p:tav>
                                        <p:tav tm="100000">
                                          <p:val>
                                            <p:strVal val="#ppt_x"/>
                                          </p:val>
                                        </p:tav>
                                      </p:tavLst>
                                    </p:anim>
                                    <p:anim calcmode="lin" valueType="num">
                                      <p:cBhvr>
                                        <p:cTn id="33" dur="1000" fill="hold"/>
                                        <p:tgtEl>
                                          <p:spTgt spid="12"/>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fade">
                                      <p:cBhvr>
                                        <p:cTn id="36" dur="1000"/>
                                        <p:tgtEl>
                                          <p:spTgt spid="9"/>
                                        </p:tgtEl>
                                      </p:cBhvr>
                                    </p:animEffect>
                                    <p:anim calcmode="lin" valueType="num">
                                      <p:cBhvr>
                                        <p:cTn id="37" dur="1000" fill="hold"/>
                                        <p:tgtEl>
                                          <p:spTgt spid="9"/>
                                        </p:tgtEl>
                                        <p:attrNameLst>
                                          <p:attrName>ppt_x</p:attrName>
                                        </p:attrNameLst>
                                      </p:cBhvr>
                                      <p:tavLst>
                                        <p:tav tm="0">
                                          <p:val>
                                            <p:strVal val="#ppt_x"/>
                                          </p:val>
                                        </p:tav>
                                        <p:tav tm="100000">
                                          <p:val>
                                            <p:strVal val="#ppt_x"/>
                                          </p:val>
                                        </p:tav>
                                      </p:tavLst>
                                    </p:anim>
                                    <p:anim calcmode="lin" valueType="num">
                                      <p:cBhvr>
                                        <p:cTn id="38" dur="1000" fill="hold"/>
                                        <p:tgtEl>
                                          <p:spTgt spid="9"/>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1000"/>
                                        <p:tgtEl>
                                          <p:spTgt spid="10"/>
                                        </p:tgtEl>
                                      </p:cBhvr>
                                    </p:animEffect>
                                    <p:anim calcmode="lin" valueType="num">
                                      <p:cBhvr>
                                        <p:cTn id="42" dur="1000" fill="hold"/>
                                        <p:tgtEl>
                                          <p:spTgt spid="10"/>
                                        </p:tgtEl>
                                        <p:attrNameLst>
                                          <p:attrName>ppt_x</p:attrName>
                                        </p:attrNameLst>
                                      </p:cBhvr>
                                      <p:tavLst>
                                        <p:tav tm="0">
                                          <p:val>
                                            <p:strVal val="#ppt_x"/>
                                          </p:val>
                                        </p:tav>
                                        <p:tav tm="100000">
                                          <p:val>
                                            <p:strVal val="#ppt_x"/>
                                          </p:val>
                                        </p:tav>
                                      </p:tavLst>
                                    </p:anim>
                                    <p:anim calcmode="lin" valueType="num">
                                      <p:cBhvr>
                                        <p:cTn id="4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C0116A8D-0961-4148-8F9C-8FB4A74F7F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88824" cy="6858000"/>
          </a:xfrm>
          <a:prstGeom prst="rect">
            <a:avLst/>
          </a:prstGeom>
        </p:spPr>
      </p:pic>
      <p:sp>
        <p:nvSpPr>
          <p:cNvPr id="4" name="Retângulo 3">
            <a:extLst>
              <a:ext uri="{FF2B5EF4-FFF2-40B4-BE49-F238E27FC236}">
                <a16:creationId xmlns:a16="http://schemas.microsoft.com/office/drawing/2014/main" id="{D0A4591F-3778-4B1C-9439-88DABBF66974}"/>
              </a:ext>
            </a:extLst>
          </p:cNvPr>
          <p:cNvSpPr/>
          <p:nvPr/>
        </p:nvSpPr>
        <p:spPr>
          <a:xfrm>
            <a:off x="0" y="0"/>
            <a:ext cx="12188825" cy="6858000"/>
          </a:xfrm>
          <a:prstGeom prst="rect">
            <a:avLst/>
          </a:prstGeom>
          <a:solidFill>
            <a:schemeClr val="tx1">
              <a:alpha val="80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pic>
        <p:nvPicPr>
          <p:cNvPr id="9218" name="Picture 2" descr="A Química tem solução!">
            <a:extLst>
              <a:ext uri="{FF2B5EF4-FFF2-40B4-BE49-F238E27FC236}">
                <a16:creationId xmlns:a16="http://schemas.microsoft.com/office/drawing/2014/main" id="{0753BCA2-EC93-4FBB-A316-53AF72D8A9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5744" y="3212976"/>
            <a:ext cx="6430640" cy="34352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3" name="Text Box 3">
            <a:extLst>
              <a:ext uri="{FF2B5EF4-FFF2-40B4-BE49-F238E27FC236}">
                <a16:creationId xmlns:a16="http://schemas.microsoft.com/office/drawing/2014/main" id="{FC78E263-CED3-4704-A0D4-6C739C3D3CE6}"/>
              </a:ext>
            </a:extLst>
          </p:cNvPr>
          <p:cNvSpPr txBox="1">
            <a:spLocks noChangeArrowheads="1"/>
          </p:cNvSpPr>
          <p:nvPr/>
        </p:nvSpPr>
        <p:spPr bwMode="auto">
          <a:xfrm>
            <a:off x="549796" y="287573"/>
            <a:ext cx="8305800" cy="1066800"/>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lvl1pPr eaLnBrk="0" hangingPunct="0">
              <a:defRPr sz="2400" b="1">
                <a:solidFill>
                  <a:schemeClr val="tx1"/>
                </a:solidFill>
                <a:latin typeface="Times New Roman" panose="02020603050405020304" pitchFamily="18" charset="0"/>
              </a:defRPr>
            </a:lvl1pPr>
            <a:lvl2pPr marL="742950" indent="-285750" eaLnBrk="0" hangingPunct="0">
              <a:defRPr sz="2400" b="1">
                <a:solidFill>
                  <a:schemeClr val="tx1"/>
                </a:solidFill>
                <a:latin typeface="Times New Roman" panose="02020603050405020304" pitchFamily="18" charset="0"/>
              </a:defRPr>
            </a:lvl2pPr>
            <a:lvl3pPr marL="1143000" indent="-228600" eaLnBrk="0" hangingPunct="0">
              <a:defRPr sz="2400" b="1">
                <a:solidFill>
                  <a:schemeClr val="tx1"/>
                </a:solidFill>
                <a:latin typeface="Times New Roman" panose="02020603050405020304" pitchFamily="18" charset="0"/>
              </a:defRPr>
            </a:lvl3pPr>
            <a:lvl4pPr marL="1600200" indent="-228600" eaLnBrk="0" hangingPunct="0">
              <a:defRPr sz="2400" b="1">
                <a:solidFill>
                  <a:schemeClr val="tx1"/>
                </a:solidFill>
                <a:latin typeface="Times New Roman" panose="02020603050405020304" pitchFamily="18" charset="0"/>
              </a:defRPr>
            </a:lvl4pPr>
            <a:lvl5pPr marL="2057400" indent="-228600" eaLnBrk="0" hangingPunct="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eaLnBrk="1" hangingPunct="1"/>
            <a:r>
              <a:rPr lang="pt-BR" altLang="pt-BR" sz="3200" dirty="0">
                <a:solidFill>
                  <a:srgbClr val="FF3300"/>
                </a:solidFill>
              </a:rPr>
              <a:t>SOLUTO: </a:t>
            </a:r>
            <a:r>
              <a:rPr lang="pt-BR" altLang="pt-BR" sz="3200" dirty="0"/>
              <a:t>COMPONENTE GERALMENTE EM MENOR QUANTIDADE.</a:t>
            </a:r>
          </a:p>
        </p:txBody>
      </p:sp>
      <p:sp>
        <p:nvSpPr>
          <p:cNvPr id="14" name="Text Box 4">
            <a:extLst>
              <a:ext uri="{FF2B5EF4-FFF2-40B4-BE49-F238E27FC236}">
                <a16:creationId xmlns:a16="http://schemas.microsoft.com/office/drawing/2014/main" id="{1A6597A9-E0F3-40C7-93A5-CBBB24A3DC97}"/>
              </a:ext>
            </a:extLst>
          </p:cNvPr>
          <p:cNvSpPr txBox="1">
            <a:spLocks noChangeArrowheads="1"/>
          </p:cNvSpPr>
          <p:nvPr/>
        </p:nvSpPr>
        <p:spPr bwMode="auto">
          <a:xfrm>
            <a:off x="2998068" y="1641946"/>
            <a:ext cx="8153400" cy="1066800"/>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lvl1pPr eaLnBrk="0" hangingPunct="0">
              <a:defRPr sz="2400" b="1">
                <a:solidFill>
                  <a:schemeClr val="tx1"/>
                </a:solidFill>
                <a:latin typeface="Times New Roman" panose="02020603050405020304" pitchFamily="18" charset="0"/>
              </a:defRPr>
            </a:lvl1pPr>
            <a:lvl2pPr marL="742950" indent="-285750" eaLnBrk="0" hangingPunct="0">
              <a:defRPr sz="2400" b="1">
                <a:solidFill>
                  <a:schemeClr val="tx1"/>
                </a:solidFill>
                <a:latin typeface="Times New Roman" panose="02020603050405020304" pitchFamily="18" charset="0"/>
              </a:defRPr>
            </a:lvl2pPr>
            <a:lvl3pPr marL="1143000" indent="-228600" eaLnBrk="0" hangingPunct="0">
              <a:defRPr sz="2400" b="1">
                <a:solidFill>
                  <a:schemeClr val="tx1"/>
                </a:solidFill>
                <a:latin typeface="Times New Roman" panose="02020603050405020304" pitchFamily="18" charset="0"/>
              </a:defRPr>
            </a:lvl3pPr>
            <a:lvl4pPr marL="1600200" indent="-228600" eaLnBrk="0" hangingPunct="0">
              <a:defRPr sz="2400" b="1">
                <a:solidFill>
                  <a:schemeClr val="tx1"/>
                </a:solidFill>
                <a:latin typeface="Times New Roman" panose="02020603050405020304" pitchFamily="18" charset="0"/>
              </a:defRPr>
            </a:lvl4pPr>
            <a:lvl5pPr marL="2057400" indent="-228600" eaLnBrk="0" hangingPunct="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eaLnBrk="1" hangingPunct="1">
              <a:spcBef>
                <a:spcPct val="50000"/>
              </a:spcBef>
            </a:pPr>
            <a:r>
              <a:rPr lang="pt-BR" altLang="pt-BR" sz="3200" dirty="0">
                <a:solidFill>
                  <a:srgbClr val="FF3300"/>
                </a:solidFill>
              </a:rPr>
              <a:t>SOLVENTE: </a:t>
            </a:r>
            <a:r>
              <a:rPr lang="pt-BR" altLang="pt-BR" sz="3200" dirty="0"/>
              <a:t>COMPONENTE QUE ACOLHE O SOLUTO.</a:t>
            </a:r>
          </a:p>
        </p:txBody>
      </p:sp>
      <p:pic>
        <p:nvPicPr>
          <p:cNvPr id="15" name="Picture 2">
            <a:extLst>
              <a:ext uri="{FF2B5EF4-FFF2-40B4-BE49-F238E27FC236}">
                <a16:creationId xmlns:a16="http://schemas.microsoft.com/office/drawing/2014/main" id="{14696D57-48D4-4CDB-B7C9-FC318CFB077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26660" y="3284518"/>
            <a:ext cx="2297570" cy="328590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908496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ircle(in)">
                                      <p:cBhvr>
                                        <p:cTn id="7" dur="20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921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Foto profissional grátis de balão de laboratório, biologia, bioquímica">
            <a:extLst>
              <a:ext uri="{FF2B5EF4-FFF2-40B4-BE49-F238E27FC236}">
                <a16:creationId xmlns:a16="http://schemas.microsoft.com/office/drawing/2014/main" id="{68F439E3-DBFB-426B-A259-636DCA2340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88824"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5C7D5898-2B9A-4C70-95FA-985576E857B9}"/>
              </a:ext>
            </a:extLst>
          </p:cNvPr>
          <p:cNvSpPr/>
          <p:nvPr/>
        </p:nvSpPr>
        <p:spPr>
          <a:xfrm>
            <a:off x="0" y="0"/>
            <a:ext cx="12188825" cy="6858000"/>
          </a:xfrm>
          <a:prstGeom prst="rect">
            <a:avLst/>
          </a:prstGeom>
          <a:solidFill>
            <a:schemeClr val="tx1">
              <a:alpha val="72000"/>
            </a:schemeClr>
          </a:solidFill>
          <a:ln>
            <a:noFill/>
          </a:ln>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4" name="CaixaDeTexto 3">
            <a:extLst>
              <a:ext uri="{FF2B5EF4-FFF2-40B4-BE49-F238E27FC236}">
                <a16:creationId xmlns:a16="http://schemas.microsoft.com/office/drawing/2014/main" id="{5BCD974E-080D-4D46-BE4B-252CF976984A}"/>
              </a:ext>
            </a:extLst>
          </p:cNvPr>
          <p:cNvSpPr txBox="1"/>
          <p:nvPr/>
        </p:nvSpPr>
        <p:spPr>
          <a:xfrm>
            <a:off x="2142973" y="260648"/>
            <a:ext cx="7902878" cy="1846659"/>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Classificação </a:t>
            </a:r>
            <a:r>
              <a:rPr lang="pt-BR" alt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cs typeface="Arial" panose="020B0604020202020204" pitchFamily="34" charset="0"/>
              </a:rPr>
              <a:t>das soluções quanto a natureza das partículas dispersas</a:t>
            </a:r>
            <a:endParaRPr lang="pt-BR" alt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endParaRPr>
          </a:p>
          <a:p>
            <a:endParaRPr lang="pt-BR" dirty="0">
              <a:latin typeface="Agency FB" panose="020B0503020202020204" pitchFamily="34" charset="0"/>
            </a:endParaRPr>
          </a:p>
        </p:txBody>
      </p:sp>
      <p:pic>
        <p:nvPicPr>
          <p:cNvPr id="5" name="Picture 4" descr="http://www.buladequimica.com.br/fisicoquimica/molec_ionica.jpg">
            <a:extLst>
              <a:ext uri="{FF2B5EF4-FFF2-40B4-BE49-F238E27FC236}">
                <a16:creationId xmlns:a16="http://schemas.microsoft.com/office/drawing/2014/main" id="{FB91087B-E6AC-4BDF-940A-51E618B997F5}"/>
              </a:ext>
            </a:extLst>
          </p:cNvPr>
          <p:cNvPicPr>
            <a:picLocks noChangeAspect="1" noChangeArrowheads="1"/>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2142973" y="2291903"/>
            <a:ext cx="7924800" cy="43815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88505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Foto profissional grátis de balão de laboratório, biologia, bioquímica">
            <a:extLst>
              <a:ext uri="{FF2B5EF4-FFF2-40B4-BE49-F238E27FC236}">
                <a16:creationId xmlns:a16="http://schemas.microsoft.com/office/drawing/2014/main" id="{68F439E3-DBFB-426B-A259-636DCA2340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88824"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5C7D5898-2B9A-4C70-95FA-985576E857B9}"/>
              </a:ext>
            </a:extLst>
          </p:cNvPr>
          <p:cNvSpPr/>
          <p:nvPr/>
        </p:nvSpPr>
        <p:spPr>
          <a:xfrm>
            <a:off x="0" y="0"/>
            <a:ext cx="12188825" cy="6858000"/>
          </a:xfrm>
          <a:prstGeom prst="rect">
            <a:avLst/>
          </a:prstGeom>
          <a:solidFill>
            <a:schemeClr val="tx1">
              <a:alpha val="72000"/>
            </a:schemeClr>
          </a:solidFill>
          <a:ln>
            <a:noFill/>
          </a:ln>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4" name="CaixaDeTexto 3">
            <a:extLst>
              <a:ext uri="{FF2B5EF4-FFF2-40B4-BE49-F238E27FC236}">
                <a16:creationId xmlns:a16="http://schemas.microsoft.com/office/drawing/2014/main" id="{5BCD974E-080D-4D46-BE4B-252CF976984A}"/>
              </a:ext>
            </a:extLst>
          </p:cNvPr>
          <p:cNvSpPr txBox="1"/>
          <p:nvPr/>
        </p:nvSpPr>
        <p:spPr>
          <a:xfrm>
            <a:off x="2142973" y="260648"/>
            <a:ext cx="7902878" cy="1846659"/>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Classificação </a:t>
            </a:r>
            <a:r>
              <a:rPr lang="pt-BR" alt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cs typeface="Arial" panose="020B0604020202020204" pitchFamily="34" charset="0"/>
              </a:rPr>
              <a:t>das soluções quanto a natureza das partículas dispersas</a:t>
            </a:r>
            <a:endParaRPr lang="pt-BR" alt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endParaRPr>
          </a:p>
          <a:p>
            <a:endParaRPr lang="pt-BR" dirty="0">
              <a:latin typeface="Agency FB" panose="020B0503020202020204" pitchFamily="34" charset="0"/>
            </a:endParaRPr>
          </a:p>
        </p:txBody>
      </p:sp>
      <p:sp>
        <p:nvSpPr>
          <p:cNvPr id="3" name="Retângulo 2">
            <a:extLst>
              <a:ext uri="{FF2B5EF4-FFF2-40B4-BE49-F238E27FC236}">
                <a16:creationId xmlns:a16="http://schemas.microsoft.com/office/drawing/2014/main" id="{625F30E7-67F9-4D73-BDB4-5CC2BD11D01B}"/>
              </a:ext>
            </a:extLst>
          </p:cNvPr>
          <p:cNvSpPr/>
          <p:nvPr/>
        </p:nvSpPr>
        <p:spPr>
          <a:xfrm>
            <a:off x="1125160" y="2367955"/>
            <a:ext cx="9662148" cy="923330"/>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spcBef>
                <a:spcPct val="50000"/>
              </a:spcBef>
            </a:pPr>
            <a:r>
              <a:rPr lang="pt-BR" altLang="pt-BR" b="1" dirty="0">
                <a:latin typeface="Arial Unicode MS" panose="020B0604020202020204" pitchFamily="34" charset="-128"/>
                <a:ea typeface="Arial Unicode MS" panose="020B0604020202020204" pitchFamily="34" charset="-128"/>
                <a:cs typeface="Arial Unicode MS" panose="020B0604020202020204" pitchFamily="34" charset="-128"/>
              </a:rPr>
              <a:t>Solução molecular: </a:t>
            </a:r>
            <a:r>
              <a:rPr lang="pt-BR" altLang="pt-BR" dirty="0">
                <a:latin typeface="Arial Unicode MS" panose="020B0604020202020204" pitchFamily="34" charset="-128"/>
                <a:ea typeface="Arial Unicode MS" panose="020B0604020202020204" pitchFamily="34" charset="-128"/>
                <a:cs typeface="Arial Unicode MS" panose="020B0604020202020204" pitchFamily="34" charset="-128"/>
              </a:rPr>
              <a:t>As partículas dispersas do soluto são moléculas. </a:t>
            </a:r>
            <a:r>
              <a:rPr lang="pt-BR" altLang="pt-BR" dirty="0">
                <a:latin typeface="Arial" panose="020B0604020202020204" pitchFamily="34" charset="0"/>
                <a:cs typeface="Arial" panose="020B0604020202020204" pitchFamily="34" charset="0"/>
              </a:rPr>
              <a:t>A solução molecular é também chamada de solução não-eletrolítica e não conduzem a corrente elétrica.</a:t>
            </a:r>
            <a:r>
              <a:rPr lang="pt-BR" altLang="pt-BR" dirty="0">
                <a:latin typeface="Arial Unicode MS" panose="020B0604020202020204" pitchFamily="34" charset="-128"/>
                <a:ea typeface="Arial Unicode MS" panose="020B0604020202020204" pitchFamily="34" charset="-128"/>
                <a:cs typeface="Arial Unicode MS" panose="020B0604020202020204" pitchFamily="34" charset="-128"/>
              </a:rPr>
              <a:t> </a:t>
            </a:r>
            <a:br>
              <a:rPr lang="pt-BR" altLang="pt-BR" dirty="0">
                <a:latin typeface="Arial Unicode MS" panose="020B0604020202020204" pitchFamily="34" charset="-128"/>
                <a:ea typeface="Arial Unicode MS" panose="020B0604020202020204" pitchFamily="34" charset="-128"/>
                <a:cs typeface="Arial Unicode MS" panose="020B0604020202020204" pitchFamily="34" charset="-128"/>
              </a:rPr>
            </a:br>
            <a:r>
              <a:rPr lang="pt-BR" altLang="pt-BR" dirty="0">
                <a:latin typeface="Arial" panose="020B0604020202020204" pitchFamily="34" charset="0"/>
                <a:cs typeface="Arial" panose="020B0604020202020204" pitchFamily="34" charset="0"/>
              </a:rPr>
              <a:t> Exemplo:</a:t>
            </a:r>
            <a:r>
              <a:rPr lang="pt-BR" altLang="pt-BR" dirty="0">
                <a:latin typeface="Arial Unicode MS" panose="020B0604020202020204" pitchFamily="34" charset="-128"/>
                <a:ea typeface="Arial Unicode MS" panose="020B0604020202020204" pitchFamily="34" charset="-128"/>
                <a:cs typeface="Arial Unicode MS" panose="020B0604020202020204" pitchFamily="34" charset="-128"/>
              </a:rPr>
              <a:t>  </a:t>
            </a:r>
            <a:r>
              <a:rPr lang="pt-BR" altLang="pt-BR" dirty="0">
                <a:latin typeface="Arial" panose="020B0604020202020204" pitchFamily="34" charset="0"/>
                <a:cs typeface="Arial" panose="020B0604020202020204" pitchFamily="34" charset="0"/>
              </a:rPr>
              <a:t>água e açúcar</a:t>
            </a:r>
            <a:r>
              <a:rPr lang="pt-BR" altLang="pt-BR" dirty="0">
                <a:latin typeface="Arial Unicode MS" panose="020B0604020202020204" pitchFamily="34" charset="-128"/>
                <a:ea typeface="Arial Unicode MS" panose="020B0604020202020204" pitchFamily="34" charset="-128"/>
                <a:cs typeface="Arial Unicode MS" panose="020B0604020202020204" pitchFamily="34" charset="-128"/>
              </a:rPr>
              <a:t> </a:t>
            </a:r>
            <a:endParaRPr lang="pt-BR" altLang="pt-BR" dirty="0"/>
          </a:p>
        </p:txBody>
      </p:sp>
      <p:pic>
        <p:nvPicPr>
          <p:cNvPr id="13314" name="Picture 2" descr="Educação">
            <a:extLst>
              <a:ext uri="{FF2B5EF4-FFF2-40B4-BE49-F238E27FC236}">
                <a16:creationId xmlns:a16="http://schemas.microsoft.com/office/drawing/2014/main" id="{37668EED-1C78-481B-B900-5BEC7A611290}"/>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2776205" y="3582850"/>
            <a:ext cx="6636413" cy="28803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292836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3314"/>
                                        </p:tgtEl>
                                        <p:attrNameLst>
                                          <p:attrName>style.visibility</p:attrName>
                                        </p:attrNameLst>
                                      </p:cBhvr>
                                      <p:to>
                                        <p:strVal val="visible"/>
                                      </p:to>
                                    </p:set>
                                    <p:animEffect transition="in" filter="circle(in)">
                                      <p:cBhvr>
                                        <p:cTn id="12" dur="2000"/>
                                        <p:tgtEl>
                                          <p:spTgt spid="13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Foto profissional grátis de balão de laboratório, biologia, bioquímica">
            <a:extLst>
              <a:ext uri="{FF2B5EF4-FFF2-40B4-BE49-F238E27FC236}">
                <a16:creationId xmlns:a16="http://schemas.microsoft.com/office/drawing/2014/main" id="{68F439E3-DBFB-426B-A259-636DCA2340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88824"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5C7D5898-2B9A-4C70-95FA-985576E857B9}"/>
              </a:ext>
            </a:extLst>
          </p:cNvPr>
          <p:cNvSpPr/>
          <p:nvPr/>
        </p:nvSpPr>
        <p:spPr>
          <a:xfrm>
            <a:off x="0" y="0"/>
            <a:ext cx="12188825" cy="6858000"/>
          </a:xfrm>
          <a:prstGeom prst="rect">
            <a:avLst/>
          </a:prstGeom>
          <a:solidFill>
            <a:schemeClr val="tx1">
              <a:alpha val="72000"/>
            </a:schemeClr>
          </a:solidFill>
          <a:ln>
            <a:noFill/>
          </a:ln>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4" name="CaixaDeTexto 3">
            <a:extLst>
              <a:ext uri="{FF2B5EF4-FFF2-40B4-BE49-F238E27FC236}">
                <a16:creationId xmlns:a16="http://schemas.microsoft.com/office/drawing/2014/main" id="{5BCD974E-080D-4D46-BE4B-252CF976984A}"/>
              </a:ext>
            </a:extLst>
          </p:cNvPr>
          <p:cNvSpPr txBox="1"/>
          <p:nvPr/>
        </p:nvSpPr>
        <p:spPr>
          <a:xfrm>
            <a:off x="2142973" y="260648"/>
            <a:ext cx="7902878" cy="1846659"/>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Classificação </a:t>
            </a:r>
            <a:r>
              <a:rPr lang="pt-BR" alt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cs typeface="Arial" panose="020B0604020202020204" pitchFamily="34" charset="0"/>
              </a:rPr>
              <a:t>das soluções quanto a natureza das partículas dispersas</a:t>
            </a:r>
            <a:endParaRPr lang="pt-BR" alt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endParaRPr>
          </a:p>
          <a:p>
            <a:endParaRPr lang="pt-BR" dirty="0">
              <a:latin typeface="Agency FB" panose="020B0503020202020204" pitchFamily="34" charset="0"/>
            </a:endParaRPr>
          </a:p>
        </p:txBody>
      </p:sp>
      <p:sp>
        <p:nvSpPr>
          <p:cNvPr id="5" name="Retângulo 4">
            <a:extLst>
              <a:ext uri="{FF2B5EF4-FFF2-40B4-BE49-F238E27FC236}">
                <a16:creationId xmlns:a16="http://schemas.microsoft.com/office/drawing/2014/main" id="{2B221F74-57BE-4CF7-AEFB-ABF2C3CAD584}"/>
              </a:ext>
            </a:extLst>
          </p:cNvPr>
          <p:cNvSpPr/>
          <p:nvPr/>
        </p:nvSpPr>
        <p:spPr>
          <a:xfrm>
            <a:off x="1608469" y="2367955"/>
            <a:ext cx="9581486" cy="1615827"/>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spcBef>
                <a:spcPct val="50000"/>
              </a:spcBef>
            </a:pPr>
            <a:r>
              <a:rPr lang="pt-BR" altLang="pt-BR" b="1" dirty="0">
                <a:latin typeface="Arial" panose="020B0604020202020204" pitchFamily="34" charset="0"/>
                <a:cs typeface="Arial" panose="020B0604020202020204" pitchFamily="34" charset="0"/>
              </a:rPr>
              <a:t>Solução iônica: </a:t>
            </a:r>
            <a:r>
              <a:rPr lang="pt-BR" altLang="pt-BR" dirty="0">
                <a:latin typeface="Arial" panose="020B0604020202020204" pitchFamily="34" charset="0"/>
                <a:cs typeface="Arial" panose="020B0604020202020204" pitchFamily="34" charset="0"/>
              </a:rPr>
              <a:t>As partículas dispersas do soluto são íons ou íons e moléculas (dependendo do sal ou do ácido).</a:t>
            </a:r>
            <a:r>
              <a:rPr lang="pt-BR" altLang="pt-BR" dirty="0">
                <a:cs typeface="Times New Roman" panose="02020603050405020304" pitchFamily="18" charset="0"/>
              </a:rPr>
              <a:t> </a:t>
            </a:r>
            <a:br>
              <a:rPr lang="pt-BR" altLang="pt-BR" dirty="0">
                <a:cs typeface="Times New Roman" panose="02020603050405020304" pitchFamily="18" charset="0"/>
              </a:rPr>
            </a:br>
            <a:r>
              <a:rPr lang="pt-BR" altLang="pt-BR" dirty="0">
                <a:cs typeface="Times New Roman" panose="02020603050405020304" pitchFamily="18" charset="0"/>
              </a:rPr>
              <a:t> </a:t>
            </a:r>
            <a:r>
              <a:rPr lang="pt-BR" altLang="pt-BR" dirty="0">
                <a:latin typeface="Arial" panose="020B0604020202020204" pitchFamily="34" charset="0"/>
                <a:cs typeface="Arial" panose="020B0604020202020204" pitchFamily="34" charset="0"/>
              </a:rPr>
              <a:t>A solução iônica é também chamada de solução eletrolítica e  conduz corrente elétrica. </a:t>
            </a:r>
          </a:p>
          <a:p>
            <a:pPr>
              <a:spcBef>
                <a:spcPct val="50000"/>
              </a:spcBef>
            </a:pPr>
            <a:r>
              <a:rPr lang="pt-BR" altLang="pt-BR" dirty="0">
                <a:latin typeface="Arial" panose="020B0604020202020204" pitchFamily="34" charset="0"/>
                <a:cs typeface="Arial" panose="020B0604020202020204" pitchFamily="34" charset="0"/>
              </a:rPr>
              <a:t>Os íons são os responsáveis pela condução da corrente elétrica numa solução.</a:t>
            </a:r>
            <a:r>
              <a:rPr lang="pt-BR" altLang="pt-BR" dirty="0">
                <a:cs typeface="Times New Roman" panose="02020603050405020304" pitchFamily="18" charset="0"/>
              </a:rPr>
              <a:t> </a:t>
            </a:r>
            <a:br>
              <a:rPr lang="pt-BR" altLang="pt-BR" dirty="0">
                <a:cs typeface="Times New Roman" panose="02020603050405020304" pitchFamily="18" charset="0"/>
              </a:rPr>
            </a:br>
            <a:r>
              <a:rPr lang="pt-BR" altLang="pt-BR" dirty="0">
                <a:latin typeface="Arial" panose="020B0604020202020204" pitchFamily="34" charset="0"/>
                <a:cs typeface="Arial" panose="020B0604020202020204" pitchFamily="34" charset="0"/>
              </a:rPr>
              <a:t> Exemplos:</a:t>
            </a:r>
            <a:r>
              <a:rPr lang="pt-BR" altLang="pt-BR" dirty="0">
                <a:cs typeface="Times New Roman" panose="02020603050405020304" pitchFamily="18" charset="0"/>
              </a:rPr>
              <a:t> </a:t>
            </a:r>
            <a:r>
              <a:rPr lang="pt-BR" altLang="pt-BR" dirty="0">
                <a:latin typeface="Arial" panose="020B0604020202020204" pitchFamily="34" charset="0"/>
                <a:cs typeface="Arial" panose="020B0604020202020204" pitchFamily="34" charset="0"/>
              </a:rPr>
              <a:t>água e sal (cloreto de sódio)</a:t>
            </a:r>
            <a:r>
              <a:rPr lang="pt-BR" altLang="pt-BR" dirty="0"/>
              <a:t> </a:t>
            </a:r>
          </a:p>
        </p:txBody>
      </p:sp>
      <p:pic>
        <p:nvPicPr>
          <p:cNvPr id="8" name="Picture 4" descr="http://www.buladequimica.com.br/fisicoquimica/image78P.JPG">
            <a:extLst>
              <a:ext uri="{FF2B5EF4-FFF2-40B4-BE49-F238E27FC236}">
                <a16:creationId xmlns:a16="http://schemas.microsoft.com/office/drawing/2014/main" id="{D322C596-FBE3-47D4-B730-0E183C80C958}"/>
              </a:ext>
            </a:extLst>
          </p:cNvPr>
          <p:cNvPicPr>
            <a:picLocks noChangeAspect="1" noChangeArrowheads="1"/>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6399212" y="4648200"/>
            <a:ext cx="3181350" cy="1773238"/>
          </a:xfrm>
          <a:prstGeom prst="rect">
            <a:avLst/>
          </a:prstGeom>
          <a:noFill/>
          <a:ln w="38100">
            <a:solidFill>
              <a:srgbClr val="333399"/>
            </a:solidFill>
            <a:miter lim="800000"/>
            <a:headEnd/>
            <a:tailEnd/>
          </a:ln>
          <a:extLst>
            <a:ext uri="{909E8E84-426E-40DD-AFC4-6F175D3DCCD1}">
              <a14:hiddenFill xmlns:a14="http://schemas.microsoft.com/office/drawing/2010/main">
                <a:solidFill>
                  <a:srgbClr val="FFFFFF"/>
                </a:solidFill>
              </a14:hiddenFill>
            </a:ext>
          </a:extLst>
        </p:spPr>
      </p:pic>
      <p:sp>
        <p:nvSpPr>
          <p:cNvPr id="9" name="Rectangle 6">
            <a:extLst>
              <a:ext uri="{FF2B5EF4-FFF2-40B4-BE49-F238E27FC236}">
                <a16:creationId xmlns:a16="http://schemas.microsoft.com/office/drawing/2014/main" id="{A45F0BB1-31FE-43AC-A3B2-5F9D0246753D}"/>
              </a:ext>
            </a:extLst>
          </p:cNvPr>
          <p:cNvSpPr>
            <a:spLocks noChangeArrowheads="1"/>
          </p:cNvSpPr>
          <p:nvPr/>
        </p:nvSpPr>
        <p:spPr bwMode="auto">
          <a:xfrm>
            <a:off x="2055812" y="4648200"/>
            <a:ext cx="4191000" cy="707886"/>
          </a:xfrm>
          <a:prstGeom prst="rect">
            <a:avLst/>
          </a:prstGeom>
          <a:solidFill>
            <a:schemeClr val="bg1"/>
          </a:solidFill>
          <a:ln w="38100">
            <a:solidFill>
              <a:srgbClr val="333399"/>
            </a:solidFill>
            <a:miter lim="800000"/>
            <a:headEnd/>
            <a:tailEnd/>
          </a:ln>
        </p:spPr>
        <p:txBody>
          <a:bodyPr>
            <a:spAutoFit/>
          </a:bodyPr>
          <a:lstStyle>
            <a:lvl1pPr eaLnBrk="0" hangingPunct="0">
              <a:defRPr sz="2400" b="1">
                <a:solidFill>
                  <a:schemeClr val="tx1"/>
                </a:solidFill>
                <a:latin typeface="Times New Roman" panose="02020603050405020304" pitchFamily="18" charset="0"/>
              </a:defRPr>
            </a:lvl1pPr>
            <a:lvl2pPr marL="742950" indent="-285750" eaLnBrk="0" hangingPunct="0">
              <a:defRPr sz="2400" b="1">
                <a:solidFill>
                  <a:schemeClr val="tx1"/>
                </a:solidFill>
                <a:latin typeface="Times New Roman" panose="02020603050405020304" pitchFamily="18" charset="0"/>
              </a:defRPr>
            </a:lvl2pPr>
            <a:lvl3pPr marL="1143000" indent="-228600" eaLnBrk="0" hangingPunct="0">
              <a:defRPr sz="2400" b="1">
                <a:solidFill>
                  <a:schemeClr val="tx1"/>
                </a:solidFill>
                <a:latin typeface="Times New Roman" panose="02020603050405020304" pitchFamily="18" charset="0"/>
              </a:defRPr>
            </a:lvl3pPr>
            <a:lvl4pPr marL="1600200" indent="-228600" eaLnBrk="0" hangingPunct="0">
              <a:defRPr sz="2400" b="1">
                <a:solidFill>
                  <a:schemeClr val="tx1"/>
                </a:solidFill>
                <a:latin typeface="Times New Roman" panose="02020603050405020304" pitchFamily="18" charset="0"/>
              </a:defRPr>
            </a:lvl4pPr>
            <a:lvl5pPr marL="2057400" indent="-228600" eaLnBrk="0" hangingPunct="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eaLnBrk="1" hangingPunct="1"/>
            <a:r>
              <a:rPr lang="pt-BR" altLang="pt-BR" sz="2000" dirty="0">
                <a:solidFill>
                  <a:srgbClr val="FF0066"/>
                </a:solidFill>
                <a:latin typeface="Arial" panose="020B0604020202020204" pitchFamily="34" charset="0"/>
                <a:cs typeface="Arial" panose="020B0604020202020204" pitchFamily="34" charset="0"/>
              </a:rPr>
              <a:t>enfraquecimento da estrutura iônica.</a:t>
            </a:r>
            <a:r>
              <a:rPr lang="pt-BR" altLang="pt-BR" sz="2000" dirty="0">
                <a:solidFill>
                  <a:srgbClr val="FF0066"/>
                </a:solidFill>
                <a:latin typeface="Arial Unicode MS" panose="020B0604020202020204" pitchFamily="34" charset="-128"/>
                <a:ea typeface="Arial Unicode MS" panose="020B0604020202020204" pitchFamily="34" charset="-128"/>
                <a:cs typeface="Arial Unicode MS" panose="020B0604020202020204" pitchFamily="34" charset="-128"/>
              </a:rPr>
              <a:t>  </a:t>
            </a:r>
            <a:endParaRPr lang="pt-BR" altLang="pt-BR" sz="2000" dirty="0">
              <a:solidFill>
                <a:srgbClr val="FF0066"/>
              </a:solidFill>
            </a:endParaRPr>
          </a:p>
        </p:txBody>
      </p:sp>
      <p:cxnSp>
        <p:nvCxnSpPr>
          <p:cNvPr id="10" name="AutoShape 8">
            <a:extLst>
              <a:ext uri="{FF2B5EF4-FFF2-40B4-BE49-F238E27FC236}">
                <a16:creationId xmlns:a16="http://schemas.microsoft.com/office/drawing/2014/main" id="{267FE5DD-1575-49BE-BFEC-B89159806152}"/>
              </a:ext>
            </a:extLst>
          </p:cNvPr>
          <p:cNvCxnSpPr>
            <a:cxnSpLocks noChangeShapeType="1"/>
            <a:stCxn id="9" idx="2"/>
          </p:cNvCxnSpPr>
          <p:nvPr/>
        </p:nvCxnSpPr>
        <p:spPr bwMode="auto">
          <a:xfrm rot="16200000" flipH="1">
            <a:off x="4648130" y="4859268"/>
            <a:ext cx="949464" cy="1943100"/>
          </a:xfrm>
          <a:prstGeom prst="curvedConnector2">
            <a:avLst/>
          </a:prstGeom>
          <a:noFill/>
          <a:ln w="38100">
            <a:solidFill>
              <a:srgbClr val="333399"/>
            </a:solidFill>
            <a:round/>
            <a:headEnd type="triangle" w="med" len="med"/>
            <a:tailEnd type="triangle"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3166982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10" presetClass="entr" presetSubtype="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par>
                                <p:cTn id="16" presetID="10" presetClass="entr" presetSubtype="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Foto profissional grátis de balão de laboratório, biologia, bioquímica">
            <a:extLst>
              <a:ext uri="{FF2B5EF4-FFF2-40B4-BE49-F238E27FC236}">
                <a16:creationId xmlns:a16="http://schemas.microsoft.com/office/drawing/2014/main" id="{68F439E3-DBFB-426B-A259-636DCA2340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88824"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5C7D5898-2B9A-4C70-95FA-985576E857B9}"/>
              </a:ext>
            </a:extLst>
          </p:cNvPr>
          <p:cNvSpPr/>
          <p:nvPr/>
        </p:nvSpPr>
        <p:spPr>
          <a:xfrm>
            <a:off x="0" y="0"/>
            <a:ext cx="12188825" cy="6858000"/>
          </a:xfrm>
          <a:prstGeom prst="rect">
            <a:avLst/>
          </a:prstGeom>
          <a:solidFill>
            <a:schemeClr val="tx1">
              <a:alpha val="72000"/>
            </a:schemeClr>
          </a:solidFill>
          <a:ln>
            <a:noFill/>
          </a:ln>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4" name="CaixaDeTexto 3">
            <a:extLst>
              <a:ext uri="{FF2B5EF4-FFF2-40B4-BE49-F238E27FC236}">
                <a16:creationId xmlns:a16="http://schemas.microsoft.com/office/drawing/2014/main" id="{5BCD974E-080D-4D46-BE4B-252CF976984A}"/>
              </a:ext>
            </a:extLst>
          </p:cNvPr>
          <p:cNvSpPr txBox="1"/>
          <p:nvPr/>
        </p:nvSpPr>
        <p:spPr>
          <a:xfrm>
            <a:off x="2142973" y="260648"/>
            <a:ext cx="7902878" cy="1846659"/>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Classificação </a:t>
            </a:r>
            <a:r>
              <a:rPr lang="pt-BR" alt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cs typeface="Arial" panose="020B0604020202020204" pitchFamily="34" charset="0"/>
              </a:rPr>
              <a:t>das soluções quanto a natureza das partículas dispersas</a:t>
            </a:r>
            <a:endParaRPr lang="pt-BR" alt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endParaRPr>
          </a:p>
          <a:p>
            <a:endParaRPr lang="pt-BR" dirty="0">
              <a:latin typeface="Agency FB" panose="020B0503020202020204" pitchFamily="34" charset="0"/>
            </a:endParaRPr>
          </a:p>
        </p:txBody>
      </p:sp>
      <p:sp>
        <p:nvSpPr>
          <p:cNvPr id="3" name="Retângulo 2">
            <a:extLst>
              <a:ext uri="{FF2B5EF4-FFF2-40B4-BE49-F238E27FC236}">
                <a16:creationId xmlns:a16="http://schemas.microsoft.com/office/drawing/2014/main" id="{E07E9781-8B9F-4759-9582-7ADE8B2770CD}"/>
              </a:ext>
            </a:extLst>
          </p:cNvPr>
          <p:cNvSpPr/>
          <p:nvPr/>
        </p:nvSpPr>
        <p:spPr>
          <a:xfrm>
            <a:off x="329547" y="3645024"/>
            <a:ext cx="6956144" cy="1200329"/>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spcBef>
                <a:spcPct val="50000"/>
              </a:spcBef>
            </a:pPr>
            <a:r>
              <a:rPr lang="pt-BR" altLang="pt-BR" dirty="0">
                <a:latin typeface="Arial" panose="020B0604020202020204" pitchFamily="34" charset="0"/>
                <a:cs typeface="Arial" panose="020B0604020202020204" pitchFamily="34" charset="0"/>
              </a:rPr>
              <a:t>Quando dissolvemos cloreto de sódio (sal de cozinha) em água, o processo de dissolução ocorre porque as moléculas do solvente colocam-se entre os íons cloro e sódio, enfraquecendo a atração entre os íons.</a:t>
            </a:r>
            <a:endParaRPr lang="pt-BR" altLang="pt-BR" dirty="0"/>
          </a:p>
        </p:txBody>
      </p:sp>
      <p:pic>
        <p:nvPicPr>
          <p:cNvPr id="11266" name="Picture 2" descr="Cloreto de sódio. Cloreto de sódio (sal de cozinha)">
            <a:extLst>
              <a:ext uri="{FF2B5EF4-FFF2-40B4-BE49-F238E27FC236}">
                <a16:creationId xmlns:a16="http://schemas.microsoft.com/office/drawing/2014/main" id="{078A9F05-50F6-4D44-8215-CB84F40C8F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78588" y="2204864"/>
            <a:ext cx="4320480" cy="451376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44007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11266"/>
                                        </p:tgtEl>
                                        <p:attrNameLst>
                                          <p:attrName>style.visibility</p:attrName>
                                        </p:attrNameLst>
                                      </p:cBhvr>
                                      <p:to>
                                        <p:strVal val="visible"/>
                                      </p:to>
                                    </p:set>
                                    <p:animEffect transition="in" filter="wheel(1)">
                                      <p:cBhvr>
                                        <p:cTn id="12" dur="2000"/>
                                        <p:tgtEl>
                                          <p:spTgt spid="11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Teste, Tubo, Laboratório, Médica, Pesquisa, Droga, Água">
            <a:extLst>
              <a:ext uri="{FF2B5EF4-FFF2-40B4-BE49-F238E27FC236}">
                <a16:creationId xmlns:a16="http://schemas.microsoft.com/office/drawing/2014/main" id="{358DE306-2103-4802-83FD-78F5A9BC5B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017018E4-80AB-4CC9-9216-F27A2E08D5DC}"/>
              </a:ext>
            </a:extLst>
          </p:cNvPr>
          <p:cNvSpPr/>
          <p:nvPr/>
        </p:nvSpPr>
        <p:spPr>
          <a:xfrm>
            <a:off x="0" y="0"/>
            <a:ext cx="12188825" cy="6858000"/>
          </a:xfrm>
          <a:prstGeom prst="rect">
            <a:avLst/>
          </a:prstGeom>
          <a:solidFill>
            <a:schemeClr val="tx1">
              <a:alpha val="74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4" name="CaixaDeTexto 3">
            <a:extLst>
              <a:ext uri="{FF2B5EF4-FFF2-40B4-BE49-F238E27FC236}">
                <a16:creationId xmlns:a16="http://schemas.microsoft.com/office/drawing/2014/main" id="{2B17AA37-DEBE-4F13-A5B1-1D7AEA966ACB}"/>
              </a:ext>
            </a:extLst>
          </p:cNvPr>
          <p:cNvSpPr txBox="1"/>
          <p:nvPr/>
        </p:nvSpPr>
        <p:spPr>
          <a:xfrm>
            <a:off x="1814436" y="692696"/>
            <a:ext cx="8559951"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Definições e terminologias em Soluções</a:t>
            </a:r>
            <a:endParaRPr lang="pt-BR" dirty="0">
              <a:latin typeface="Agency FB" panose="020B0503020202020204" pitchFamily="34" charset="0"/>
            </a:endParaRPr>
          </a:p>
        </p:txBody>
      </p:sp>
      <p:sp>
        <p:nvSpPr>
          <p:cNvPr id="3" name="Retângulo 2">
            <a:extLst>
              <a:ext uri="{FF2B5EF4-FFF2-40B4-BE49-F238E27FC236}">
                <a16:creationId xmlns:a16="http://schemas.microsoft.com/office/drawing/2014/main" id="{CE521227-B57A-42DF-B9D9-1EBCD7B5B9FB}"/>
              </a:ext>
            </a:extLst>
          </p:cNvPr>
          <p:cNvSpPr/>
          <p:nvPr/>
        </p:nvSpPr>
        <p:spPr>
          <a:xfrm>
            <a:off x="1629916" y="2060848"/>
            <a:ext cx="9217024" cy="646331"/>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pt-BR" b="1" dirty="0"/>
              <a:t>Substância pura: </a:t>
            </a:r>
            <a:r>
              <a:rPr lang="pt-BR" dirty="0"/>
              <a:t>substância com composição característica e definida, com um conjunto definido de propriedades, exemplos: água, ferro (Fe), sal (</a:t>
            </a:r>
            <a:r>
              <a:rPr lang="pt-BR" dirty="0" err="1"/>
              <a:t>NaCl</a:t>
            </a:r>
            <a:r>
              <a:rPr lang="pt-BR" dirty="0"/>
              <a:t>), açúcar comestível, oxigênio (O2).</a:t>
            </a:r>
          </a:p>
        </p:txBody>
      </p:sp>
      <p:sp>
        <p:nvSpPr>
          <p:cNvPr id="5" name="Retângulo 4">
            <a:extLst>
              <a:ext uri="{FF2B5EF4-FFF2-40B4-BE49-F238E27FC236}">
                <a16:creationId xmlns:a16="http://schemas.microsoft.com/office/drawing/2014/main" id="{A098981C-830E-4717-99F8-697F232C24D4}"/>
              </a:ext>
            </a:extLst>
          </p:cNvPr>
          <p:cNvSpPr/>
          <p:nvPr/>
        </p:nvSpPr>
        <p:spPr>
          <a:xfrm>
            <a:off x="1629916" y="2967335"/>
            <a:ext cx="9217024" cy="646331"/>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pt-BR" b="1" dirty="0"/>
              <a:t>Mistura: </a:t>
            </a:r>
            <a:r>
              <a:rPr lang="pt-BR" dirty="0"/>
              <a:t>são duas ou mais substâncias diferentes juntas em um mesmo sistema. As misturas podem ser classificadas em homogêneas (soluções) e heterogêneas.</a:t>
            </a:r>
          </a:p>
        </p:txBody>
      </p:sp>
      <p:pic>
        <p:nvPicPr>
          <p:cNvPr id="8" name="Picture 2" descr="Imagem relacionada">
            <a:extLst>
              <a:ext uri="{FF2B5EF4-FFF2-40B4-BE49-F238E27FC236}">
                <a16:creationId xmlns:a16="http://schemas.microsoft.com/office/drawing/2014/main" id="{B6F920AB-22CB-4695-B2E8-54ACDF3DF368}"/>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2710036" y="3873822"/>
            <a:ext cx="6912768" cy="26466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5440858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ipe(down)">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Teste, Tubo, Laboratório, Médica, Pesquisa, Droga, Água">
            <a:extLst>
              <a:ext uri="{FF2B5EF4-FFF2-40B4-BE49-F238E27FC236}">
                <a16:creationId xmlns:a16="http://schemas.microsoft.com/office/drawing/2014/main" id="{358DE306-2103-4802-83FD-78F5A9BC5B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017018E4-80AB-4CC9-9216-F27A2E08D5DC}"/>
              </a:ext>
            </a:extLst>
          </p:cNvPr>
          <p:cNvSpPr/>
          <p:nvPr/>
        </p:nvSpPr>
        <p:spPr>
          <a:xfrm>
            <a:off x="0" y="0"/>
            <a:ext cx="12188825" cy="6858000"/>
          </a:xfrm>
          <a:prstGeom prst="rect">
            <a:avLst/>
          </a:prstGeom>
          <a:solidFill>
            <a:schemeClr val="tx1">
              <a:alpha val="74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4" name="CaixaDeTexto 3">
            <a:extLst>
              <a:ext uri="{FF2B5EF4-FFF2-40B4-BE49-F238E27FC236}">
                <a16:creationId xmlns:a16="http://schemas.microsoft.com/office/drawing/2014/main" id="{2B17AA37-DEBE-4F13-A5B1-1D7AEA966ACB}"/>
              </a:ext>
            </a:extLst>
          </p:cNvPr>
          <p:cNvSpPr txBox="1"/>
          <p:nvPr/>
        </p:nvSpPr>
        <p:spPr>
          <a:xfrm>
            <a:off x="1814436" y="692696"/>
            <a:ext cx="8559951"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Definições e terminologias em Soluções</a:t>
            </a:r>
            <a:endParaRPr lang="pt-BR" dirty="0">
              <a:latin typeface="Agency FB" panose="020B0503020202020204" pitchFamily="34" charset="0"/>
            </a:endParaRPr>
          </a:p>
        </p:txBody>
      </p:sp>
      <p:pic>
        <p:nvPicPr>
          <p:cNvPr id="9" name="Imagem 8">
            <a:extLst>
              <a:ext uri="{FF2B5EF4-FFF2-40B4-BE49-F238E27FC236}">
                <a16:creationId xmlns:a16="http://schemas.microsoft.com/office/drawing/2014/main" id="{B58DE890-C068-4BEA-A3BE-5C37F537DABA}"/>
              </a:ext>
            </a:extLst>
          </p:cNvPr>
          <p:cNvPicPr>
            <a:picLocks noChangeAspect="1"/>
          </p:cNvPicPr>
          <p:nvPr/>
        </p:nvPicPr>
        <p:blipFill>
          <a:blip r:embed="rId3">
            <a:lum contrast="20000"/>
          </a:blip>
          <a:stretch>
            <a:fillRect/>
          </a:stretch>
        </p:blipFill>
        <p:spPr>
          <a:xfrm>
            <a:off x="2241983" y="1718831"/>
            <a:ext cx="7704856" cy="43029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Retângulo 5">
            <a:extLst>
              <a:ext uri="{FF2B5EF4-FFF2-40B4-BE49-F238E27FC236}">
                <a16:creationId xmlns:a16="http://schemas.microsoft.com/office/drawing/2014/main" id="{9C43BED7-D99C-46F9-A219-20C27075CA00}"/>
              </a:ext>
            </a:extLst>
          </p:cNvPr>
          <p:cNvSpPr/>
          <p:nvPr/>
        </p:nvSpPr>
        <p:spPr>
          <a:xfrm>
            <a:off x="2349996" y="6116744"/>
            <a:ext cx="7776864" cy="646331"/>
          </a:xfrm>
          <a:prstGeom prst="rect">
            <a:avLst/>
          </a:prstGeom>
          <a:noFill/>
          <a:ln>
            <a:solidFill>
              <a:srgbClr val="FF3300"/>
            </a:solidFill>
          </a:ln>
        </p:spPr>
        <p:txBody>
          <a:bodyPr wrap="square">
            <a:spAutoFit/>
          </a:bodyPr>
          <a:lstStyle/>
          <a:p>
            <a:r>
              <a:rPr lang="pt-BR" dirty="0">
                <a:solidFill>
                  <a:srgbClr val="FFFF00"/>
                </a:solidFill>
              </a:rPr>
              <a:t>Curvas de aquecimento e ponto de fusão para (a) uma mistura heterogênea de dois componentes e (b) uma solução de dois componentes.</a:t>
            </a:r>
          </a:p>
        </p:txBody>
      </p:sp>
    </p:spTree>
    <p:extLst>
      <p:ext uri="{BB962C8B-B14F-4D97-AF65-F5344CB8AC3E}">
        <p14:creationId xmlns:p14="http://schemas.microsoft.com/office/powerpoint/2010/main" val="17302075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Teste, Tubo, Laboratório, Médica, Pesquisa, Droga, Água">
            <a:extLst>
              <a:ext uri="{FF2B5EF4-FFF2-40B4-BE49-F238E27FC236}">
                <a16:creationId xmlns:a16="http://schemas.microsoft.com/office/drawing/2014/main" id="{358DE306-2103-4802-83FD-78F5A9BC5B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017018E4-80AB-4CC9-9216-F27A2E08D5DC}"/>
              </a:ext>
            </a:extLst>
          </p:cNvPr>
          <p:cNvSpPr/>
          <p:nvPr/>
        </p:nvSpPr>
        <p:spPr>
          <a:xfrm>
            <a:off x="0" y="0"/>
            <a:ext cx="12188825" cy="6858000"/>
          </a:xfrm>
          <a:prstGeom prst="rect">
            <a:avLst/>
          </a:prstGeom>
          <a:solidFill>
            <a:schemeClr val="tx1">
              <a:alpha val="74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4" name="CaixaDeTexto 3">
            <a:extLst>
              <a:ext uri="{FF2B5EF4-FFF2-40B4-BE49-F238E27FC236}">
                <a16:creationId xmlns:a16="http://schemas.microsoft.com/office/drawing/2014/main" id="{2B17AA37-DEBE-4F13-A5B1-1D7AEA966ACB}"/>
              </a:ext>
            </a:extLst>
          </p:cNvPr>
          <p:cNvSpPr txBox="1"/>
          <p:nvPr/>
        </p:nvSpPr>
        <p:spPr>
          <a:xfrm>
            <a:off x="1814436" y="692696"/>
            <a:ext cx="8559951"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Definições e terminologias em Soluções</a:t>
            </a:r>
            <a:endParaRPr lang="pt-BR" dirty="0">
              <a:latin typeface="Agency FB" panose="020B0503020202020204" pitchFamily="34" charset="0"/>
            </a:endParaRPr>
          </a:p>
        </p:txBody>
      </p:sp>
      <p:sp>
        <p:nvSpPr>
          <p:cNvPr id="3" name="Retângulo 2">
            <a:extLst>
              <a:ext uri="{FF2B5EF4-FFF2-40B4-BE49-F238E27FC236}">
                <a16:creationId xmlns:a16="http://schemas.microsoft.com/office/drawing/2014/main" id="{DDD297CE-6BF3-469F-8C1C-1B725D9851E4}"/>
              </a:ext>
            </a:extLst>
          </p:cNvPr>
          <p:cNvSpPr/>
          <p:nvPr/>
        </p:nvSpPr>
        <p:spPr>
          <a:xfrm>
            <a:off x="5878388" y="1767268"/>
            <a:ext cx="6092825" cy="1200329"/>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r>
              <a:rPr lang="pt-BR" b="1" dirty="0"/>
              <a:t>Fase: </a:t>
            </a:r>
            <a:r>
              <a:rPr lang="pt-BR" dirty="0"/>
              <a:t>região distinta em um sistema, na qual todas as propriedades são as mesmas. A visualização das fases pode ser feita a olho nu ou através de microscópio. Estados físicos diferentes caracterizam fases diferentes;</a:t>
            </a:r>
          </a:p>
        </p:txBody>
      </p:sp>
      <p:sp>
        <p:nvSpPr>
          <p:cNvPr id="5" name="Retângulo 4">
            <a:extLst>
              <a:ext uri="{FF2B5EF4-FFF2-40B4-BE49-F238E27FC236}">
                <a16:creationId xmlns:a16="http://schemas.microsoft.com/office/drawing/2014/main" id="{51DC99DE-456A-45F1-A127-5BAB20E98769}"/>
              </a:ext>
            </a:extLst>
          </p:cNvPr>
          <p:cNvSpPr/>
          <p:nvPr/>
        </p:nvSpPr>
        <p:spPr>
          <a:xfrm>
            <a:off x="117748" y="3192044"/>
            <a:ext cx="6092825" cy="1477328"/>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r>
              <a:rPr lang="pt-BR" b="1" dirty="0"/>
              <a:t>Solução: </a:t>
            </a:r>
            <a:r>
              <a:rPr lang="pt-BR" dirty="0"/>
              <a:t>mistura homogênea de substâncias puras (átomos, moléculas, íons) na qual não há precipitação. Soluções são misturas homogêneas porque nelas ocorre ligação a nível molecular ou atômico entre as substâncias envolvidas, não apresentando fases diferentes como as misturas heterogêneas;</a:t>
            </a:r>
          </a:p>
        </p:txBody>
      </p:sp>
      <p:pic>
        <p:nvPicPr>
          <p:cNvPr id="10" name="Picture 4" descr="Resultado de imagem para fase mistura">
            <a:extLst>
              <a:ext uri="{FF2B5EF4-FFF2-40B4-BE49-F238E27FC236}">
                <a16:creationId xmlns:a16="http://schemas.microsoft.com/office/drawing/2014/main" id="{75646A78-4A05-4ED5-9287-603579215E48}"/>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6015" r="13062" b="9042"/>
          <a:stretch/>
        </p:blipFill>
        <p:spPr bwMode="auto">
          <a:xfrm>
            <a:off x="2260735" y="4834035"/>
            <a:ext cx="2736304" cy="19730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Picture 6" descr="Resultado de imagem para soluÃ§Ã£o quimica unidas">
            <a:extLst>
              <a:ext uri="{FF2B5EF4-FFF2-40B4-BE49-F238E27FC236}">
                <a16:creationId xmlns:a16="http://schemas.microsoft.com/office/drawing/2014/main" id="{6292B5AB-F148-4D6C-A089-B98F17DB9F2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67110" y="3290961"/>
            <a:ext cx="4554305" cy="25143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26695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down)">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Vertical)">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Teste, Tubo, Laboratório, Médica, Pesquisa, Droga, Água">
            <a:extLst>
              <a:ext uri="{FF2B5EF4-FFF2-40B4-BE49-F238E27FC236}">
                <a16:creationId xmlns:a16="http://schemas.microsoft.com/office/drawing/2014/main" id="{358DE306-2103-4802-83FD-78F5A9BC5B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017018E4-80AB-4CC9-9216-F27A2E08D5DC}"/>
              </a:ext>
            </a:extLst>
          </p:cNvPr>
          <p:cNvSpPr/>
          <p:nvPr/>
        </p:nvSpPr>
        <p:spPr>
          <a:xfrm>
            <a:off x="0" y="0"/>
            <a:ext cx="12188825" cy="6858000"/>
          </a:xfrm>
          <a:prstGeom prst="rect">
            <a:avLst/>
          </a:prstGeom>
          <a:solidFill>
            <a:schemeClr val="tx1">
              <a:alpha val="74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4" name="CaixaDeTexto 3">
            <a:extLst>
              <a:ext uri="{FF2B5EF4-FFF2-40B4-BE49-F238E27FC236}">
                <a16:creationId xmlns:a16="http://schemas.microsoft.com/office/drawing/2014/main" id="{2B17AA37-DEBE-4F13-A5B1-1D7AEA966ACB}"/>
              </a:ext>
            </a:extLst>
          </p:cNvPr>
          <p:cNvSpPr txBox="1"/>
          <p:nvPr/>
        </p:nvSpPr>
        <p:spPr>
          <a:xfrm>
            <a:off x="1814436" y="692696"/>
            <a:ext cx="8559951"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Definições e terminologias em Soluções</a:t>
            </a:r>
            <a:endParaRPr lang="pt-BR" dirty="0">
              <a:latin typeface="Agency FB" panose="020B0503020202020204" pitchFamily="34" charset="0"/>
            </a:endParaRPr>
          </a:p>
        </p:txBody>
      </p:sp>
      <p:sp>
        <p:nvSpPr>
          <p:cNvPr id="3" name="Retângulo 2">
            <a:extLst>
              <a:ext uri="{FF2B5EF4-FFF2-40B4-BE49-F238E27FC236}">
                <a16:creationId xmlns:a16="http://schemas.microsoft.com/office/drawing/2014/main" id="{A3CA9D4A-0C61-488E-8E2D-3A3A95617510}"/>
              </a:ext>
            </a:extLst>
          </p:cNvPr>
          <p:cNvSpPr/>
          <p:nvPr/>
        </p:nvSpPr>
        <p:spPr>
          <a:xfrm>
            <a:off x="693812" y="2014583"/>
            <a:ext cx="6092825" cy="1200329"/>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r>
              <a:rPr lang="pt-BR" b="1" dirty="0"/>
              <a:t>Solvente: </a:t>
            </a:r>
            <a:r>
              <a:rPr lang="pt-BR" dirty="0"/>
              <a:t>substância presente em maior quantidade em uma solução, por meio da qual as partículas do(s) soluto(s) são preferencialmente dispersas. É muito comum a utilização da água como solvente, originando soluções aquosas;</a:t>
            </a:r>
          </a:p>
        </p:txBody>
      </p:sp>
      <p:sp>
        <p:nvSpPr>
          <p:cNvPr id="5" name="Retângulo 4">
            <a:extLst>
              <a:ext uri="{FF2B5EF4-FFF2-40B4-BE49-F238E27FC236}">
                <a16:creationId xmlns:a16="http://schemas.microsoft.com/office/drawing/2014/main" id="{C47E53BD-31FA-4318-A0B4-3C569D65841C}"/>
              </a:ext>
            </a:extLst>
          </p:cNvPr>
          <p:cNvSpPr/>
          <p:nvPr/>
        </p:nvSpPr>
        <p:spPr>
          <a:xfrm>
            <a:off x="5662364" y="3514327"/>
            <a:ext cx="6092825" cy="1200329"/>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r>
              <a:rPr lang="pt-BR" b="1" dirty="0"/>
              <a:t>: </a:t>
            </a:r>
            <a:r>
              <a:rPr lang="pt-BR" dirty="0"/>
              <a:t>substância(s) presente(s) em menor quantidade em uma solução. Por exemplo, ao se preparar uma xícara de café solúvel, temos como soluto o café e o açúcar e como solvente a </a:t>
            </a:r>
            <a:r>
              <a:rPr lang="pt-BR" dirty="0" err="1"/>
              <a:t>ág</a:t>
            </a:r>
            <a:r>
              <a:rPr lang="pt-BR" b="1" dirty="0" err="1"/>
              <a:t>Soluto</a:t>
            </a:r>
            <a:r>
              <a:rPr lang="pt-BR" dirty="0" err="1"/>
              <a:t>ua</a:t>
            </a:r>
            <a:r>
              <a:rPr lang="pt-BR" dirty="0"/>
              <a:t> quente;</a:t>
            </a:r>
          </a:p>
        </p:txBody>
      </p:sp>
      <p:pic>
        <p:nvPicPr>
          <p:cNvPr id="10" name="Picture 2" descr="Resultado de imagem para solvente e soluto cafe">
            <a:extLst>
              <a:ext uri="{FF2B5EF4-FFF2-40B4-BE49-F238E27FC236}">
                <a16:creationId xmlns:a16="http://schemas.microsoft.com/office/drawing/2014/main" id="{2CB2F472-CD25-4982-8794-BEB9BE2648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9836" y="4021995"/>
            <a:ext cx="3232069" cy="21290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14700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fade">
                                      <p:cBhvr>
                                        <p:cTn id="11" dur="1000"/>
                                        <p:tgtEl>
                                          <p:spTgt spid="5">
                                            <p:txEl>
                                              <p:pRg st="0" end="0"/>
                                            </p:txEl>
                                          </p:spTgt>
                                        </p:tgtEl>
                                      </p:cBhvr>
                                    </p:animEffect>
                                    <p:anim calcmode="lin" valueType="num">
                                      <p:cBhvr>
                                        <p:cTn id="12"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circle(in)">
                                      <p:cBhvr>
                                        <p:cTn id="18"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Teste, Tubo, Laboratório, Médica, Pesquisa, Droga, Água">
            <a:extLst>
              <a:ext uri="{FF2B5EF4-FFF2-40B4-BE49-F238E27FC236}">
                <a16:creationId xmlns:a16="http://schemas.microsoft.com/office/drawing/2014/main" id="{358DE306-2103-4802-83FD-78F5A9BC5B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017018E4-80AB-4CC9-9216-F27A2E08D5DC}"/>
              </a:ext>
            </a:extLst>
          </p:cNvPr>
          <p:cNvSpPr/>
          <p:nvPr/>
        </p:nvSpPr>
        <p:spPr>
          <a:xfrm>
            <a:off x="0" y="0"/>
            <a:ext cx="12188825" cy="6858000"/>
          </a:xfrm>
          <a:prstGeom prst="rect">
            <a:avLst/>
          </a:prstGeom>
          <a:solidFill>
            <a:schemeClr val="tx1">
              <a:alpha val="74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4" name="CaixaDeTexto 3">
            <a:extLst>
              <a:ext uri="{FF2B5EF4-FFF2-40B4-BE49-F238E27FC236}">
                <a16:creationId xmlns:a16="http://schemas.microsoft.com/office/drawing/2014/main" id="{2B17AA37-DEBE-4F13-A5B1-1D7AEA966ACB}"/>
              </a:ext>
            </a:extLst>
          </p:cNvPr>
          <p:cNvSpPr txBox="1"/>
          <p:nvPr/>
        </p:nvSpPr>
        <p:spPr>
          <a:xfrm>
            <a:off x="1814436" y="692696"/>
            <a:ext cx="8559951"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Definições e terminologias em Soluções</a:t>
            </a:r>
            <a:endParaRPr lang="pt-BR" dirty="0">
              <a:latin typeface="Agency FB" panose="020B0503020202020204" pitchFamily="34" charset="0"/>
            </a:endParaRPr>
          </a:p>
        </p:txBody>
      </p:sp>
      <p:sp>
        <p:nvSpPr>
          <p:cNvPr id="5" name="Retângulo 4">
            <a:extLst>
              <a:ext uri="{FF2B5EF4-FFF2-40B4-BE49-F238E27FC236}">
                <a16:creationId xmlns:a16="http://schemas.microsoft.com/office/drawing/2014/main" id="{C47E53BD-31FA-4318-A0B4-3C569D65841C}"/>
              </a:ext>
            </a:extLst>
          </p:cNvPr>
          <p:cNvSpPr/>
          <p:nvPr/>
        </p:nvSpPr>
        <p:spPr>
          <a:xfrm>
            <a:off x="5662364" y="3514327"/>
            <a:ext cx="6092825" cy="646331"/>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r>
              <a:rPr lang="pt-BR" b="1" dirty="0"/>
              <a:t>Soluções concentradas e diluídas: </a:t>
            </a:r>
            <a:r>
              <a:rPr lang="pt-BR" dirty="0"/>
              <a:t>são indicações qualitativas da proporção entre o soluto e o solvente na solução;</a:t>
            </a:r>
          </a:p>
        </p:txBody>
      </p:sp>
      <p:sp>
        <p:nvSpPr>
          <p:cNvPr id="8" name="Retângulo 7">
            <a:extLst>
              <a:ext uri="{FF2B5EF4-FFF2-40B4-BE49-F238E27FC236}">
                <a16:creationId xmlns:a16="http://schemas.microsoft.com/office/drawing/2014/main" id="{C5AC387F-2910-484D-8670-2F24FB0DB4FA}"/>
              </a:ext>
            </a:extLst>
          </p:cNvPr>
          <p:cNvSpPr/>
          <p:nvPr/>
        </p:nvSpPr>
        <p:spPr>
          <a:xfrm>
            <a:off x="1341884" y="4967096"/>
            <a:ext cx="6092825" cy="923330"/>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r>
              <a:rPr lang="pt-BR" b="1" dirty="0"/>
              <a:t>Solução saturada: </a:t>
            </a:r>
            <a:r>
              <a:rPr lang="pt-BR" dirty="0"/>
              <a:t>é aquela que, ao se ir adicionando um soluto sólido a um solvente, atinge o ponto de equilíbrio que é quando não há mais condições de dissolução desse soluto;</a:t>
            </a:r>
          </a:p>
        </p:txBody>
      </p:sp>
      <p:sp>
        <p:nvSpPr>
          <p:cNvPr id="9" name="Retângulo 8">
            <a:extLst>
              <a:ext uri="{FF2B5EF4-FFF2-40B4-BE49-F238E27FC236}">
                <a16:creationId xmlns:a16="http://schemas.microsoft.com/office/drawing/2014/main" id="{D21B461E-5640-4BCB-9320-FD1AAEDA2106}"/>
              </a:ext>
            </a:extLst>
          </p:cNvPr>
          <p:cNvSpPr/>
          <p:nvPr/>
        </p:nvSpPr>
        <p:spPr>
          <a:xfrm>
            <a:off x="909836" y="2053132"/>
            <a:ext cx="6092825" cy="923330"/>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r>
              <a:rPr lang="pt-BR" b="1" dirty="0"/>
              <a:t>Concentração do soluto: </a:t>
            </a:r>
            <a:r>
              <a:rPr lang="pt-BR" dirty="0"/>
              <a:t>é a proporção entre soluto e solvente em uma solução. A composição de uma solução é expressa pela concentração de um ou mais de seus componentes;</a:t>
            </a:r>
          </a:p>
        </p:txBody>
      </p:sp>
    </p:spTree>
    <p:extLst>
      <p:ext uri="{BB962C8B-B14F-4D97-AF65-F5344CB8AC3E}">
        <p14:creationId xmlns:p14="http://schemas.microsoft.com/office/powerpoint/2010/main" val="13910693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8">
                                            <p:txEl>
                                              <p:pRg st="0" end="0"/>
                                            </p:txEl>
                                          </p:spTgt>
                                        </p:tgtEl>
                                        <p:attrNameLst>
                                          <p:attrName>style.visibility</p:attrName>
                                        </p:attrNameLst>
                                      </p:cBhvr>
                                      <p:to>
                                        <p:strVal val="visible"/>
                                      </p:to>
                                    </p:set>
                                    <p:animEffect transition="in" filter="barn(inVertical)">
                                      <p:cBhvr>
                                        <p:cTn id="21"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Teste, Tubo, Laboratório, Médica, Pesquisa, Droga, Água">
            <a:extLst>
              <a:ext uri="{FF2B5EF4-FFF2-40B4-BE49-F238E27FC236}">
                <a16:creationId xmlns:a16="http://schemas.microsoft.com/office/drawing/2014/main" id="{358DE306-2103-4802-83FD-78F5A9BC5B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017018E4-80AB-4CC9-9216-F27A2E08D5DC}"/>
              </a:ext>
            </a:extLst>
          </p:cNvPr>
          <p:cNvSpPr/>
          <p:nvPr/>
        </p:nvSpPr>
        <p:spPr>
          <a:xfrm>
            <a:off x="0" y="0"/>
            <a:ext cx="12188825" cy="6858000"/>
          </a:xfrm>
          <a:prstGeom prst="rect">
            <a:avLst/>
          </a:prstGeom>
          <a:solidFill>
            <a:schemeClr val="tx1">
              <a:alpha val="74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4" name="CaixaDeTexto 3">
            <a:extLst>
              <a:ext uri="{FF2B5EF4-FFF2-40B4-BE49-F238E27FC236}">
                <a16:creationId xmlns:a16="http://schemas.microsoft.com/office/drawing/2014/main" id="{2B17AA37-DEBE-4F13-A5B1-1D7AEA966ACB}"/>
              </a:ext>
            </a:extLst>
          </p:cNvPr>
          <p:cNvSpPr txBox="1"/>
          <p:nvPr/>
        </p:nvSpPr>
        <p:spPr>
          <a:xfrm>
            <a:off x="1814436" y="692696"/>
            <a:ext cx="8559951"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Definições e terminologias em Soluções</a:t>
            </a:r>
            <a:endParaRPr lang="pt-BR" dirty="0">
              <a:latin typeface="Agency FB" panose="020B0503020202020204" pitchFamily="34" charset="0"/>
            </a:endParaRPr>
          </a:p>
        </p:txBody>
      </p:sp>
      <p:sp>
        <p:nvSpPr>
          <p:cNvPr id="5" name="Retângulo 4">
            <a:extLst>
              <a:ext uri="{FF2B5EF4-FFF2-40B4-BE49-F238E27FC236}">
                <a16:creationId xmlns:a16="http://schemas.microsoft.com/office/drawing/2014/main" id="{C47E53BD-31FA-4318-A0B4-3C569D65841C}"/>
              </a:ext>
            </a:extLst>
          </p:cNvPr>
          <p:cNvSpPr/>
          <p:nvPr/>
        </p:nvSpPr>
        <p:spPr>
          <a:xfrm>
            <a:off x="5662364" y="3514327"/>
            <a:ext cx="6092825" cy="1200329"/>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r>
              <a:rPr lang="pt-BR" b="1" dirty="0"/>
              <a:t>Solução supersaturada: </a:t>
            </a:r>
            <a:r>
              <a:rPr lang="pt-BR" dirty="0"/>
              <a:t>é aquela que tem uma concentração de soluto maior do que a de uma solução saturada. É uma solução instável, não havendo equilíbrio de solubilidade e seu soluto tende a cristalizar-se;</a:t>
            </a:r>
          </a:p>
        </p:txBody>
      </p:sp>
      <p:sp>
        <p:nvSpPr>
          <p:cNvPr id="8" name="Retângulo 7">
            <a:extLst>
              <a:ext uri="{FF2B5EF4-FFF2-40B4-BE49-F238E27FC236}">
                <a16:creationId xmlns:a16="http://schemas.microsoft.com/office/drawing/2014/main" id="{C5AC387F-2910-484D-8670-2F24FB0DB4FA}"/>
              </a:ext>
            </a:extLst>
          </p:cNvPr>
          <p:cNvSpPr/>
          <p:nvPr/>
        </p:nvSpPr>
        <p:spPr>
          <a:xfrm>
            <a:off x="1053852" y="5244095"/>
            <a:ext cx="6480720" cy="646331"/>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pt-BR" b="1" dirty="0"/>
              <a:t>Solubilidade: </a:t>
            </a:r>
            <a:r>
              <a:rPr lang="pt-BR" dirty="0"/>
              <a:t>solubilidade do soluto é a quantidade necessária para formar uma solução saturada numa dada quantidade de solvente.</a:t>
            </a:r>
          </a:p>
        </p:txBody>
      </p:sp>
      <p:sp>
        <p:nvSpPr>
          <p:cNvPr id="9" name="Retângulo 8">
            <a:extLst>
              <a:ext uri="{FF2B5EF4-FFF2-40B4-BE49-F238E27FC236}">
                <a16:creationId xmlns:a16="http://schemas.microsoft.com/office/drawing/2014/main" id="{D21B461E-5640-4BCB-9320-FD1AAEDA2106}"/>
              </a:ext>
            </a:extLst>
          </p:cNvPr>
          <p:cNvSpPr/>
          <p:nvPr/>
        </p:nvSpPr>
        <p:spPr>
          <a:xfrm>
            <a:off x="909836" y="2053132"/>
            <a:ext cx="6336704" cy="923330"/>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pt-BR" b="1" dirty="0"/>
              <a:t>Solução insaturada: </a:t>
            </a:r>
            <a:r>
              <a:rPr lang="pt-BR" dirty="0"/>
              <a:t>é aquela que tem uma concentração de soluto menor do que a de uma solução saturada, podendo ainda dissolver soluto adicional até se tornar uma solução saturada;</a:t>
            </a:r>
          </a:p>
        </p:txBody>
      </p:sp>
    </p:spTree>
    <p:extLst>
      <p:ext uri="{BB962C8B-B14F-4D97-AF65-F5344CB8AC3E}">
        <p14:creationId xmlns:p14="http://schemas.microsoft.com/office/powerpoint/2010/main" val="738715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1" presetClass="entr" presetSubtype="1"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heel(1)">
                                      <p:cBhvr>
                                        <p:cTn id="11" dur="20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14" presetClass="entr" presetSubtype="10" fill="hold" nodeType="clickEffect">
                                  <p:stCondLst>
                                    <p:cond delay="0"/>
                                  </p:stCondLst>
                                  <p:childTnLst>
                                    <p:set>
                                      <p:cBhvr>
                                        <p:cTn id="15" dur="1" fill="hold">
                                          <p:stCondLst>
                                            <p:cond delay="0"/>
                                          </p:stCondLst>
                                        </p:cTn>
                                        <p:tgtEl>
                                          <p:spTgt spid="8">
                                            <p:txEl>
                                              <p:pRg st="0" end="0"/>
                                            </p:txEl>
                                          </p:spTgt>
                                        </p:tgtEl>
                                        <p:attrNameLst>
                                          <p:attrName>style.visibility</p:attrName>
                                        </p:attrNameLst>
                                      </p:cBhvr>
                                      <p:to>
                                        <p:strVal val="visible"/>
                                      </p:to>
                                    </p:set>
                                    <p:animEffect transition="in" filter="randombar(horizontal)">
                                      <p:cBhvr>
                                        <p:cTn id="16"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Teste, Tubo, Laboratório, Médica, Pesquisa, Droga, Água">
            <a:extLst>
              <a:ext uri="{FF2B5EF4-FFF2-40B4-BE49-F238E27FC236}">
                <a16:creationId xmlns:a16="http://schemas.microsoft.com/office/drawing/2014/main" id="{358DE306-2103-4802-83FD-78F5A9BC5B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017018E4-80AB-4CC9-9216-F27A2E08D5DC}"/>
              </a:ext>
            </a:extLst>
          </p:cNvPr>
          <p:cNvSpPr/>
          <p:nvPr/>
        </p:nvSpPr>
        <p:spPr>
          <a:xfrm>
            <a:off x="0" y="0"/>
            <a:ext cx="12188825" cy="6858000"/>
          </a:xfrm>
          <a:prstGeom prst="rect">
            <a:avLst/>
          </a:prstGeom>
          <a:solidFill>
            <a:schemeClr val="tx1">
              <a:alpha val="74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4" name="CaixaDeTexto 3">
            <a:extLst>
              <a:ext uri="{FF2B5EF4-FFF2-40B4-BE49-F238E27FC236}">
                <a16:creationId xmlns:a16="http://schemas.microsoft.com/office/drawing/2014/main" id="{2B17AA37-DEBE-4F13-A5B1-1D7AEA966ACB}"/>
              </a:ext>
            </a:extLst>
          </p:cNvPr>
          <p:cNvSpPr txBox="1"/>
          <p:nvPr/>
        </p:nvSpPr>
        <p:spPr>
          <a:xfrm>
            <a:off x="1814436" y="692696"/>
            <a:ext cx="8559951"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Definições e terminologias em Soluções</a:t>
            </a:r>
            <a:endParaRPr lang="pt-BR" dirty="0">
              <a:latin typeface="Agency FB" panose="020B0503020202020204" pitchFamily="34" charset="0"/>
            </a:endParaRPr>
          </a:p>
        </p:txBody>
      </p:sp>
      <p:pic>
        <p:nvPicPr>
          <p:cNvPr id="10" name="Picture 2" descr="Resultado de imagem para soluÃ§Ã£o saturada insaturada supersaturada">
            <a:extLst>
              <a:ext uri="{FF2B5EF4-FFF2-40B4-BE49-F238E27FC236}">
                <a16:creationId xmlns:a16="http://schemas.microsoft.com/office/drawing/2014/main" id="{0BB0074A-DC9F-49A4-A5A3-76551784BE0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8939"/>
          <a:stretch/>
        </p:blipFill>
        <p:spPr bwMode="auto">
          <a:xfrm>
            <a:off x="2566020" y="1772816"/>
            <a:ext cx="7527830" cy="45813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245461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Teste, Tubo, Laboratório, Médica, Pesquisa, Droga, Água">
            <a:extLst>
              <a:ext uri="{FF2B5EF4-FFF2-40B4-BE49-F238E27FC236}">
                <a16:creationId xmlns:a16="http://schemas.microsoft.com/office/drawing/2014/main" id="{358DE306-2103-4802-83FD-78F5A9BC5B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017018E4-80AB-4CC9-9216-F27A2E08D5DC}"/>
              </a:ext>
            </a:extLst>
          </p:cNvPr>
          <p:cNvSpPr/>
          <p:nvPr/>
        </p:nvSpPr>
        <p:spPr>
          <a:xfrm>
            <a:off x="0" y="0"/>
            <a:ext cx="12188825" cy="6858000"/>
          </a:xfrm>
          <a:prstGeom prst="rect">
            <a:avLst/>
          </a:prstGeom>
          <a:solidFill>
            <a:schemeClr val="tx1">
              <a:alpha val="74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4" name="CaixaDeTexto 3">
            <a:extLst>
              <a:ext uri="{FF2B5EF4-FFF2-40B4-BE49-F238E27FC236}">
                <a16:creationId xmlns:a16="http://schemas.microsoft.com/office/drawing/2014/main" id="{2B17AA37-DEBE-4F13-A5B1-1D7AEA966ACB}"/>
              </a:ext>
            </a:extLst>
          </p:cNvPr>
          <p:cNvSpPr txBox="1"/>
          <p:nvPr/>
        </p:nvSpPr>
        <p:spPr>
          <a:xfrm>
            <a:off x="1814436" y="692696"/>
            <a:ext cx="8559951"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Definições e terminologias em Soluções</a:t>
            </a:r>
            <a:endParaRPr lang="pt-BR" dirty="0">
              <a:latin typeface="Agency FB" panose="020B0503020202020204" pitchFamily="34" charset="0"/>
            </a:endParaRPr>
          </a:p>
        </p:txBody>
      </p:sp>
      <p:sp>
        <p:nvSpPr>
          <p:cNvPr id="3" name="Retângulo 2">
            <a:extLst>
              <a:ext uri="{FF2B5EF4-FFF2-40B4-BE49-F238E27FC236}">
                <a16:creationId xmlns:a16="http://schemas.microsoft.com/office/drawing/2014/main" id="{24516B85-166E-44E7-A8E8-3CBE5CD1573B}"/>
              </a:ext>
            </a:extLst>
          </p:cNvPr>
          <p:cNvSpPr/>
          <p:nvPr/>
        </p:nvSpPr>
        <p:spPr>
          <a:xfrm>
            <a:off x="3115070" y="2016013"/>
            <a:ext cx="5958682" cy="400751"/>
          </a:xfrm>
          <a:prstGeom prst="rect">
            <a:avLst/>
          </a:prstGeom>
          <a:ln>
            <a:solidFill>
              <a:srgbClr val="FF0000"/>
            </a:solidFill>
          </a:ln>
        </p:spPr>
        <p:txBody>
          <a:bodyPr wrap="none">
            <a:spAutoFit/>
          </a:bodyPr>
          <a:lstStyle/>
          <a:p>
            <a:pPr>
              <a:lnSpc>
                <a:spcPct val="120000"/>
              </a:lnSpc>
              <a:spcBef>
                <a:spcPts val="1563"/>
              </a:spcBef>
              <a:buNone/>
            </a:pPr>
            <a:r>
              <a:rPr lang="pt-BR" altLang="pt-BR" dirty="0">
                <a:solidFill>
                  <a:srgbClr val="FFFF00"/>
                </a:solidFill>
              </a:rPr>
              <a:t>"</a:t>
            </a:r>
            <a:r>
              <a:rPr lang="pt-BR" altLang="pt-BR" dirty="0">
                <a:solidFill>
                  <a:srgbClr val="FFFF00"/>
                </a:solidFill>
                <a:latin typeface="Arial" panose="020B0604020202020204" pitchFamily="34" charset="0"/>
                <a:cs typeface="Arial" panose="020B0604020202020204" pitchFamily="34" charset="0"/>
              </a:rPr>
              <a:t>Solutos diferentes apresentam solubilidades diferentes“</a:t>
            </a:r>
          </a:p>
        </p:txBody>
      </p:sp>
      <p:sp>
        <p:nvSpPr>
          <p:cNvPr id="5" name="Retângulo 4">
            <a:extLst>
              <a:ext uri="{FF2B5EF4-FFF2-40B4-BE49-F238E27FC236}">
                <a16:creationId xmlns:a16="http://schemas.microsoft.com/office/drawing/2014/main" id="{F1187F0F-3749-47D4-BC6B-2338067CFE83}"/>
              </a:ext>
            </a:extLst>
          </p:cNvPr>
          <p:cNvSpPr/>
          <p:nvPr/>
        </p:nvSpPr>
        <p:spPr>
          <a:xfrm>
            <a:off x="3048000" y="2796904"/>
            <a:ext cx="6092825" cy="1264192"/>
          </a:xfrm>
          <a:prstGeom prst="rect">
            <a:avLst/>
          </a:prstGeom>
          <a:ln>
            <a:solidFill>
              <a:srgbClr val="FF0000"/>
            </a:solidFill>
          </a:ln>
        </p:spPr>
        <p:txBody>
          <a:bodyPr>
            <a:spAutoFit/>
          </a:bodyPr>
          <a:lstStyle/>
          <a:p>
            <a:pPr>
              <a:lnSpc>
                <a:spcPct val="120000"/>
              </a:lnSpc>
              <a:spcBef>
                <a:spcPts val="1563"/>
              </a:spcBef>
              <a:buNone/>
            </a:pPr>
            <a:r>
              <a:rPr lang="pt-BR" altLang="pt-BR" dirty="0">
                <a:solidFill>
                  <a:srgbClr val="FFFF00"/>
                </a:solidFill>
                <a:latin typeface="Arial" panose="020B0604020202020204" pitchFamily="34" charset="0"/>
                <a:cs typeface="Arial" panose="020B0604020202020204" pitchFamily="34" charset="0"/>
              </a:rPr>
              <a:t>- </a:t>
            </a:r>
            <a:r>
              <a:rPr lang="pt-BR" altLang="pt-BR" b="1" dirty="0">
                <a:solidFill>
                  <a:srgbClr val="FFFF00"/>
                </a:solidFill>
                <a:latin typeface="Arial" panose="020B0604020202020204" pitchFamily="34" charset="0"/>
                <a:cs typeface="Arial" panose="020B0604020202020204" pitchFamily="34" charset="0"/>
              </a:rPr>
              <a:t>Solução diluída </a:t>
            </a:r>
            <a:r>
              <a:rPr lang="pt-BR" altLang="pt-BR" dirty="0">
                <a:solidFill>
                  <a:srgbClr val="FFFF00"/>
                </a:solidFill>
                <a:latin typeface="Arial" panose="020B0604020202020204" pitchFamily="34" charset="0"/>
                <a:cs typeface="Arial" panose="020B0604020202020204" pitchFamily="34" charset="0"/>
              </a:rPr>
              <a:t>- quantidade grande de solvente em relação ao soluto</a:t>
            </a:r>
          </a:p>
          <a:p>
            <a:pPr>
              <a:lnSpc>
                <a:spcPct val="120000"/>
              </a:lnSpc>
              <a:spcBef>
                <a:spcPts val="1563"/>
              </a:spcBef>
              <a:buNone/>
            </a:pPr>
            <a:r>
              <a:rPr lang="pt-BR" altLang="pt-BR" dirty="0" err="1">
                <a:solidFill>
                  <a:srgbClr val="FFFF00"/>
                </a:solidFill>
                <a:latin typeface="Arial" panose="020B0604020202020204" pitchFamily="34" charset="0"/>
                <a:cs typeface="Arial" panose="020B0604020202020204" pitchFamily="34" charset="0"/>
              </a:rPr>
              <a:t>Ex</a:t>
            </a:r>
            <a:r>
              <a:rPr lang="pt-BR" altLang="pt-BR" dirty="0">
                <a:solidFill>
                  <a:srgbClr val="FFFF00"/>
                </a:solidFill>
                <a:latin typeface="Arial" panose="020B0604020202020204" pitchFamily="34" charset="0"/>
                <a:cs typeface="Arial" panose="020B0604020202020204" pitchFamily="34" charset="0"/>
              </a:rPr>
              <a:t>: 2 g de </a:t>
            </a:r>
            <a:r>
              <a:rPr lang="pt-BR" altLang="pt-BR" dirty="0" err="1">
                <a:solidFill>
                  <a:srgbClr val="FFFF00"/>
                </a:solidFill>
                <a:latin typeface="Arial" panose="020B0604020202020204" pitchFamily="34" charset="0"/>
                <a:cs typeface="Arial" panose="020B0604020202020204" pitchFamily="34" charset="0"/>
              </a:rPr>
              <a:t>NaCl</a:t>
            </a:r>
            <a:r>
              <a:rPr lang="pt-BR" altLang="pt-BR" dirty="0">
                <a:solidFill>
                  <a:srgbClr val="FFFF00"/>
                </a:solidFill>
                <a:latin typeface="Arial" panose="020B0604020202020204" pitchFamily="34" charset="0"/>
                <a:cs typeface="Arial" panose="020B0604020202020204" pitchFamily="34" charset="0"/>
              </a:rPr>
              <a:t> em 100 </a:t>
            </a:r>
            <a:r>
              <a:rPr lang="pt-BR" altLang="pt-BR" dirty="0" err="1">
                <a:solidFill>
                  <a:srgbClr val="FFFF00"/>
                </a:solidFill>
                <a:latin typeface="Arial" panose="020B0604020202020204" pitchFamily="34" charset="0"/>
                <a:cs typeface="Arial" panose="020B0604020202020204" pitchFamily="34" charset="0"/>
              </a:rPr>
              <a:t>mL</a:t>
            </a:r>
            <a:r>
              <a:rPr lang="pt-BR" altLang="pt-BR" dirty="0">
                <a:solidFill>
                  <a:srgbClr val="FFFF00"/>
                </a:solidFill>
                <a:latin typeface="Arial" panose="020B0604020202020204" pitchFamily="34" charset="0"/>
                <a:cs typeface="Arial" panose="020B0604020202020204" pitchFamily="34" charset="0"/>
              </a:rPr>
              <a:t> de H</a:t>
            </a:r>
            <a:r>
              <a:rPr lang="pt-BR" altLang="pt-BR" baseline="-25000" dirty="0">
                <a:solidFill>
                  <a:srgbClr val="FFFF00"/>
                </a:solidFill>
                <a:latin typeface="Arial" panose="020B0604020202020204" pitchFamily="34" charset="0"/>
                <a:cs typeface="Arial" panose="020B0604020202020204" pitchFamily="34" charset="0"/>
              </a:rPr>
              <a:t>2</a:t>
            </a:r>
            <a:r>
              <a:rPr lang="pt-BR" altLang="pt-BR" dirty="0">
                <a:solidFill>
                  <a:srgbClr val="FFFF00"/>
                </a:solidFill>
                <a:latin typeface="Arial" panose="020B0604020202020204" pitchFamily="34" charset="0"/>
                <a:cs typeface="Arial" panose="020B0604020202020204" pitchFamily="34" charset="0"/>
              </a:rPr>
              <a:t>O a 18ºC</a:t>
            </a:r>
          </a:p>
        </p:txBody>
      </p:sp>
      <p:sp>
        <p:nvSpPr>
          <p:cNvPr id="6" name="Retângulo 5">
            <a:extLst>
              <a:ext uri="{FF2B5EF4-FFF2-40B4-BE49-F238E27FC236}">
                <a16:creationId xmlns:a16="http://schemas.microsoft.com/office/drawing/2014/main" id="{99D65117-4DA5-441B-86D6-078036627E0D}"/>
              </a:ext>
            </a:extLst>
          </p:cNvPr>
          <p:cNvSpPr/>
          <p:nvPr/>
        </p:nvSpPr>
        <p:spPr>
          <a:xfrm>
            <a:off x="3120978" y="4581128"/>
            <a:ext cx="6092825" cy="1264192"/>
          </a:xfrm>
          <a:prstGeom prst="rect">
            <a:avLst/>
          </a:prstGeom>
          <a:ln>
            <a:solidFill>
              <a:srgbClr val="FF0000"/>
            </a:solidFill>
          </a:ln>
        </p:spPr>
        <p:txBody>
          <a:bodyPr>
            <a:spAutoFit/>
          </a:bodyPr>
          <a:lstStyle/>
          <a:p>
            <a:pPr>
              <a:lnSpc>
                <a:spcPct val="120000"/>
              </a:lnSpc>
              <a:spcBef>
                <a:spcPts val="1563"/>
              </a:spcBef>
              <a:buNone/>
            </a:pPr>
            <a:r>
              <a:rPr lang="pt-BR" altLang="pt-BR" dirty="0">
                <a:solidFill>
                  <a:srgbClr val="FFFF00"/>
                </a:solidFill>
                <a:latin typeface="Arial" panose="020B0604020202020204" pitchFamily="34" charset="0"/>
                <a:cs typeface="Arial" panose="020B0604020202020204" pitchFamily="34" charset="0"/>
              </a:rPr>
              <a:t>- </a:t>
            </a:r>
            <a:r>
              <a:rPr lang="pt-BR" altLang="pt-BR" b="1" dirty="0">
                <a:solidFill>
                  <a:srgbClr val="FFFF00"/>
                </a:solidFill>
                <a:latin typeface="Arial" panose="020B0604020202020204" pitchFamily="34" charset="0"/>
                <a:cs typeface="Arial" panose="020B0604020202020204" pitchFamily="34" charset="0"/>
              </a:rPr>
              <a:t>Solução concentrada </a:t>
            </a:r>
            <a:r>
              <a:rPr lang="pt-BR" altLang="pt-BR" dirty="0">
                <a:solidFill>
                  <a:srgbClr val="FFFF00"/>
                </a:solidFill>
                <a:latin typeface="Arial" panose="020B0604020202020204" pitchFamily="34" charset="0"/>
                <a:cs typeface="Arial" panose="020B0604020202020204" pitchFamily="34" charset="0"/>
              </a:rPr>
              <a:t>- quantidade grande de soluto em relação ao solvente</a:t>
            </a:r>
          </a:p>
          <a:p>
            <a:pPr>
              <a:lnSpc>
                <a:spcPct val="120000"/>
              </a:lnSpc>
              <a:spcBef>
                <a:spcPts val="1563"/>
              </a:spcBef>
              <a:buNone/>
            </a:pPr>
            <a:r>
              <a:rPr lang="pt-BR" altLang="pt-BR" dirty="0" err="1">
                <a:solidFill>
                  <a:srgbClr val="FFFF00"/>
                </a:solidFill>
                <a:latin typeface="Arial" panose="020B0604020202020204" pitchFamily="34" charset="0"/>
                <a:cs typeface="Arial" panose="020B0604020202020204" pitchFamily="34" charset="0"/>
              </a:rPr>
              <a:t>Ex</a:t>
            </a:r>
            <a:r>
              <a:rPr lang="pt-BR" altLang="pt-BR" dirty="0">
                <a:solidFill>
                  <a:srgbClr val="FFFF00"/>
                </a:solidFill>
                <a:latin typeface="Arial" panose="020B0604020202020204" pitchFamily="34" charset="0"/>
                <a:cs typeface="Arial" panose="020B0604020202020204" pitchFamily="34" charset="0"/>
              </a:rPr>
              <a:t>: 30g de </a:t>
            </a:r>
            <a:r>
              <a:rPr lang="pt-BR" altLang="pt-BR" dirty="0" err="1">
                <a:solidFill>
                  <a:srgbClr val="FFFF00"/>
                </a:solidFill>
                <a:latin typeface="Arial" panose="020B0604020202020204" pitchFamily="34" charset="0"/>
                <a:cs typeface="Arial" panose="020B0604020202020204" pitchFamily="34" charset="0"/>
              </a:rPr>
              <a:t>NaCl</a:t>
            </a:r>
            <a:r>
              <a:rPr lang="pt-BR" altLang="pt-BR" dirty="0">
                <a:solidFill>
                  <a:srgbClr val="FFFF00"/>
                </a:solidFill>
                <a:latin typeface="Arial" panose="020B0604020202020204" pitchFamily="34" charset="0"/>
                <a:cs typeface="Arial" panose="020B0604020202020204" pitchFamily="34" charset="0"/>
              </a:rPr>
              <a:t> em 100 </a:t>
            </a:r>
            <a:r>
              <a:rPr lang="pt-BR" altLang="pt-BR" dirty="0" err="1">
                <a:solidFill>
                  <a:srgbClr val="FFFF00"/>
                </a:solidFill>
                <a:latin typeface="Arial" panose="020B0604020202020204" pitchFamily="34" charset="0"/>
                <a:cs typeface="Arial" panose="020B0604020202020204" pitchFamily="34" charset="0"/>
              </a:rPr>
              <a:t>mL</a:t>
            </a:r>
            <a:r>
              <a:rPr lang="pt-BR" altLang="pt-BR" dirty="0">
                <a:solidFill>
                  <a:srgbClr val="FFFF00"/>
                </a:solidFill>
                <a:latin typeface="Arial" panose="020B0604020202020204" pitchFamily="34" charset="0"/>
                <a:cs typeface="Arial" panose="020B0604020202020204" pitchFamily="34" charset="0"/>
              </a:rPr>
              <a:t> de H</a:t>
            </a:r>
            <a:r>
              <a:rPr lang="pt-BR" altLang="pt-BR" baseline="-25000" dirty="0">
                <a:solidFill>
                  <a:srgbClr val="FFFF00"/>
                </a:solidFill>
                <a:latin typeface="Arial" panose="020B0604020202020204" pitchFamily="34" charset="0"/>
                <a:cs typeface="Arial" panose="020B0604020202020204" pitchFamily="34" charset="0"/>
              </a:rPr>
              <a:t>2</a:t>
            </a:r>
            <a:r>
              <a:rPr lang="pt-BR" altLang="pt-BR" dirty="0">
                <a:solidFill>
                  <a:srgbClr val="FFFF00"/>
                </a:solidFill>
                <a:latin typeface="Arial" panose="020B0604020202020204" pitchFamily="34" charset="0"/>
                <a:cs typeface="Arial" panose="020B0604020202020204" pitchFamily="34" charset="0"/>
              </a:rPr>
              <a:t>O a 18ºC</a:t>
            </a:r>
          </a:p>
        </p:txBody>
      </p:sp>
    </p:spTree>
    <p:extLst>
      <p:ext uri="{BB962C8B-B14F-4D97-AF65-F5344CB8AC3E}">
        <p14:creationId xmlns:p14="http://schemas.microsoft.com/office/powerpoint/2010/main" val="12714550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randombar(horizont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Laboratório, Pesquisa, Química, Teste, Experiência">
            <a:extLst>
              <a:ext uri="{FF2B5EF4-FFF2-40B4-BE49-F238E27FC236}">
                <a16:creationId xmlns:a16="http://schemas.microsoft.com/office/drawing/2014/main" id="{B72CD546-6A04-486A-8A46-C3D6B5838EE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0320"/>
            <a:ext cx="12188825" cy="6955467"/>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13A6B553-6CF5-4EB9-B3E6-D4F2F663C3D6}"/>
              </a:ext>
            </a:extLst>
          </p:cNvPr>
          <p:cNvSpPr/>
          <p:nvPr/>
        </p:nvSpPr>
        <p:spPr>
          <a:xfrm>
            <a:off x="0" y="0"/>
            <a:ext cx="12188825" cy="6957392"/>
          </a:xfrm>
          <a:prstGeom prst="rect">
            <a:avLst/>
          </a:prstGeom>
          <a:solidFill>
            <a:schemeClr val="tx1">
              <a:alpha val="68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4" name="CaixaDeTexto 3">
            <a:extLst>
              <a:ext uri="{FF2B5EF4-FFF2-40B4-BE49-F238E27FC236}">
                <a16:creationId xmlns:a16="http://schemas.microsoft.com/office/drawing/2014/main" id="{51AD031C-6CAF-4A5F-AF48-208EB9AACB97}"/>
              </a:ext>
            </a:extLst>
          </p:cNvPr>
          <p:cNvSpPr txBox="1"/>
          <p:nvPr/>
        </p:nvSpPr>
        <p:spPr>
          <a:xfrm>
            <a:off x="1814435" y="476672"/>
            <a:ext cx="8559951"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Coeficiente e curva de solubilidade</a:t>
            </a:r>
            <a:endParaRPr lang="pt-BR" dirty="0">
              <a:latin typeface="Agency FB" panose="020B0503020202020204" pitchFamily="34" charset="0"/>
            </a:endParaRPr>
          </a:p>
        </p:txBody>
      </p:sp>
      <p:pic>
        <p:nvPicPr>
          <p:cNvPr id="5" name="Picture 2">
            <a:extLst>
              <a:ext uri="{FF2B5EF4-FFF2-40B4-BE49-F238E27FC236}">
                <a16:creationId xmlns:a16="http://schemas.microsoft.com/office/drawing/2014/main" id="{44B74642-7194-49E5-B173-0C24663558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5780" y="1784341"/>
            <a:ext cx="4857750" cy="43926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Retângulo 2">
            <a:extLst>
              <a:ext uri="{FF2B5EF4-FFF2-40B4-BE49-F238E27FC236}">
                <a16:creationId xmlns:a16="http://schemas.microsoft.com/office/drawing/2014/main" id="{B4C30606-4BC8-445E-9B0F-6177DB63C196}"/>
              </a:ext>
            </a:extLst>
          </p:cNvPr>
          <p:cNvSpPr/>
          <p:nvPr/>
        </p:nvSpPr>
        <p:spPr>
          <a:xfrm>
            <a:off x="5667042" y="3284984"/>
            <a:ext cx="6092825" cy="1200329"/>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algn="just"/>
            <a:r>
              <a:rPr lang="pt-BR" altLang="pt-BR" dirty="0">
                <a:latin typeface="Arial" panose="020B0604020202020204" pitchFamily="34" charset="0"/>
                <a:cs typeface="Arial" panose="020B0604020202020204" pitchFamily="34" charset="0"/>
              </a:rPr>
              <a:t>É a quantidade máxima de uma substância capaz de dissolver uma quantidade fixa de solvente. Em certas condições experimentais. A quantidade pode ser expressa em g ou mol por 100g de solvente. </a:t>
            </a:r>
            <a:endParaRPr lang="pt-BR" dirty="0"/>
          </a:p>
        </p:txBody>
      </p:sp>
    </p:spTree>
    <p:extLst>
      <p:ext uri="{BB962C8B-B14F-4D97-AF65-F5344CB8AC3E}">
        <p14:creationId xmlns:p14="http://schemas.microsoft.com/office/powerpoint/2010/main" val="1075409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circle(in)">
                                      <p:cBhvr>
                                        <p:cTn id="1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Laboratório, Pesquisa, Química, Teste, Experiência">
            <a:extLst>
              <a:ext uri="{FF2B5EF4-FFF2-40B4-BE49-F238E27FC236}">
                <a16:creationId xmlns:a16="http://schemas.microsoft.com/office/drawing/2014/main" id="{B72CD546-6A04-486A-8A46-C3D6B5838EE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0320"/>
            <a:ext cx="12188825" cy="6955467"/>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13A6B553-6CF5-4EB9-B3E6-D4F2F663C3D6}"/>
              </a:ext>
            </a:extLst>
          </p:cNvPr>
          <p:cNvSpPr/>
          <p:nvPr/>
        </p:nvSpPr>
        <p:spPr>
          <a:xfrm>
            <a:off x="0" y="0"/>
            <a:ext cx="12188825" cy="6957392"/>
          </a:xfrm>
          <a:prstGeom prst="rect">
            <a:avLst/>
          </a:prstGeom>
          <a:solidFill>
            <a:schemeClr val="tx1">
              <a:alpha val="68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4" name="CaixaDeTexto 3">
            <a:extLst>
              <a:ext uri="{FF2B5EF4-FFF2-40B4-BE49-F238E27FC236}">
                <a16:creationId xmlns:a16="http://schemas.microsoft.com/office/drawing/2014/main" id="{51AD031C-6CAF-4A5F-AF48-208EB9AACB97}"/>
              </a:ext>
            </a:extLst>
          </p:cNvPr>
          <p:cNvSpPr txBox="1"/>
          <p:nvPr/>
        </p:nvSpPr>
        <p:spPr>
          <a:xfrm>
            <a:off x="1814435" y="476672"/>
            <a:ext cx="8559951"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Coeficiente e curva de solubilidade</a:t>
            </a:r>
            <a:endParaRPr lang="pt-BR" dirty="0">
              <a:latin typeface="Agency FB" panose="020B0503020202020204" pitchFamily="34" charset="0"/>
            </a:endParaRPr>
          </a:p>
        </p:txBody>
      </p:sp>
      <p:sp>
        <p:nvSpPr>
          <p:cNvPr id="7" name="Text Box 2">
            <a:extLst>
              <a:ext uri="{FF2B5EF4-FFF2-40B4-BE49-F238E27FC236}">
                <a16:creationId xmlns:a16="http://schemas.microsoft.com/office/drawing/2014/main" id="{543418A8-3153-403A-8CB2-09832C399C17}"/>
              </a:ext>
            </a:extLst>
          </p:cNvPr>
          <p:cNvSpPr txBox="1">
            <a:spLocks noChangeArrowheads="1"/>
          </p:cNvSpPr>
          <p:nvPr/>
        </p:nvSpPr>
        <p:spPr bwMode="auto">
          <a:xfrm>
            <a:off x="2277988" y="1716087"/>
            <a:ext cx="8153400" cy="1712913"/>
          </a:xfrm>
          <a:prstGeom prst="rect">
            <a:avLst/>
          </a:prstGeom>
          <a:solidFill>
            <a:schemeClr val="bg2"/>
          </a:solidFill>
          <a:ln w="38100">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lvl1pPr eaLnBrk="0" hangingPunct="0">
              <a:defRPr sz="2400" b="1">
                <a:solidFill>
                  <a:schemeClr val="tx1"/>
                </a:solidFill>
                <a:latin typeface="Times New Roman" panose="02020603050405020304" pitchFamily="18" charset="0"/>
              </a:defRPr>
            </a:lvl1pPr>
            <a:lvl2pPr marL="742950" indent="-285750" eaLnBrk="0" hangingPunct="0">
              <a:defRPr sz="2400" b="1">
                <a:solidFill>
                  <a:schemeClr val="tx1"/>
                </a:solidFill>
                <a:latin typeface="Times New Roman" panose="02020603050405020304" pitchFamily="18" charset="0"/>
              </a:defRPr>
            </a:lvl2pPr>
            <a:lvl3pPr marL="1143000" indent="-228600" eaLnBrk="0" hangingPunct="0">
              <a:defRPr sz="2400" b="1">
                <a:solidFill>
                  <a:schemeClr val="tx1"/>
                </a:solidFill>
                <a:latin typeface="Times New Roman" panose="02020603050405020304" pitchFamily="18" charset="0"/>
              </a:defRPr>
            </a:lvl3pPr>
            <a:lvl4pPr marL="1600200" indent="-228600" eaLnBrk="0" hangingPunct="0">
              <a:defRPr sz="2400" b="1">
                <a:solidFill>
                  <a:schemeClr val="tx1"/>
                </a:solidFill>
                <a:latin typeface="Times New Roman" panose="02020603050405020304" pitchFamily="18" charset="0"/>
              </a:defRPr>
            </a:lvl4pPr>
            <a:lvl5pPr marL="2057400" indent="-228600" eaLnBrk="0" hangingPunct="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eaLnBrk="1" hangingPunct="1">
              <a:spcBef>
                <a:spcPct val="50000"/>
              </a:spcBef>
            </a:pPr>
            <a:r>
              <a:rPr lang="pt-BR" altLang="pt-BR" dirty="0"/>
              <a:t>O </a:t>
            </a:r>
            <a:r>
              <a:rPr lang="pt-BR" altLang="pt-BR" sz="3200" dirty="0" err="1"/>
              <a:t>Cs</a:t>
            </a:r>
            <a:r>
              <a:rPr lang="pt-BR" altLang="pt-BR" sz="3200" dirty="0"/>
              <a:t> </a:t>
            </a:r>
            <a:r>
              <a:rPr lang="pt-BR" altLang="pt-BR" dirty="0"/>
              <a:t>É A QUANTIDADE  MÁXIMA DISSOLVIDA DE UMA SUBSTÂNCIA EM UMA DETERMINADA TEMPERATURA, EM UMA QUANTIDADE PADRÃO DE SOLVENTE.</a:t>
            </a:r>
          </a:p>
        </p:txBody>
      </p:sp>
      <p:graphicFrame>
        <p:nvGraphicFramePr>
          <p:cNvPr id="9" name="Group 246">
            <a:extLst>
              <a:ext uri="{FF2B5EF4-FFF2-40B4-BE49-F238E27FC236}">
                <a16:creationId xmlns:a16="http://schemas.microsoft.com/office/drawing/2014/main" id="{88943085-B8B2-4AD0-A304-99B76128DC32}"/>
              </a:ext>
            </a:extLst>
          </p:cNvPr>
          <p:cNvGraphicFramePr>
            <a:graphicFrameLocks noGrp="1"/>
          </p:cNvGraphicFramePr>
          <p:nvPr>
            <p:extLst>
              <p:ext uri="{D42A27DB-BD31-4B8C-83A1-F6EECF244321}">
                <p14:modId xmlns:p14="http://schemas.microsoft.com/office/powerpoint/2010/main" val="2033186282"/>
              </p:ext>
            </p:extLst>
          </p:nvPr>
        </p:nvGraphicFramePr>
        <p:xfrm>
          <a:off x="3286100" y="3645024"/>
          <a:ext cx="5867400" cy="2997200"/>
        </p:xfrm>
        <a:graphic>
          <a:graphicData uri="http://schemas.openxmlformats.org/drawingml/2006/table">
            <a:tbl>
              <a:tblPr/>
              <a:tblGrid>
                <a:gridCol w="2133600">
                  <a:extLst>
                    <a:ext uri="{9D8B030D-6E8A-4147-A177-3AD203B41FA5}">
                      <a16:colId xmlns:a16="http://schemas.microsoft.com/office/drawing/2014/main" val="20000"/>
                    </a:ext>
                  </a:extLst>
                </a:gridCol>
                <a:gridCol w="1600200">
                  <a:extLst>
                    <a:ext uri="{9D8B030D-6E8A-4147-A177-3AD203B41FA5}">
                      <a16:colId xmlns:a16="http://schemas.microsoft.com/office/drawing/2014/main" val="20001"/>
                    </a:ext>
                  </a:extLst>
                </a:gridCol>
                <a:gridCol w="2133600">
                  <a:extLst>
                    <a:ext uri="{9D8B030D-6E8A-4147-A177-3AD203B41FA5}">
                      <a16:colId xmlns:a16="http://schemas.microsoft.com/office/drawing/2014/main" val="20002"/>
                    </a:ext>
                  </a:extLst>
                </a:gridCol>
              </a:tblGrid>
              <a:tr h="76201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800" b="1" i="0" u="none" strike="noStrike" cap="none" normalizeH="0" baseline="0" dirty="0">
                          <a:ln>
                            <a:noFill/>
                          </a:ln>
                          <a:solidFill>
                            <a:srgbClr val="FF0066"/>
                          </a:solidFill>
                          <a:effectLst/>
                          <a:latin typeface="Times New Roman" pitchFamily="18" charset="0"/>
                        </a:rPr>
                        <a:t>Exemplo</a:t>
                      </a:r>
                    </a:p>
                  </a:txBody>
                  <a:tcPr marT="45721" marB="45721" horzOverflow="overflow">
                    <a:lnL cap="flat">
                      <a:noFill/>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800" b="1" i="0" u="none" strike="noStrike" cap="none" normalizeH="0" baseline="0">
                          <a:ln>
                            <a:noFill/>
                          </a:ln>
                          <a:solidFill>
                            <a:srgbClr val="FF0066"/>
                          </a:solidFill>
                          <a:effectLst/>
                          <a:latin typeface="Times New Roman" pitchFamily="18" charset="0"/>
                        </a:rPr>
                        <a:t>Cs (0ºC)</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800" b="1" i="0" u="none" strike="noStrike" cap="none" normalizeH="0" baseline="0">
                          <a:ln>
                            <a:noFill/>
                          </a:ln>
                          <a:solidFill>
                            <a:srgbClr val="FF0066"/>
                          </a:solidFill>
                          <a:effectLst/>
                          <a:latin typeface="Times New Roman" pitchFamily="18" charset="0"/>
                        </a:rPr>
                        <a:t>Cs (100ºC)</a:t>
                      </a:r>
                    </a:p>
                  </a:txBody>
                  <a:tcPr marT="45721" marB="45721" horzOverflow="overflow">
                    <a:lnL w="12700" cap="flat" cmpd="sng" algn="ctr">
                      <a:solidFill>
                        <a:schemeClr val="tx1"/>
                      </a:solidFill>
                      <a:prstDash val="solid"/>
                      <a:round/>
                      <a:headEnd type="none" w="med" len="med"/>
                      <a:tailEnd type="none" w="med" len="med"/>
                    </a:lnL>
                    <a:lnR cap="flat">
                      <a:noFill/>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0"/>
                  </a:ext>
                </a:extLst>
              </a:tr>
              <a:tr h="103024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800" b="0" i="0" u="none" strike="noStrike" cap="none" normalizeH="0" baseline="0" dirty="0">
                          <a:ln>
                            <a:noFill/>
                          </a:ln>
                          <a:solidFill>
                            <a:srgbClr val="000099"/>
                          </a:solidFill>
                          <a:effectLst/>
                          <a:latin typeface="Times New Roman" pitchFamily="18" charset="0"/>
                        </a:rPr>
                        <a:t>SAL</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800" b="0" i="0" u="none" strike="noStrike" cap="none" normalizeH="0" baseline="0" dirty="0" err="1">
                          <a:ln>
                            <a:noFill/>
                          </a:ln>
                          <a:solidFill>
                            <a:srgbClr val="000099"/>
                          </a:solidFill>
                          <a:effectLst/>
                          <a:latin typeface="Times New Roman" pitchFamily="18" charset="0"/>
                        </a:rPr>
                        <a:t>NaCl</a:t>
                      </a:r>
                      <a:endParaRPr kumimoji="0" lang="pt-BR" sz="2800" b="0" i="0" u="none" strike="noStrike" cap="none" normalizeH="0" baseline="0" dirty="0">
                        <a:ln>
                          <a:noFill/>
                        </a:ln>
                        <a:solidFill>
                          <a:srgbClr val="000099"/>
                        </a:solidFill>
                        <a:effectLst/>
                        <a:latin typeface="Times New Roman" pitchFamily="18" charset="0"/>
                      </a:endParaRPr>
                    </a:p>
                  </a:txBody>
                  <a:tcPr marT="45721" marB="45721" horzOverflow="overflow">
                    <a:lnL cap="flat">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800" b="0" i="0" u="none" strike="noStrike" cap="none" normalizeH="0" baseline="0">
                          <a:ln>
                            <a:noFill/>
                          </a:ln>
                          <a:solidFill>
                            <a:srgbClr val="000099"/>
                          </a:solidFill>
                          <a:effectLst/>
                          <a:latin typeface="Times New Roman" pitchFamily="18" charset="0"/>
                        </a:rPr>
                        <a:t>357g/L</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800" b="0" i="0" u="none" strike="noStrike" cap="none" normalizeH="0" baseline="0">
                          <a:ln>
                            <a:noFill/>
                          </a:ln>
                          <a:solidFill>
                            <a:srgbClr val="000099"/>
                          </a:solidFill>
                          <a:effectLst/>
                          <a:latin typeface="Times New Roman" pitchFamily="18" charset="0"/>
                        </a:rPr>
                        <a:t>398g/L</a:t>
                      </a:r>
                    </a:p>
                  </a:txBody>
                  <a:tcPr marT="45721" marB="45721" horzOverflow="overflow">
                    <a:lnL w="12700" cap="flat" cmpd="sng" algn="ctr">
                      <a:solidFill>
                        <a:schemeClr val="tx1"/>
                      </a:solidFill>
                      <a:prstDash val="solid"/>
                      <a:round/>
                      <a:headEnd type="none" w="med" len="med"/>
                      <a:tailEnd type="none" w="med" len="med"/>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12049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800" b="0" i="0" u="none" strike="noStrike" cap="none" normalizeH="0" baseline="0">
                          <a:ln>
                            <a:noFill/>
                          </a:ln>
                          <a:solidFill>
                            <a:srgbClr val="000099"/>
                          </a:solidFill>
                          <a:effectLst/>
                          <a:latin typeface="Times New Roman" pitchFamily="18" charset="0"/>
                        </a:rPr>
                        <a:t>SACAROSE</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800" b="0" i="0" u="none" strike="noStrike" cap="none" normalizeH="0" baseline="0">
                          <a:ln>
                            <a:noFill/>
                          </a:ln>
                          <a:solidFill>
                            <a:srgbClr val="000099"/>
                          </a:solidFill>
                          <a:effectLst/>
                          <a:latin typeface="Times New Roman" pitchFamily="18" charset="0"/>
                        </a:rPr>
                        <a:t>C</a:t>
                      </a:r>
                      <a:r>
                        <a:rPr kumimoji="0" lang="pt-BR" sz="1200" b="0" i="0" u="none" strike="noStrike" cap="none" normalizeH="0" baseline="0">
                          <a:ln>
                            <a:noFill/>
                          </a:ln>
                          <a:solidFill>
                            <a:srgbClr val="000099"/>
                          </a:solidFill>
                          <a:effectLst/>
                          <a:latin typeface="Times New Roman" pitchFamily="18" charset="0"/>
                        </a:rPr>
                        <a:t>12</a:t>
                      </a:r>
                      <a:r>
                        <a:rPr kumimoji="0" lang="pt-BR" sz="2800" b="0" i="0" u="none" strike="noStrike" cap="none" normalizeH="0" baseline="0">
                          <a:ln>
                            <a:noFill/>
                          </a:ln>
                          <a:solidFill>
                            <a:srgbClr val="000099"/>
                          </a:solidFill>
                          <a:effectLst/>
                          <a:latin typeface="Times New Roman" pitchFamily="18" charset="0"/>
                        </a:rPr>
                        <a:t>H</a:t>
                      </a:r>
                      <a:r>
                        <a:rPr kumimoji="0" lang="pt-BR" sz="1200" b="0" i="0" u="none" strike="noStrike" cap="none" normalizeH="0" baseline="0">
                          <a:ln>
                            <a:noFill/>
                          </a:ln>
                          <a:solidFill>
                            <a:srgbClr val="000099"/>
                          </a:solidFill>
                          <a:effectLst/>
                          <a:latin typeface="Times New Roman" pitchFamily="18" charset="0"/>
                        </a:rPr>
                        <a:t>22</a:t>
                      </a:r>
                      <a:r>
                        <a:rPr kumimoji="0" lang="pt-BR" sz="2800" b="0" i="0" u="none" strike="noStrike" cap="none" normalizeH="0" baseline="0">
                          <a:ln>
                            <a:noFill/>
                          </a:ln>
                          <a:solidFill>
                            <a:srgbClr val="000099"/>
                          </a:solidFill>
                          <a:effectLst/>
                          <a:latin typeface="Times New Roman" pitchFamily="18" charset="0"/>
                        </a:rPr>
                        <a:t>O</a:t>
                      </a:r>
                      <a:r>
                        <a:rPr kumimoji="0" lang="pt-BR" sz="1200" b="0" i="0" u="none" strike="noStrike" cap="none" normalizeH="0" baseline="0">
                          <a:ln>
                            <a:noFill/>
                          </a:ln>
                          <a:solidFill>
                            <a:srgbClr val="000099"/>
                          </a:solidFill>
                          <a:effectLst/>
                          <a:latin typeface="Times New Roman" pitchFamily="18" charset="0"/>
                        </a:rPr>
                        <a:t>11</a:t>
                      </a:r>
                    </a:p>
                  </a:txBody>
                  <a:tcPr marT="45721" marB="45721" horzOverflow="overflow">
                    <a:lnL cap="flat">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800" b="0" i="0" u="none" strike="noStrike" cap="none" normalizeH="0" baseline="0">
                          <a:ln>
                            <a:noFill/>
                          </a:ln>
                          <a:solidFill>
                            <a:srgbClr val="000099"/>
                          </a:solidFill>
                          <a:effectLst/>
                          <a:latin typeface="Times New Roman" pitchFamily="18" charset="0"/>
                        </a:rPr>
                        <a:t>420g/L</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pt-BR" sz="2800" b="0" i="0" u="none" strike="noStrike" cap="none" normalizeH="0" baseline="0" dirty="0">
                          <a:ln>
                            <a:noFill/>
                          </a:ln>
                          <a:solidFill>
                            <a:srgbClr val="000099"/>
                          </a:solidFill>
                          <a:effectLst/>
                          <a:latin typeface="Times New Roman" pitchFamily="18" charset="0"/>
                        </a:rPr>
                        <a:t>3470g/L</a:t>
                      </a:r>
                    </a:p>
                  </a:txBody>
                  <a:tcPr marT="45721" marB="45721" horzOverflow="overflow">
                    <a:lnL w="12700" cap="flat" cmpd="sng" algn="ctr">
                      <a:solidFill>
                        <a:schemeClr val="tx1"/>
                      </a:solidFill>
                      <a:prstDash val="solid"/>
                      <a:round/>
                      <a:headEnd type="none" w="med" len="med"/>
                      <a:tailEnd type="none" w="med" len="med"/>
                    </a:lnL>
                    <a:lnR cap="flat">
                      <a:noFill/>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7660323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down)">
                                      <p:cBhvr>
                                        <p:cTn id="1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Laboratório, Pesquisa, Química, Teste, Experiência">
            <a:extLst>
              <a:ext uri="{FF2B5EF4-FFF2-40B4-BE49-F238E27FC236}">
                <a16:creationId xmlns:a16="http://schemas.microsoft.com/office/drawing/2014/main" id="{B72CD546-6A04-486A-8A46-C3D6B5838EE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0320"/>
            <a:ext cx="12188825" cy="6955467"/>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13A6B553-6CF5-4EB9-B3E6-D4F2F663C3D6}"/>
              </a:ext>
            </a:extLst>
          </p:cNvPr>
          <p:cNvSpPr/>
          <p:nvPr/>
        </p:nvSpPr>
        <p:spPr>
          <a:xfrm>
            <a:off x="0" y="0"/>
            <a:ext cx="12188825" cy="6957392"/>
          </a:xfrm>
          <a:prstGeom prst="rect">
            <a:avLst/>
          </a:prstGeom>
          <a:solidFill>
            <a:schemeClr val="tx1">
              <a:alpha val="68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4" name="CaixaDeTexto 3">
            <a:extLst>
              <a:ext uri="{FF2B5EF4-FFF2-40B4-BE49-F238E27FC236}">
                <a16:creationId xmlns:a16="http://schemas.microsoft.com/office/drawing/2014/main" id="{51AD031C-6CAF-4A5F-AF48-208EB9AACB97}"/>
              </a:ext>
            </a:extLst>
          </p:cNvPr>
          <p:cNvSpPr txBox="1"/>
          <p:nvPr/>
        </p:nvSpPr>
        <p:spPr>
          <a:xfrm>
            <a:off x="1814435" y="476672"/>
            <a:ext cx="8559951"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Coeficiente e curva de solubilidade</a:t>
            </a:r>
            <a:endParaRPr lang="pt-BR" dirty="0">
              <a:latin typeface="Agency FB" panose="020B0503020202020204" pitchFamily="34" charset="0"/>
            </a:endParaRPr>
          </a:p>
        </p:txBody>
      </p:sp>
      <p:sp>
        <p:nvSpPr>
          <p:cNvPr id="8" name="Text Box 2">
            <a:extLst>
              <a:ext uri="{FF2B5EF4-FFF2-40B4-BE49-F238E27FC236}">
                <a16:creationId xmlns:a16="http://schemas.microsoft.com/office/drawing/2014/main" id="{6C4391CB-EEF2-4DCB-B7FD-27F61C15494B}"/>
              </a:ext>
            </a:extLst>
          </p:cNvPr>
          <p:cNvSpPr txBox="1">
            <a:spLocks noChangeArrowheads="1"/>
          </p:cNvSpPr>
          <p:nvPr/>
        </p:nvSpPr>
        <p:spPr bwMode="auto">
          <a:xfrm>
            <a:off x="2395254" y="5054948"/>
            <a:ext cx="7848600" cy="1216025"/>
          </a:xfrm>
          <a:prstGeom prst="rect">
            <a:avLst/>
          </a:prstGeom>
          <a:solidFill>
            <a:schemeClr val="bg2"/>
          </a:solidFill>
          <a:ln w="2857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lvl1pPr eaLnBrk="0" hangingPunct="0">
              <a:defRPr sz="2400" b="1">
                <a:solidFill>
                  <a:schemeClr val="tx1"/>
                </a:solidFill>
                <a:latin typeface="Times New Roman" panose="02020603050405020304" pitchFamily="18" charset="0"/>
              </a:defRPr>
            </a:lvl1pPr>
            <a:lvl2pPr marL="742950" indent="-285750" eaLnBrk="0" hangingPunct="0">
              <a:defRPr sz="2400" b="1">
                <a:solidFill>
                  <a:schemeClr val="tx1"/>
                </a:solidFill>
                <a:latin typeface="Times New Roman" panose="02020603050405020304" pitchFamily="18" charset="0"/>
              </a:defRPr>
            </a:lvl2pPr>
            <a:lvl3pPr marL="1143000" indent="-228600" eaLnBrk="0" hangingPunct="0">
              <a:defRPr sz="2400" b="1">
                <a:solidFill>
                  <a:schemeClr val="tx1"/>
                </a:solidFill>
                <a:latin typeface="Times New Roman" panose="02020603050405020304" pitchFamily="18" charset="0"/>
              </a:defRPr>
            </a:lvl3pPr>
            <a:lvl4pPr marL="1600200" indent="-228600" eaLnBrk="0" hangingPunct="0">
              <a:defRPr sz="2400" b="1">
                <a:solidFill>
                  <a:schemeClr val="tx1"/>
                </a:solidFill>
                <a:latin typeface="Times New Roman" panose="02020603050405020304" pitchFamily="18" charset="0"/>
              </a:defRPr>
            </a:lvl4pPr>
            <a:lvl5pPr marL="2057400" indent="-228600" eaLnBrk="0" hangingPunct="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eaLnBrk="1" hangingPunct="1">
              <a:spcBef>
                <a:spcPct val="50000"/>
              </a:spcBef>
            </a:pPr>
            <a:r>
              <a:rPr lang="pt-BR" altLang="pt-BR" dirty="0">
                <a:latin typeface="Arial" panose="020B0604020202020204" pitchFamily="34" charset="0"/>
                <a:cs typeface="Arial" panose="020B0604020202020204" pitchFamily="34" charset="0"/>
              </a:rPr>
              <a:t>O excesso do soluto - nesta mesma temperatura - vai se depositando no fundo do recipiente e a solução é dita </a:t>
            </a:r>
            <a:r>
              <a:rPr lang="pt-BR" altLang="pt-BR" dirty="0">
                <a:highlight>
                  <a:srgbClr val="FF3300"/>
                </a:highlight>
                <a:latin typeface="Arial" panose="020B0604020202020204" pitchFamily="34" charset="0"/>
                <a:cs typeface="Arial" panose="020B0604020202020204" pitchFamily="34" charset="0"/>
              </a:rPr>
              <a:t>saturada com corpo de fundo</a:t>
            </a:r>
            <a:r>
              <a:rPr lang="pt-BR" altLang="pt-BR" dirty="0">
                <a:latin typeface="Arial" panose="020B0604020202020204" pitchFamily="34" charset="0"/>
                <a:cs typeface="Arial" panose="020B0604020202020204" pitchFamily="34" charset="0"/>
              </a:rPr>
              <a:t>. </a:t>
            </a:r>
            <a:r>
              <a:rPr lang="pt-BR" altLang="pt-BR" dirty="0">
                <a:latin typeface="Arial Unicode MS" panose="020B0604020202020204" pitchFamily="34" charset="-128"/>
                <a:ea typeface="Arial Unicode MS" panose="020B0604020202020204" pitchFamily="34" charset="-128"/>
                <a:cs typeface="Arial Unicode MS" panose="020B0604020202020204" pitchFamily="34" charset="-128"/>
              </a:rPr>
              <a:t>  </a:t>
            </a:r>
            <a:endParaRPr lang="pt-BR" altLang="pt-BR" dirty="0"/>
          </a:p>
        </p:txBody>
      </p:sp>
      <p:sp>
        <p:nvSpPr>
          <p:cNvPr id="10" name="Text Box 3">
            <a:extLst>
              <a:ext uri="{FF2B5EF4-FFF2-40B4-BE49-F238E27FC236}">
                <a16:creationId xmlns:a16="http://schemas.microsoft.com/office/drawing/2014/main" id="{155A1AA7-556A-4915-8E40-CD6958574102}"/>
              </a:ext>
            </a:extLst>
          </p:cNvPr>
          <p:cNvSpPr txBox="1">
            <a:spLocks noChangeArrowheads="1"/>
          </p:cNvSpPr>
          <p:nvPr/>
        </p:nvSpPr>
        <p:spPr bwMode="auto">
          <a:xfrm>
            <a:off x="2363126" y="1784341"/>
            <a:ext cx="8001000" cy="1581150"/>
          </a:xfrm>
          <a:prstGeom prst="rect">
            <a:avLst/>
          </a:prstGeom>
          <a:solidFill>
            <a:schemeClr val="bg2"/>
          </a:solidFill>
          <a:ln w="2857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lvl1pPr eaLnBrk="0" hangingPunct="0">
              <a:defRPr sz="2400" b="1">
                <a:solidFill>
                  <a:schemeClr val="tx1"/>
                </a:solidFill>
                <a:latin typeface="Times New Roman" panose="02020603050405020304" pitchFamily="18" charset="0"/>
              </a:defRPr>
            </a:lvl1pPr>
            <a:lvl2pPr marL="742950" indent="-285750" eaLnBrk="0" hangingPunct="0">
              <a:defRPr sz="2400" b="1">
                <a:solidFill>
                  <a:schemeClr val="tx1"/>
                </a:solidFill>
                <a:latin typeface="Times New Roman" panose="02020603050405020304" pitchFamily="18" charset="0"/>
              </a:defRPr>
            </a:lvl2pPr>
            <a:lvl3pPr marL="1143000" indent="-228600" eaLnBrk="0" hangingPunct="0">
              <a:defRPr sz="2400" b="1">
                <a:solidFill>
                  <a:schemeClr val="tx1"/>
                </a:solidFill>
                <a:latin typeface="Times New Roman" panose="02020603050405020304" pitchFamily="18" charset="0"/>
              </a:defRPr>
            </a:lvl3pPr>
            <a:lvl4pPr marL="1600200" indent="-228600" eaLnBrk="0" hangingPunct="0">
              <a:defRPr sz="2400" b="1">
                <a:solidFill>
                  <a:schemeClr val="tx1"/>
                </a:solidFill>
                <a:latin typeface="Times New Roman" panose="02020603050405020304" pitchFamily="18" charset="0"/>
              </a:defRPr>
            </a:lvl4pPr>
            <a:lvl5pPr marL="2057400" indent="-228600" eaLnBrk="0" hangingPunct="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just" eaLnBrk="1" hangingPunct="1">
              <a:spcBef>
                <a:spcPct val="50000"/>
              </a:spcBef>
            </a:pPr>
            <a:r>
              <a:rPr lang="pt-BR" altLang="pt-BR" dirty="0">
                <a:latin typeface="Arial" panose="020B0604020202020204" pitchFamily="34" charset="0"/>
                <a:cs typeface="Arial" panose="020B0604020202020204" pitchFamily="34" charset="0"/>
              </a:rPr>
              <a:t>A saturação de uma solução ocorre quando, a uma determinada temperatura e sob agitação contínua, observa-se que em determinado momento o soluto não se dissolve mais. </a:t>
            </a:r>
            <a:endParaRPr lang="pt-BR" altLang="pt-BR" b="0" dirty="0"/>
          </a:p>
        </p:txBody>
      </p:sp>
      <p:sp>
        <p:nvSpPr>
          <p:cNvPr id="11" name="Text Box 6">
            <a:extLst>
              <a:ext uri="{FF2B5EF4-FFF2-40B4-BE49-F238E27FC236}">
                <a16:creationId xmlns:a16="http://schemas.microsoft.com/office/drawing/2014/main" id="{E350A8B1-3A0F-4457-BD3A-A10D097B44E6}"/>
              </a:ext>
            </a:extLst>
          </p:cNvPr>
          <p:cNvSpPr txBox="1">
            <a:spLocks noChangeArrowheads="1"/>
          </p:cNvSpPr>
          <p:nvPr/>
        </p:nvSpPr>
        <p:spPr bwMode="auto">
          <a:xfrm>
            <a:off x="2395254" y="3506163"/>
            <a:ext cx="7848600" cy="1408113"/>
          </a:xfrm>
          <a:prstGeom prst="rect">
            <a:avLst/>
          </a:prstGeom>
          <a:solidFill>
            <a:schemeClr val="bg2"/>
          </a:solidFill>
          <a:ln w="38100">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lvl1pPr eaLnBrk="0" hangingPunct="0">
              <a:defRPr sz="2400" b="1">
                <a:solidFill>
                  <a:schemeClr val="tx1"/>
                </a:solidFill>
                <a:latin typeface="Times New Roman" panose="02020603050405020304" pitchFamily="18" charset="0"/>
              </a:defRPr>
            </a:lvl1pPr>
            <a:lvl2pPr marL="742950" indent="-285750" eaLnBrk="0" hangingPunct="0">
              <a:defRPr sz="2400" b="1">
                <a:solidFill>
                  <a:schemeClr val="tx1"/>
                </a:solidFill>
                <a:latin typeface="Times New Roman" panose="02020603050405020304" pitchFamily="18" charset="0"/>
              </a:defRPr>
            </a:lvl2pPr>
            <a:lvl3pPr marL="1143000" indent="-228600" eaLnBrk="0" hangingPunct="0">
              <a:defRPr sz="2400" b="1">
                <a:solidFill>
                  <a:schemeClr val="tx1"/>
                </a:solidFill>
                <a:latin typeface="Times New Roman" panose="02020603050405020304" pitchFamily="18" charset="0"/>
              </a:defRPr>
            </a:lvl3pPr>
            <a:lvl4pPr marL="1600200" indent="-228600" eaLnBrk="0" hangingPunct="0">
              <a:defRPr sz="2400" b="1">
                <a:solidFill>
                  <a:schemeClr val="tx1"/>
                </a:solidFill>
                <a:latin typeface="Times New Roman" panose="02020603050405020304" pitchFamily="18" charset="0"/>
              </a:defRPr>
            </a:lvl4pPr>
            <a:lvl5pPr marL="2057400" indent="-228600" eaLnBrk="0" hangingPunct="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eaLnBrk="1" hangingPunct="1">
              <a:spcBef>
                <a:spcPct val="50000"/>
              </a:spcBef>
            </a:pPr>
            <a:r>
              <a:rPr lang="pt-BR" altLang="pt-BR" dirty="0">
                <a:latin typeface="Arial" panose="020B0604020202020204" pitchFamily="34" charset="0"/>
                <a:cs typeface="Arial" panose="020B0604020202020204" pitchFamily="34" charset="0"/>
              </a:rPr>
              <a:t>Isto ocorre quando se adiciona aproximadamente 360 g de sal de cozinha (cloreto de sódio) puro em</a:t>
            </a:r>
          </a:p>
          <a:p>
            <a:pPr algn="ctr" eaLnBrk="1" hangingPunct="1">
              <a:spcBef>
                <a:spcPct val="50000"/>
              </a:spcBef>
            </a:pPr>
            <a:r>
              <a:rPr lang="pt-BR" altLang="pt-BR" dirty="0">
                <a:latin typeface="Arial" panose="020B0604020202020204" pitchFamily="34" charset="0"/>
                <a:cs typeface="Arial" panose="020B0604020202020204" pitchFamily="34" charset="0"/>
              </a:rPr>
              <a:t> 1 litro de água. </a:t>
            </a:r>
            <a:endParaRPr lang="pt-BR" altLang="pt-BR" b="0" dirty="0"/>
          </a:p>
        </p:txBody>
      </p:sp>
    </p:spTree>
    <p:extLst>
      <p:ext uri="{BB962C8B-B14F-4D97-AF65-F5344CB8AC3E}">
        <p14:creationId xmlns:p14="http://schemas.microsoft.com/office/powerpoint/2010/main" val="2983484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inVertical)">
                                      <p:cBhvr>
                                        <p:cTn id="1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Laboratório, Pesquisa, Química, Teste, Experiência">
            <a:extLst>
              <a:ext uri="{FF2B5EF4-FFF2-40B4-BE49-F238E27FC236}">
                <a16:creationId xmlns:a16="http://schemas.microsoft.com/office/drawing/2014/main" id="{B72CD546-6A04-486A-8A46-C3D6B5838EE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0320"/>
            <a:ext cx="12188825" cy="6955467"/>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13A6B553-6CF5-4EB9-B3E6-D4F2F663C3D6}"/>
              </a:ext>
            </a:extLst>
          </p:cNvPr>
          <p:cNvSpPr/>
          <p:nvPr/>
        </p:nvSpPr>
        <p:spPr>
          <a:xfrm>
            <a:off x="0" y="0"/>
            <a:ext cx="12188825" cy="6957392"/>
          </a:xfrm>
          <a:prstGeom prst="rect">
            <a:avLst/>
          </a:prstGeom>
          <a:solidFill>
            <a:schemeClr val="tx1">
              <a:alpha val="68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4" name="CaixaDeTexto 3">
            <a:extLst>
              <a:ext uri="{FF2B5EF4-FFF2-40B4-BE49-F238E27FC236}">
                <a16:creationId xmlns:a16="http://schemas.microsoft.com/office/drawing/2014/main" id="{51AD031C-6CAF-4A5F-AF48-208EB9AACB97}"/>
              </a:ext>
            </a:extLst>
          </p:cNvPr>
          <p:cNvSpPr txBox="1"/>
          <p:nvPr/>
        </p:nvSpPr>
        <p:spPr>
          <a:xfrm>
            <a:off x="1814435" y="476672"/>
            <a:ext cx="8559951"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Coeficiente e curva de solubilidade</a:t>
            </a:r>
            <a:endParaRPr lang="pt-BR" dirty="0">
              <a:latin typeface="Agency FB" panose="020B0503020202020204" pitchFamily="34" charset="0"/>
            </a:endParaRPr>
          </a:p>
        </p:txBody>
      </p:sp>
      <p:sp>
        <p:nvSpPr>
          <p:cNvPr id="9" name="Text Box 2">
            <a:extLst>
              <a:ext uri="{FF2B5EF4-FFF2-40B4-BE49-F238E27FC236}">
                <a16:creationId xmlns:a16="http://schemas.microsoft.com/office/drawing/2014/main" id="{03BA6E35-BF1D-4C07-AE21-375FA90E503D}"/>
              </a:ext>
            </a:extLst>
          </p:cNvPr>
          <p:cNvSpPr txBox="1">
            <a:spLocks noChangeArrowheads="1"/>
          </p:cNvSpPr>
          <p:nvPr/>
        </p:nvSpPr>
        <p:spPr bwMode="auto">
          <a:xfrm>
            <a:off x="1701924" y="1663754"/>
            <a:ext cx="3886200" cy="4867275"/>
          </a:xfrm>
          <a:prstGeom prst="rect">
            <a:avLst/>
          </a:prstGeom>
          <a:solidFill>
            <a:schemeClr val="bg1"/>
          </a:solidFill>
          <a:ln w="28575">
            <a:solidFill>
              <a:srgbClr val="333399"/>
            </a:solidFill>
            <a:miter lim="800000"/>
            <a:headEnd/>
            <a:tailEnd/>
          </a:ln>
        </p:spPr>
        <p:txBody>
          <a:bodyPr>
            <a:spAutoFit/>
          </a:bodyPr>
          <a:lstStyle>
            <a:lvl1pPr eaLnBrk="0" hangingPunct="0">
              <a:defRPr sz="2400" b="1">
                <a:solidFill>
                  <a:schemeClr val="tx1"/>
                </a:solidFill>
                <a:latin typeface="Times New Roman" panose="02020603050405020304" pitchFamily="18" charset="0"/>
              </a:defRPr>
            </a:lvl1pPr>
            <a:lvl2pPr marL="742950" indent="-285750" eaLnBrk="0" hangingPunct="0">
              <a:defRPr sz="2400" b="1">
                <a:solidFill>
                  <a:schemeClr val="tx1"/>
                </a:solidFill>
                <a:latin typeface="Times New Roman" panose="02020603050405020304" pitchFamily="18" charset="0"/>
              </a:defRPr>
            </a:lvl2pPr>
            <a:lvl3pPr marL="1143000" indent="-228600" eaLnBrk="0" hangingPunct="0">
              <a:defRPr sz="2400" b="1">
                <a:solidFill>
                  <a:schemeClr val="tx1"/>
                </a:solidFill>
                <a:latin typeface="Times New Roman" panose="02020603050405020304" pitchFamily="18" charset="0"/>
              </a:defRPr>
            </a:lvl3pPr>
            <a:lvl4pPr marL="1600200" indent="-228600" eaLnBrk="0" hangingPunct="0">
              <a:defRPr sz="2400" b="1">
                <a:solidFill>
                  <a:schemeClr val="tx1"/>
                </a:solidFill>
                <a:latin typeface="Times New Roman" panose="02020603050405020304" pitchFamily="18" charset="0"/>
              </a:defRPr>
            </a:lvl4pPr>
            <a:lvl5pPr marL="2057400" indent="-228600" eaLnBrk="0" hangingPunct="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eaLnBrk="1" hangingPunct="1">
              <a:spcBef>
                <a:spcPct val="50000"/>
              </a:spcBef>
            </a:pPr>
            <a:r>
              <a:rPr lang="pt-BR" altLang="pt-BR" dirty="0">
                <a:latin typeface="Arial" panose="020B0604020202020204" pitchFamily="34" charset="0"/>
                <a:cs typeface="Arial" panose="020B0604020202020204" pitchFamily="34" charset="0"/>
              </a:rPr>
              <a:t>No momento que os primeiros fragmentos do soluto se depositam no fundo do recipiente, diz-se que foi atingido o </a:t>
            </a:r>
            <a:r>
              <a:rPr lang="pt-BR" altLang="pt-BR" dirty="0">
                <a:highlight>
                  <a:srgbClr val="FF3300"/>
                </a:highlight>
                <a:latin typeface="Arial" panose="020B0604020202020204" pitchFamily="34" charset="0"/>
                <a:cs typeface="Arial" panose="020B0604020202020204" pitchFamily="34" charset="0"/>
              </a:rPr>
              <a:t>ponto de saturação</a:t>
            </a:r>
            <a:r>
              <a:rPr lang="pt-BR" altLang="pt-BR" dirty="0">
                <a:latin typeface="Arial" panose="020B0604020202020204" pitchFamily="34" charset="0"/>
                <a:cs typeface="Arial" panose="020B0604020202020204" pitchFamily="34" charset="0"/>
              </a:rPr>
              <a:t>, que depende tanto do soluto como do solvente, da temperatura e da pressão - esta última é importante quando existem gases envolvidos no processo.</a:t>
            </a:r>
            <a:r>
              <a:rPr lang="pt-BR" altLang="pt-BR" dirty="0">
                <a:latin typeface="Arial Unicode MS" panose="020B0604020202020204" pitchFamily="34" charset="-128"/>
                <a:ea typeface="Arial Unicode MS" panose="020B0604020202020204" pitchFamily="34" charset="-128"/>
                <a:cs typeface="Arial Unicode MS" panose="020B0604020202020204" pitchFamily="34" charset="-128"/>
              </a:rPr>
              <a:t> </a:t>
            </a:r>
          </a:p>
        </p:txBody>
      </p:sp>
      <p:pic>
        <p:nvPicPr>
          <p:cNvPr id="12" name="Picture 3">
            <a:extLst>
              <a:ext uri="{FF2B5EF4-FFF2-40B4-BE49-F238E27FC236}">
                <a16:creationId xmlns:a16="http://schemas.microsoft.com/office/drawing/2014/main" id="{1A605923-B22E-43DF-882F-991D1D4C267D}"/>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5000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7462564" y="2106666"/>
            <a:ext cx="3462338" cy="44243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24855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3">
            <a:extLst>
              <a:ext uri="{FF2B5EF4-FFF2-40B4-BE49-F238E27FC236}">
                <a16:creationId xmlns:a16="http://schemas.microsoft.com/office/drawing/2014/main" id="{2057D8A4-6C3E-4055-88A9-4F45CFA38034}"/>
              </a:ext>
            </a:extLst>
          </p:cNvPr>
          <p:cNvSpPr>
            <a:spLocks noGrp="1" noChangeArrowheads="1"/>
          </p:cNvSpPr>
          <p:nvPr>
            <p:ph type="body" idx="1"/>
          </p:nvPr>
        </p:nvSpPr>
        <p:spPr>
          <a:xfrm>
            <a:off x="3430116" y="1988840"/>
            <a:ext cx="8136904" cy="4680249"/>
          </a:xfrm>
        </p:spPr>
        <p:txBody>
          <a:bodyPr>
            <a:normAutofit/>
          </a:bodyPr>
          <a:lstStyle/>
          <a:p>
            <a:pPr eaLnBrk="1" hangingPunct="1">
              <a:lnSpc>
                <a:spcPct val="90000"/>
              </a:lnSpc>
              <a:buFontTx/>
              <a:buNone/>
            </a:pPr>
            <a:endParaRPr lang="pt-BR" altLang="pt-BR" sz="2400" dirty="0"/>
          </a:p>
          <a:p>
            <a:pPr eaLnBrk="1" hangingPunct="1">
              <a:lnSpc>
                <a:spcPct val="90000"/>
              </a:lnSpc>
              <a:buFontTx/>
              <a:buNone/>
            </a:pPr>
            <a:endParaRPr lang="pt-BR" altLang="pt-BR" sz="2400" dirty="0"/>
          </a:p>
          <a:p>
            <a:pPr eaLnBrk="1" hangingPunct="1">
              <a:lnSpc>
                <a:spcPct val="90000"/>
              </a:lnSpc>
              <a:buFontTx/>
              <a:buNone/>
            </a:pPr>
            <a:endParaRPr lang="pt-BR" altLang="pt-BR" sz="2400" dirty="0"/>
          </a:p>
          <a:p>
            <a:pPr eaLnBrk="1" hangingPunct="1">
              <a:lnSpc>
                <a:spcPct val="90000"/>
              </a:lnSpc>
              <a:buFontTx/>
              <a:buNone/>
            </a:pPr>
            <a:endParaRPr lang="pt-BR" altLang="pt-BR" sz="2400" dirty="0"/>
          </a:p>
          <a:p>
            <a:pPr eaLnBrk="1" hangingPunct="1">
              <a:lnSpc>
                <a:spcPct val="90000"/>
              </a:lnSpc>
              <a:buFontTx/>
              <a:buNone/>
            </a:pPr>
            <a:endParaRPr lang="pt-BR" altLang="pt-BR" sz="2400" dirty="0"/>
          </a:p>
          <a:p>
            <a:pPr eaLnBrk="1" hangingPunct="1">
              <a:lnSpc>
                <a:spcPct val="90000"/>
              </a:lnSpc>
              <a:buFontTx/>
              <a:buNone/>
            </a:pPr>
            <a:endParaRPr lang="pt-BR" altLang="pt-BR" sz="2400" dirty="0"/>
          </a:p>
          <a:p>
            <a:pPr eaLnBrk="1" hangingPunct="1">
              <a:lnSpc>
                <a:spcPct val="90000"/>
              </a:lnSpc>
              <a:buFontTx/>
              <a:buNone/>
            </a:pPr>
            <a:endParaRPr lang="pt-BR" altLang="pt-BR" sz="2400" dirty="0"/>
          </a:p>
        </p:txBody>
      </p:sp>
      <p:pic>
        <p:nvPicPr>
          <p:cNvPr id="33796" name="Picture 7" descr="ef1a1n10">
            <a:extLst>
              <a:ext uri="{FF2B5EF4-FFF2-40B4-BE49-F238E27FC236}">
                <a16:creationId xmlns:a16="http://schemas.microsoft.com/office/drawing/2014/main" id="{3CB58CA4-F22A-4978-827D-53FCAF74A335}"/>
              </a:ext>
            </a:extLst>
          </p:cNvPr>
          <p:cNvPicPr>
            <a:picLocks noChangeAspect="1" noChangeArrowheads="1"/>
          </p:cNvPicPr>
          <p:nvPr/>
        </p:nvPicPr>
        <p:blipFill>
          <a:blip r:embed="rId2">
            <a:grayscl/>
            <a:extLst>
              <a:ext uri="{28A0092B-C50C-407E-A947-70E740481C1C}">
                <a14:useLocalDpi xmlns:a14="http://schemas.microsoft.com/office/drawing/2010/main" val="0"/>
              </a:ext>
            </a:extLst>
          </a:blip>
          <a:srcRect/>
          <a:stretch>
            <a:fillRect/>
          </a:stretch>
        </p:blipFill>
        <p:spPr bwMode="auto">
          <a:xfrm>
            <a:off x="4582789" y="2454229"/>
            <a:ext cx="3743325" cy="2659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CaixaDeTexto 4">
            <a:extLst>
              <a:ext uri="{FF2B5EF4-FFF2-40B4-BE49-F238E27FC236}">
                <a16:creationId xmlns:a16="http://schemas.microsoft.com/office/drawing/2014/main" id="{5240D114-570C-4C7A-8C13-2FF80FD17E39}"/>
              </a:ext>
            </a:extLst>
          </p:cNvPr>
          <p:cNvSpPr txBox="1"/>
          <p:nvPr/>
        </p:nvSpPr>
        <p:spPr>
          <a:xfrm>
            <a:off x="9956577" y="6340004"/>
            <a:ext cx="2232248" cy="477054"/>
          </a:xfrm>
          <a:prstGeom prst="rect">
            <a:avLst/>
          </a:prstGeom>
          <a:noFill/>
          <a:ln>
            <a:solidFill>
              <a:srgbClr val="FFFF00"/>
            </a:solidFill>
          </a:ln>
        </p:spPr>
        <p:txBody>
          <a:bodyPr wrap="square" rtlCol="0" anchor="ctr" anchorCtr="1">
            <a:spAutoFit/>
          </a:bodyPr>
          <a:lstStyle/>
          <a:p>
            <a:r>
              <a:rPr lang="pt-BR" sz="2500" dirty="0"/>
              <a:t>Carlos Júnior</a:t>
            </a:r>
          </a:p>
        </p:txBody>
      </p:sp>
      <p:sp>
        <p:nvSpPr>
          <p:cNvPr id="6" name="CaixaDeTexto 5">
            <a:extLst>
              <a:ext uri="{FF2B5EF4-FFF2-40B4-BE49-F238E27FC236}">
                <a16:creationId xmlns:a16="http://schemas.microsoft.com/office/drawing/2014/main" id="{64F7BFF0-8CDE-4B89-AD0A-172C86DDA844}"/>
              </a:ext>
            </a:extLst>
          </p:cNvPr>
          <p:cNvSpPr txBox="1"/>
          <p:nvPr/>
        </p:nvSpPr>
        <p:spPr>
          <a:xfrm>
            <a:off x="3934172" y="232650"/>
            <a:ext cx="5040560"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Exercícios</a:t>
            </a:r>
            <a:endParaRPr lang="pt-BR" dirty="0">
              <a:latin typeface="Agency FB" panose="020B0503020202020204" pitchFamily="34" charset="0"/>
            </a:endParaRPr>
          </a:p>
        </p:txBody>
      </p:sp>
      <p:sp>
        <p:nvSpPr>
          <p:cNvPr id="2" name="Retângulo 1">
            <a:extLst>
              <a:ext uri="{FF2B5EF4-FFF2-40B4-BE49-F238E27FC236}">
                <a16:creationId xmlns:a16="http://schemas.microsoft.com/office/drawing/2014/main" id="{B9FEF8B1-1D73-4603-B197-3653454BE414}"/>
              </a:ext>
            </a:extLst>
          </p:cNvPr>
          <p:cNvSpPr/>
          <p:nvPr/>
        </p:nvSpPr>
        <p:spPr>
          <a:xfrm>
            <a:off x="1917948" y="1433302"/>
            <a:ext cx="9505056" cy="840230"/>
          </a:xfrm>
          <a:prstGeom prst="rect">
            <a:avLst/>
          </a:prstGeom>
          <a:ln>
            <a:solidFill>
              <a:srgbClr val="FF0000"/>
            </a:solidFill>
          </a:ln>
        </p:spPr>
        <p:txBody>
          <a:bodyPr wrap="square">
            <a:spAutoFit/>
          </a:bodyPr>
          <a:lstStyle/>
          <a:p>
            <a:pPr>
              <a:lnSpc>
                <a:spcPct val="90000"/>
              </a:lnSpc>
            </a:pPr>
            <a:r>
              <a:rPr lang="pt-BR" altLang="pt-BR" dirty="0"/>
              <a:t>Uma solução saturada de nitrato de potássio (KNO3) constituída, além do sal, por 100 g de água, está a temperatura de 60 ºC. Essa solução é resfriada a 25 ºC, ocorrendo precipitação de parte do sal dissolvido, calcule:</a:t>
            </a:r>
          </a:p>
        </p:txBody>
      </p:sp>
      <p:sp>
        <p:nvSpPr>
          <p:cNvPr id="3" name="Retângulo 2">
            <a:extLst>
              <a:ext uri="{FF2B5EF4-FFF2-40B4-BE49-F238E27FC236}">
                <a16:creationId xmlns:a16="http://schemas.microsoft.com/office/drawing/2014/main" id="{FBB3AAE1-14AE-47DD-B2C7-A98246E29039}"/>
              </a:ext>
            </a:extLst>
          </p:cNvPr>
          <p:cNvSpPr/>
          <p:nvPr/>
        </p:nvSpPr>
        <p:spPr>
          <a:xfrm>
            <a:off x="3047999" y="5656814"/>
            <a:ext cx="6092825" cy="590931"/>
          </a:xfrm>
          <a:prstGeom prst="rect">
            <a:avLst/>
          </a:prstGeom>
          <a:ln>
            <a:solidFill>
              <a:srgbClr val="FF0000"/>
            </a:solidFill>
          </a:ln>
        </p:spPr>
        <p:txBody>
          <a:bodyPr>
            <a:spAutoFit/>
          </a:bodyPr>
          <a:lstStyle/>
          <a:p>
            <a:pPr>
              <a:lnSpc>
                <a:spcPct val="90000"/>
              </a:lnSpc>
            </a:pPr>
            <a:r>
              <a:rPr lang="pt-BR" altLang="pt-BR" dirty="0"/>
              <a:t>a) a massa do sal que precipitou;</a:t>
            </a:r>
          </a:p>
          <a:p>
            <a:pPr>
              <a:lnSpc>
                <a:spcPct val="90000"/>
              </a:lnSpc>
            </a:pPr>
            <a:r>
              <a:rPr lang="pt-BR" altLang="pt-BR" dirty="0"/>
              <a:t>b) a massa do sal que permaneceu em solução.</a:t>
            </a:r>
          </a:p>
        </p:txBody>
      </p:sp>
    </p:spTree>
    <p:extLst>
      <p:ext uri="{BB962C8B-B14F-4D97-AF65-F5344CB8AC3E}">
        <p14:creationId xmlns:p14="http://schemas.microsoft.com/office/powerpoint/2010/main" val="11097424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Foto profissional grátis de abrigo, amostra, analisar">
            <a:extLst>
              <a:ext uri="{FF2B5EF4-FFF2-40B4-BE49-F238E27FC236}">
                <a16:creationId xmlns:a16="http://schemas.microsoft.com/office/drawing/2014/main" id="{BD207CFA-48B2-44BD-A80B-07DF23397D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010BDDE8-06D3-4B7B-97F7-A6AF11D287C0}"/>
              </a:ext>
            </a:extLst>
          </p:cNvPr>
          <p:cNvSpPr/>
          <p:nvPr/>
        </p:nvSpPr>
        <p:spPr>
          <a:xfrm>
            <a:off x="0" y="0"/>
            <a:ext cx="12188825" cy="6858000"/>
          </a:xfrm>
          <a:prstGeom prst="rect">
            <a:avLst/>
          </a:prstGeom>
          <a:solidFill>
            <a:schemeClr val="tx1">
              <a:alpha val="68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12" name="Text Box 2">
            <a:extLst>
              <a:ext uri="{FF2B5EF4-FFF2-40B4-BE49-F238E27FC236}">
                <a16:creationId xmlns:a16="http://schemas.microsoft.com/office/drawing/2014/main" id="{A9BF7B24-2B04-42F1-AADC-D3415FBACA29}"/>
              </a:ext>
            </a:extLst>
          </p:cNvPr>
          <p:cNvSpPr txBox="1">
            <a:spLocks noChangeArrowheads="1"/>
          </p:cNvSpPr>
          <p:nvPr/>
        </p:nvSpPr>
        <p:spPr bwMode="auto">
          <a:xfrm>
            <a:off x="3358108" y="836712"/>
            <a:ext cx="6019800" cy="523220"/>
          </a:xfrm>
          <a:prstGeom prst="rect">
            <a:avLst/>
          </a:prstGeom>
          <a:solidFill>
            <a:schemeClr val="bg1"/>
          </a:solidFill>
          <a:ln w="38100">
            <a:solidFill>
              <a:srgbClr val="000099"/>
            </a:solidFill>
            <a:miter lim="800000"/>
            <a:headEnd/>
            <a:tailEnd/>
          </a:ln>
        </p:spPr>
        <p:txBody>
          <a:bodyPr>
            <a:spAutoFit/>
          </a:bodyPr>
          <a:lstStyle>
            <a:lvl1pPr eaLnBrk="0" hangingPunct="0">
              <a:defRPr sz="2400" b="1">
                <a:solidFill>
                  <a:schemeClr val="tx1"/>
                </a:solidFill>
                <a:latin typeface="Times New Roman" panose="02020603050405020304" pitchFamily="18" charset="0"/>
              </a:defRPr>
            </a:lvl1pPr>
            <a:lvl2pPr marL="742950" indent="-285750" eaLnBrk="0" hangingPunct="0">
              <a:defRPr sz="2400" b="1">
                <a:solidFill>
                  <a:schemeClr val="tx1"/>
                </a:solidFill>
                <a:latin typeface="Times New Roman" panose="02020603050405020304" pitchFamily="18" charset="0"/>
              </a:defRPr>
            </a:lvl2pPr>
            <a:lvl3pPr marL="1143000" indent="-228600" eaLnBrk="0" hangingPunct="0">
              <a:defRPr sz="2400" b="1">
                <a:solidFill>
                  <a:schemeClr val="tx1"/>
                </a:solidFill>
                <a:latin typeface="Times New Roman" panose="02020603050405020304" pitchFamily="18" charset="0"/>
              </a:defRPr>
            </a:lvl3pPr>
            <a:lvl4pPr marL="1600200" indent="-228600" eaLnBrk="0" hangingPunct="0">
              <a:defRPr sz="2400" b="1">
                <a:solidFill>
                  <a:schemeClr val="tx1"/>
                </a:solidFill>
                <a:latin typeface="Times New Roman" panose="02020603050405020304" pitchFamily="18" charset="0"/>
              </a:defRPr>
            </a:lvl4pPr>
            <a:lvl5pPr marL="2057400" indent="-228600" eaLnBrk="0" hangingPunct="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eaLnBrk="1" hangingPunct="1">
              <a:spcBef>
                <a:spcPct val="50000"/>
              </a:spcBef>
            </a:pPr>
            <a:r>
              <a:rPr lang="pt-BR" altLang="pt-BR" sz="2800" dirty="0">
                <a:solidFill>
                  <a:srgbClr val="000099"/>
                </a:solidFill>
              </a:rPr>
              <a:t>TIPOS DE SOLUÇÕES</a:t>
            </a:r>
          </a:p>
        </p:txBody>
      </p:sp>
      <p:sp>
        <p:nvSpPr>
          <p:cNvPr id="13" name="Line 3">
            <a:extLst>
              <a:ext uri="{FF2B5EF4-FFF2-40B4-BE49-F238E27FC236}">
                <a16:creationId xmlns:a16="http://schemas.microsoft.com/office/drawing/2014/main" id="{2C406D54-EFB6-4477-8BFB-116932AB77C3}"/>
              </a:ext>
            </a:extLst>
          </p:cNvPr>
          <p:cNvSpPr>
            <a:spLocks noChangeShapeType="1"/>
          </p:cNvSpPr>
          <p:nvPr/>
        </p:nvSpPr>
        <p:spPr bwMode="auto">
          <a:xfrm flipH="1">
            <a:off x="4348708" y="1370112"/>
            <a:ext cx="762000" cy="182880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
        <p:nvSpPr>
          <p:cNvPr id="14" name="Line 4">
            <a:extLst>
              <a:ext uri="{FF2B5EF4-FFF2-40B4-BE49-F238E27FC236}">
                <a16:creationId xmlns:a16="http://schemas.microsoft.com/office/drawing/2014/main" id="{25411A5E-8FA1-469D-BB3E-A8DD0EEC07BB}"/>
              </a:ext>
            </a:extLst>
          </p:cNvPr>
          <p:cNvSpPr>
            <a:spLocks noChangeShapeType="1"/>
          </p:cNvSpPr>
          <p:nvPr/>
        </p:nvSpPr>
        <p:spPr bwMode="auto">
          <a:xfrm>
            <a:off x="6101308" y="1370112"/>
            <a:ext cx="0" cy="312420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
        <p:nvSpPr>
          <p:cNvPr id="15" name="Line 5">
            <a:extLst>
              <a:ext uri="{FF2B5EF4-FFF2-40B4-BE49-F238E27FC236}">
                <a16:creationId xmlns:a16="http://schemas.microsoft.com/office/drawing/2014/main" id="{10030A70-5BDA-497A-97C3-B0E0A845EFA7}"/>
              </a:ext>
            </a:extLst>
          </p:cNvPr>
          <p:cNvSpPr>
            <a:spLocks noChangeShapeType="1"/>
          </p:cNvSpPr>
          <p:nvPr/>
        </p:nvSpPr>
        <p:spPr bwMode="auto">
          <a:xfrm>
            <a:off x="7320508" y="1446312"/>
            <a:ext cx="1066800" cy="1600200"/>
          </a:xfrm>
          <a:prstGeom prst="line">
            <a:avLst/>
          </a:prstGeom>
          <a:noFill/>
          <a:ln w="38100">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
        <p:nvSpPr>
          <p:cNvPr id="16" name="Text Box 6">
            <a:extLst>
              <a:ext uri="{FF2B5EF4-FFF2-40B4-BE49-F238E27FC236}">
                <a16:creationId xmlns:a16="http://schemas.microsoft.com/office/drawing/2014/main" id="{430BEFE9-0B89-406F-AED3-47A6B6F8B944}"/>
              </a:ext>
            </a:extLst>
          </p:cNvPr>
          <p:cNvSpPr txBox="1">
            <a:spLocks noChangeArrowheads="1"/>
          </p:cNvSpPr>
          <p:nvPr/>
        </p:nvSpPr>
        <p:spPr bwMode="auto">
          <a:xfrm>
            <a:off x="2672308" y="3275113"/>
            <a:ext cx="1981200" cy="1408113"/>
          </a:xfrm>
          <a:prstGeom prst="rect">
            <a:avLst/>
          </a:prstGeom>
          <a:solidFill>
            <a:schemeClr val="bg1"/>
          </a:solidFill>
          <a:ln w="38100">
            <a:solidFill>
              <a:srgbClr val="000099"/>
            </a:solidFill>
            <a:miter lim="800000"/>
            <a:headEnd/>
            <a:tailEnd/>
          </a:ln>
        </p:spPr>
        <p:txBody>
          <a:bodyPr>
            <a:spAutoFit/>
          </a:bodyPr>
          <a:lstStyle>
            <a:lvl1pPr eaLnBrk="0" hangingPunct="0">
              <a:defRPr sz="2400" b="1">
                <a:solidFill>
                  <a:schemeClr val="tx1"/>
                </a:solidFill>
                <a:latin typeface="Times New Roman" panose="02020603050405020304" pitchFamily="18" charset="0"/>
              </a:defRPr>
            </a:lvl1pPr>
            <a:lvl2pPr marL="742950" indent="-285750" eaLnBrk="0" hangingPunct="0">
              <a:defRPr sz="2400" b="1">
                <a:solidFill>
                  <a:schemeClr val="tx1"/>
                </a:solidFill>
                <a:latin typeface="Times New Roman" panose="02020603050405020304" pitchFamily="18" charset="0"/>
              </a:defRPr>
            </a:lvl2pPr>
            <a:lvl3pPr marL="1143000" indent="-228600" eaLnBrk="0" hangingPunct="0">
              <a:defRPr sz="2400" b="1">
                <a:solidFill>
                  <a:schemeClr val="tx1"/>
                </a:solidFill>
                <a:latin typeface="Times New Roman" panose="02020603050405020304" pitchFamily="18" charset="0"/>
              </a:defRPr>
            </a:lvl3pPr>
            <a:lvl4pPr marL="1600200" indent="-228600" eaLnBrk="0" hangingPunct="0">
              <a:defRPr sz="2400" b="1">
                <a:solidFill>
                  <a:schemeClr val="tx1"/>
                </a:solidFill>
                <a:latin typeface="Times New Roman" panose="02020603050405020304" pitchFamily="18" charset="0"/>
              </a:defRPr>
            </a:lvl4pPr>
            <a:lvl5pPr marL="2057400" indent="-228600" eaLnBrk="0" hangingPunct="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eaLnBrk="1" hangingPunct="1">
              <a:spcBef>
                <a:spcPct val="50000"/>
              </a:spcBef>
            </a:pPr>
            <a:r>
              <a:rPr lang="pt-BR" altLang="pt-BR" dirty="0">
                <a:solidFill>
                  <a:srgbClr val="000099"/>
                </a:solidFill>
              </a:rPr>
              <a:t>SÓLIDAS</a:t>
            </a:r>
          </a:p>
          <a:p>
            <a:pPr algn="ctr" eaLnBrk="1" hangingPunct="1">
              <a:spcBef>
                <a:spcPct val="50000"/>
              </a:spcBef>
            </a:pPr>
            <a:r>
              <a:rPr lang="pt-BR" altLang="pt-BR" dirty="0" err="1">
                <a:solidFill>
                  <a:srgbClr val="000099"/>
                </a:solidFill>
              </a:rPr>
              <a:t>Ex:</a:t>
            </a:r>
            <a:r>
              <a:rPr lang="pt-BR" altLang="pt-BR" dirty="0" err="1">
                <a:solidFill>
                  <a:srgbClr val="FFCC00"/>
                </a:solidFill>
              </a:rPr>
              <a:t>OURO</a:t>
            </a:r>
            <a:r>
              <a:rPr lang="pt-BR" altLang="pt-BR" dirty="0">
                <a:solidFill>
                  <a:srgbClr val="FFCC00"/>
                </a:solidFill>
              </a:rPr>
              <a:t> 18K</a:t>
            </a:r>
          </a:p>
        </p:txBody>
      </p:sp>
      <p:sp>
        <p:nvSpPr>
          <p:cNvPr id="17" name="Text Box 7">
            <a:extLst>
              <a:ext uri="{FF2B5EF4-FFF2-40B4-BE49-F238E27FC236}">
                <a16:creationId xmlns:a16="http://schemas.microsoft.com/office/drawing/2014/main" id="{45E88F9B-73F2-4D35-8650-1193D9B048AE}"/>
              </a:ext>
            </a:extLst>
          </p:cNvPr>
          <p:cNvSpPr txBox="1">
            <a:spLocks noChangeArrowheads="1"/>
          </p:cNvSpPr>
          <p:nvPr/>
        </p:nvSpPr>
        <p:spPr bwMode="auto">
          <a:xfrm>
            <a:off x="5339308" y="4799112"/>
            <a:ext cx="2286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b="1">
                <a:solidFill>
                  <a:schemeClr val="tx1"/>
                </a:solidFill>
                <a:latin typeface="Times New Roman" panose="02020603050405020304" pitchFamily="18" charset="0"/>
              </a:defRPr>
            </a:lvl1pPr>
            <a:lvl2pPr marL="742950" indent="-285750" eaLnBrk="0" hangingPunct="0">
              <a:defRPr sz="2400" b="1">
                <a:solidFill>
                  <a:schemeClr val="tx1"/>
                </a:solidFill>
                <a:latin typeface="Times New Roman" panose="02020603050405020304" pitchFamily="18" charset="0"/>
              </a:defRPr>
            </a:lvl2pPr>
            <a:lvl3pPr marL="1143000" indent="-228600" eaLnBrk="0" hangingPunct="0">
              <a:defRPr sz="2400" b="1">
                <a:solidFill>
                  <a:schemeClr val="tx1"/>
                </a:solidFill>
                <a:latin typeface="Times New Roman" panose="02020603050405020304" pitchFamily="18" charset="0"/>
              </a:defRPr>
            </a:lvl3pPr>
            <a:lvl4pPr marL="1600200" indent="-228600" eaLnBrk="0" hangingPunct="0">
              <a:defRPr sz="2400" b="1">
                <a:solidFill>
                  <a:schemeClr val="tx1"/>
                </a:solidFill>
                <a:latin typeface="Times New Roman" panose="02020603050405020304" pitchFamily="18" charset="0"/>
              </a:defRPr>
            </a:lvl4pPr>
            <a:lvl5pPr marL="2057400" indent="-228600" eaLnBrk="0" hangingPunct="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eaLnBrk="1" hangingPunct="1">
              <a:spcBef>
                <a:spcPct val="50000"/>
              </a:spcBef>
            </a:pPr>
            <a:endParaRPr lang="pt-BR" altLang="pt-BR" b="0"/>
          </a:p>
        </p:txBody>
      </p:sp>
      <p:sp>
        <p:nvSpPr>
          <p:cNvPr id="18" name="Text Box 8">
            <a:extLst>
              <a:ext uri="{FF2B5EF4-FFF2-40B4-BE49-F238E27FC236}">
                <a16:creationId xmlns:a16="http://schemas.microsoft.com/office/drawing/2014/main" id="{D6D788EB-65F4-462B-92EC-BB101BCA575D}"/>
              </a:ext>
            </a:extLst>
          </p:cNvPr>
          <p:cNvSpPr txBox="1">
            <a:spLocks noChangeArrowheads="1"/>
          </p:cNvSpPr>
          <p:nvPr/>
        </p:nvSpPr>
        <p:spPr bwMode="auto">
          <a:xfrm>
            <a:off x="4958308" y="4570513"/>
            <a:ext cx="2286000" cy="1408113"/>
          </a:xfrm>
          <a:prstGeom prst="rect">
            <a:avLst/>
          </a:prstGeom>
          <a:solidFill>
            <a:schemeClr val="bg1"/>
          </a:solidFill>
          <a:ln w="38100">
            <a:solidFill>
              <a:srgbClr val="000099"/>
            </a:solidFill>
            <a:miter lim="800000"/>
            <a:headEnd/>
            <a:tailEnd/>
          </a:ln>
        </p:spPr>
        <p:txBody>
          <a:bodyPr>
            <a:spAutoFit/>
          </a:bodyPr>
          <a:lstStyle>
            <a:lvl1pPr eaLnBrk="0" hangingPunct="0">
              <a:defRPr sz="2400" b="1">
                <a:solidFill>
                  <a:schemeClr val="tx1"/>
                </a:solidFill>
                <a:latin typeface="Times New Roman" panose="02020603050405020304" pitchFamily="18" charset="0"/>
              </a:defRPr>
            </a:lvl1pPr>
            <a:lvl2pPr marL="742950" indent="-285750" eaLnBrk="0" hangingPunct="0">
              <a:defRPr sz="2400" b="1">
                <a:solidFill>
                  <a:schemeClr val="tx1"/>
                </a:solidFill>
                <a:latin typeface="Times New Roman" panose="02020603050405020304" pitchFamily="18" charset="0"/>
              </a:defRPr>
            </a:lvl2pPr>
            <a:lvl3pPr marL="1143000" indent="-228600" eaLnBrk="0" hangingPunct="0">
              <a:defRPr sz="2400" b="1">
                <a:solidFill>
                  <a:schemeClr val="tx1"/>
                </a:solidFill>
                <a:latin typeface="Times New Roman" panose="02020603050405020304" pitchFamily="18" charset="0"/>
              </a:defRPr>
            </a:lvl3pPr>
            <a:lvl4pPr marL="1600200" indent="-228600" eaLnBrk="0" hangingPunct="0">
              <a:defRPr sz="2400" b="1">
                <a:solidFill>
                  <a:schemeClr val="tx1"/>
                </a:solidFill>
                <a:latin typeface="Times New Roman" panose="02020603050405020304" pitchFamily="18" charset="0"/>
              </a:defRPr>
            </a:lvl4pPr>
            <a:lvl5pPr marL="2057400" indent="-228600" eaLnBrk="0" hangingPunct="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eaLnBrk="1" hangingPunct="1">
              <a:spcBef>
                <a:spcPct val="50000"/>
              </a:spcBef>
            </a:pPr>
            <a:r>
              <a:rPr lang="pt-BR" altLang="pt-BR" dirty="0">
                <a:solidFill>
                  <a:srgbClr val="000099"/>
                </a:solidFill>
              </a:rPr>
              <a:t>LIQUIDAS</a:t>
            </a:r>
          </a:p>
          <a:p>
            <a:pPr algn="ctr" eaLnBrk="1" hangingPunct="1">
              <a:spcBef>
                <a:spcPct val="50000"/>
              </a:spcBef>
            </a:pPr>
            <a:r>
              <a:rPr lang="pt-BR" altLang="pt-BR" dirty="0" err="1">
                <a:solidFill>
                  <a:srgbClr val="000099"/>
                </a:solidFill>
              </a:rPr>
              <a:t>Ex</a:t>
            </a:r>
            <a:r>
              <a:rPr lang="pt-BR" altLang="pt-BR" dirty="0">
                <a:solidFill>
                  <a:srgbClr val="000099"/>
                </a:solidFill>
              </a:rPr>
              <a:t>: </a:t>
            </a:r>
            <a:r>
              <a:rPr lang="pt-BR" altLang="pt-BR" dirty="0">
                <a:solidFill>
                  <a:srgbClr val="3399FF"/>
                </a:solidFill>
              </a:rPr>
              <a:t>ÁGUA DO MAR</a:t>
            </a:r>
          </a:p>
        </p:txBody>
      </p:sp>
      <p:sp>
        <p:nvSpPr>
          <p:cNvPr id="19" name="Text Box 9">
            <a:extLst>
              <a:ext uri="{FF2B5EF4-FFF2-40B4-BE49-F238E27FC236}">
                <a16:creationId xmlns:a16="http://schemas.microsoft.com/office/drawing/2014/main" id="{7946784A-8332-43C6-B160-0CA1534BABBC}"/>
              </a:ext>
            </a:extLst>
          </p:cNvPr>
          <p:cNvSpPr txBox="1">
            <a:spLocks noChangeArrowheads="1"/>
          </p:cNvSpPr>
          <p:nvPr/>
        </p:nvSpPr>
        <p:spPr bwMode="auto">
          <a:xfrm>
            <a:off x="7472908" y="3122713"/>
            <a:ext cx="2209800" cy="860425"/>
          </a:xfrm>
          <a:prstGeom prst="rect">
            <a:avLst/>
          </a:prstGeom>
          <a:solidFill>
            <a:schemeClr val="bg1"/>
          </a:solidFill>
          <a:ln w="38100">
            <a:solidFill>
              <a:srgbClr val="000099"/>
            </a:solidFill>
            <a:miter lim="800000"/>
            <a:headEnd/>
            <a:tailEnd/>
          </a:ln>
        </p:spPr>
        <p:txBody>
          <a:bodyPr>
            <a:spAutoFit/>
          </a:bodyPr>
          <a:lstStyle>
            <a:lvl1pPr eaLnBrk="0" hangingPunct="0">
              <a:defRPr sz="2400" b="1">
                <a:solidFill>
                  <a:schemeClr val="tx1"/>
                </a:solidFill>
                <a:latin typeface="Times New Roman" panose="02020603050405020304" pitchFamily="18" charset="0"/>
              </a:defRPr>
            </a:lvl1pPr>
            <a:lvl2pPr marL="742950" indent="-285750" eaLnBrk="0" hangingPunct="0">
              <a:defRPr sz="2400" b="1">
                <a:solidFill>
                  <a:schemeClr val="tx1"/>
                </a:solidFill>
                <a:latin typeface="Times New Roman" panose="02020603050405020304" pitchFamily="18" charset="0"/>
              </a:defRPr>
            </a:lvl2pPr>
            <a:lvl3pPr marL="1143000" indent="-228600" eaLnBrk="0" hangingPunct="0">
              <a:defRPr sz="2400" b="1">
                <a:solidFill>
                  <a:schemeClr val="tx1"/>
                </a:solidFill>
                <a:latin typeface="Times New Roman" panose="02020603050405020304" pitchFamily="18" charset="0"/>
              </a:defRPr>
            </a:lvl3pPr>
            <a:lvl4pPr marL="1600200" indent="-228600" eaLnBrk="0" hangingPunct="0">
              <a:defRPr sz="2400" b="1">
                <a:solidFill>
                  <a:schemeClr val="tx1"/>
                </a:solidFill>
                <a:latin typeface="Times New Roman" panose="02020603050405020304" pitchFamily="18" charset="0"/>
              </a:defRPr>
            </a:lvl4pPr>
            <a:lvl5pPr marL="2057400" indent="-228600" eaLnBrk="0" hangingPunct="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eaLnBrk="1" hangingPunct="1">
              <a:spcBef>
                <a:spcPct val="50000"/>
              </a:spcBef>
            </a:pPr>
            <a:r>
              <a:rPr lang="pt-BR" altLang="pt-BR" dirty="0">
                <a:solidFill>
                  <a:srgbClr val="000099"/>
                </a:solidFill>
              </a:rPr>
              <a:t>GASOSAS </a:t>
            </a:r>
            <a:r>
              <a:rPr lang="pt-BR" altLang="pt-BR" dirty="0" err="1">
                <a:solidFill>
                  <a:srgbClr val="000099"/>
                </a:solidFill>
              </a:rPr>
              <a:t>Ex:</a:t>
            </a:r>
            <a:r>
              <a:rPr lang="pt-BR" altLang="pt-BR" dirty="0" err="1">
                <a:solidFill>
                  <a:srgbClr val="FF0066"/>
                </a:solidFill>
              </a:rPr>
              <a:t>AR</a:t>
            </a:r>
            <a:endParaRPr lang="pt-BR" altLang="pt-BR" dirty="0">
              <a:solidFill>
                <a:srgbClr val="FF0066"/>
              </a:solidFill>
            </a:endParaRPr>
          </a:p>
        </p:txBody>
      </p:sp>
      <p:sp>
        <p:nvSpPr>
          <p:cNvPr id="3" name="Retângulo 2">
            <a:extLst>
              <a:ext uri="{FF2B5EF4-FFF2-40B4-BE49-F238E27FC236}">
                <a16:creationId xmlns:a16="http://schemas.microsoft.com/office/drawing/2014/main" id="{106831F5-0C1F-4A73-BC21-C1CF071512C9}"/>
              </a:ext>
            </a:extLst>
          </p:cNvPr>
          <p:cNvSpPr/>
          <p:nvPr/>
        </p:nvSpPr>
        <p:spPr>
          <a:xfrm>
            <a:off x="184512" y="5686085"/>
            <a:ext cx="4463752" cy="923330"/>
          </a:xfrm>
          <a:prstGeom prst="rect">
            <a:avLst/>
          </a:prstGeom>
          <a:solidFill>
            <a:srgbClr val="FF33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pt-BR" altLang="pt-BR" dirty="0"/>
              <a:t>Grande parte das soluções é líquida, mas, porém, existem soluções sólidas, como o ouro, e gasosas, como o ar atmosférico.</a:t>
            </a:r>
          </a:p>
        </p:txBody>
      </p:sp>
    </p:spTree>
    <p:extLst>
      <p:ext uri="{BB962C8B-B14F-4D97-AF65-F5344CB8AC3E}">
        <p14:creationId xmlns:p14="http://schemas.microsoft.com/office/powerpoint/2010/main" val="11629442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500"/>
                                        <p:tgtEl>
                                          <p:spTgt spid="13"/>
                                        </p:tgtEl>
                                      </p:cBhvr>
                                    </p:animEffect>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grpId="0" nodeType="click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barn(inVertical)">
                                      <p:cBhvr>
                                        <p:cTn id="16" dur="500"/>
                                        <p:tgtEl>
                                          <p:spTgt spid="16"/>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ipe(down)">
                                      <p:cBhvr>
                                        <p:cTn id="21" dur="500"/>
                                        <p:tgtEl>
                                          <p:spTgt spid="14"/>
                                        </p:tgtEl>
                                      </p:cBhvr>
                                    </p:animEffect>
                                  </p:childTnLst>
                                </p:cTn>
                              </p:par>
                            </p:childTnLst>
                          </p:cTn>
                        </p:par>
                      </p:childTnLst>
                    </p:cTn>
                  </p:par>
                  <p:par>
                    <p:cTn id="22" fill="hold">
                      <p:stCondLst>
                        <p:cond delay="indefinite"/>
                      </p:stCondLst>
                      <p:childTnLst>
                        <p:par>
                          <p:cTn id="23" fill="hold">
                            <p:stCondLst>
                              <p:cond delay="0"/>
                            </p:stCondLst>
                            <p:childTnLst>
                              <p:par>
                                <p:cTn id="24" presetID="14" presetClass="entr" presetSubtype="10" fill="hold" grpId="0" nodeType="click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randombar(horizontal)">
                                      <p:cBhvr>
                                        <p:cTn id="26" dur="500"/>
                                        <p:tgtEl>
                                          <p:spTgt spid="18"/>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barn(inVertical)">
                                      <p:cBhvr>
                                        <p:cTn id="31" dur="500"/>
                                        <p:tgtEl>
                                          <p:spTgt spid="15"/>
                                        </p:tgtEl>
                                      </p:cBhvr>
                                    </p:animEffec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ppt_x"/>
                                          </p:val>
                                        </p:tav>
                                        <p:tav tm="100000">
                                          <p:val>
                                            <p:strVal val="#ppt_x"/>
                                          </p:val>
                                        </p:tav>
                                      </p:tavLst>
                                    </p:anim>
                                    <p:anim calcmode="lin" valueType="num">
                                      <p:cBhvr additive="base">
                                        <p:cTn id="37"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3"/>
                                        </p:tgtEl>
                                        <p:attrNameLst>
                                          <p:attrName>style.visibility</p:attrName>
                                        </p:attrNameLst>
                                      </p:cBhvr>
                                      <p:to>
                                        <p:strVal val="visible"/>
                                      </p:to>
                                    </p:set>
                                    <p:animEffect transition="in" filter="barn(inVertical)">
                                      <p:cBhvr>
                                        <p:cTn id="4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8" grpId="0" animBg="1"/>
      <p:bldP spid="19" grpId="0" animBg="1"/>
      <p:bldP spid="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Foto profissional grátis de abrigo, amostra, analisar">
            <a:extLst>
              <a:ext uri="{FF2B5EF4-FFF2-40B4-BE49-F238E27FC236}">
                <a16:creationId xmlns:a16="http://schemas.microsoft.com/office/drawing/2014/main" id="{BD207CFA-48B2-44BD-A80B-07DF23397D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010BDDE8-06D3-4B7B-97F7-A6AF11D287C0}"/>
              </a:ext>
            </a:extLst>
          </p:cNvPr>
          <p:cNvSpPr/>
          <p:nvPr/>
        </p:nvSpPr>
        <p:spPr>
          <a:xfrm>
            <a:off x="0" y="0"/>
            <a:ext cx="12188825" cy="6858000"/>
          </a:xfrm>
          <a:prstGeom prst="rect">
            <a:avLst/>
          </a:prstGeom>
          <a:solidFill>
            <a:schemeClr val="tx1">
              <a:alpha val="68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pic>
        <p:nvPicPr>
          <p:cNvPr id="20" name="Imagem 19">
            <a:extLst>
              <a:ext uri="{FF2B5EF4-FFF2-40B4-BE49-F238E27FC236}">
                <a16:creationId xmlns:a16="http://schemas.microsoft.com/office/drawing/2014/main" id="{9B61B405-83B0-4F2F-B9E4-2F437170F61D}"/>
              </a:ext>
            </a:extLst>
          </p:cNvPr>
          <p:cNvPicPr>
            <a:picLocks noChangeAspect="1"/>
          </p:cNvPicPr>
          <p:nvPr/>
        </p:nvPicPr>
        <p:blipFill>
          <a:blip r:embed="rId3"/>
          <a:stretch>
            <a:fillRect/>
          </a:stretch>
        </p:blipFill>
        <p:spPr>
          <a:xfrm>
            <a:off x="1989955" y="1268760"/>
            <a:ext cx="8659968" cy="50563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1" name="CaixaDeTexto 20">
            <a:extLst>
              <a:ext uri="{FF2B5EF4-FFF2-40B4-BE49-F238E27FC236}">
                <a16:creationId xmlns:a16="http://schemas.microsoft.com/office/drawing/2014/main" id="{4D1014F6-B072-44A1-8B36-94C5B1078079}"/>
              </a:ext>
            </a:extLst>
          </p:cNvPr>
          <p:cNvSpPr txBox="1"/>
          <p:nvPr/>
        </p:nvSpPr>
        <p:spPr>
          <a:xfrm>
            <a:off x="2039964" y="110870"/>
            <a:ext cx="8559951"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Tipos de soluções</a:t>
            </a:r>
            <a:endParaRPr lang="pt-BR" dirty="0">
              <a:latin typeface="Agency FB" panose="020B0503020202020204" pitchFamily="34" charset="0"/>
            </a:endParaRPr>
          </a:p>
        </p:txBody>
      </p:sp>
    </p:spTree>
    <p:extLst>
      <p:ext uri="{BB962C8B-B14F-4D97-AF65-F5344CB8AC3E}">
        <p14:creationId xmlns:p14="http://schemas.microsoft.com/office/powerpoint/2010/main" val="2548559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Foto profissional grátis de abrigo, amostra, analisar">
            <a:extLst>
              <a:ext uri="{FF2B5EF4-FFF2-40B4-BE49-F238E27FC236}">
                <a16:creationId xmlns:a16="http://schemas.microsoft.com/office/drawing/2014/main" id="{BD207CFA-48B2-44BD-A80B-07DF23397D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010BDDE8-06D3-4B7B-97F7-A6AF11D287C0}"/>
              </a:ext>
            </a:extLst>
          </p:cNvPr>
          <p:cNvSpPr/>
          <p:nvPr/>
        </p:nvSpPr>
        <p:spPr>
          <a:xfrm>
            <a:off x="0" y="0"/>
            <a:ext cx="12188825" cy="6858000"/>
          </a:xfrm>
          <a:prstGeom prst="rect">
            <a:avLst/>
          </a:prstGeom>
          <a:solidFill>
            <a:schemeClr val="tx1">
              <a:alpha val="68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21" name="CaixaDeTexto 20">
            <a:extLst>
              <a:ext uri="{FF2B5EF4-FFF2-40B4-BE49-F238E27FC236}">
                <a16:creationId xmlns:a16="http://schemas.microsoft.com/office/drawing/2014/main" id="{4D1014F6-B072-44A1-8B36-94C5B1078079}"/>
              </a:ext>
            </a:extLst>
          </p:cNvPr>
          <p:cNvSpPr txBox="1"/>
          <p:nvPr/>
        </p:nvSpPr>
        <p:spPr>
          <a:xfrm>
            <a:off x="2039964" y="110870"/>
            <a:ext cx="8559951"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Tipos de soluções</a:t>
            </a:r>
            <a:endParaRPr lang="pt-BR" dirty="0">
              <a:latin typeface="Agency FB" panose="020B0503020202020204" pitchFamily="34" charset="0"/>
            </a:endParaRPr>
          </a:p>
        </p:txBody>
      </p:sp>
      <p:sp>
        <p:nvSpPr>
          <p:cNvPr id="6" name="Retângulo 5">
            <a:extLst>
              <a:ext uri="{FF2B5EF4-FFF2-40B4-BE49-F238E27FC236}">
                <a16:creationId xmlns:a16="http://schemas.microsoft.com/office/drawing/2014/main" id="{0639628E-C561-470A-B29D-19196737D5AE}"/>
              </a:ext>
            </a:extLst>
          </p:cNvPr>
          <p:cNvSpPr/>
          <p:nvPr/>
        </p:nvSpPr>
        <p:spPr>
          <a:xfrm>
            <a:off x="1485900" y="1772816"/>
            <a:ext cx="3384376" cy="461665"/>
          </a:xfrm>
          <a:prstGeom prst="rect">
            <a:avLst/>
          </a:prstGeom>
          <a:ln>
            <a:solidFill>
              <a:srgbClr val="FF0000"/>
            </a:solidFill>
          </a:ln>
        </p:spPr>
        <p:txBody>
          <a:bodyPr wrap="square">
            <a:spAutoFit/>
          </a:bodyPr>
          <a:lstStyle/>
          <a:p>
            <a:r>
              <a:rPr lang="pt-BR" sz="2400" b="1" dirty="0">
                <a:solidFill>
                  <a:schemeClr val="bg1"/>
                </a:solidFill>
                <a:latin typeface="Helvetica-Bold"/>
              </a:rPr>
              <a:t>Soluções gasosas</a:t>
            </a:r>
            <a:endParaRPr lang="pt-BR" sz="2400" dirty="0">
              <a:solidFill>
                <a:schemeClr val="bg1"/>
              </a:solidFill>
            </a:endParaRPr>
          </a:p>
        </p:txBody>
      </p:sp>
      <p:sp>
        <p:nvSpPr>
          <p:cNvPr id="3" name="Retângulo 2">
            <a:extLst>
              <a:ext uri="{FF2B5EF4-FFF2-40B4-BE49-F238E27FC236}">
                <a16:creationId xmlns:a16="http://schemas.microsoft.com/office/drawing/2014/main" id="{CD1775A7-C16C-4510-A05B-71BABB80393B}"/>
              </a:ext>
            </a:extLst>
          </p:cNvPr>
          <p:cNvSpPr/>
          <p:nvPr/>
        </p:nvSpPr>
        <p:spPr>
          <a:xfrm>
            <a:off x="1269876" y="2564904"/>
            <a:ext cx="8663037" cy="1200329"/>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pt-BR" dirty="0">
                <a:latin typeface="Helvetica" panose="020B0604020202020204" pitchFamily="34" charset="0"/>
              </a:rPr>
              <a:t>Uma mistura de dois ou mais gases sempre formará solução, pois os gases sempre se misturam uniformemente entre si em qualquer proporção. Uma solução gasosa possui suas moléculas distantes umas das outras, em movimento rápido e caótico, colidindo frequentemente entre si e com as paredes do recipiente.</a:t>
            </a:r>
            <a:endParaRPr lang="pt-BR" dirty="0"/>
          </a:p>
        </p:txBody>
      </p:sp>
      <p:pic>
        <p:nvPicPr>
          <p:cNvPr id="8" name="Picture 2" descr="Resultado de imagem para soluÃ§Ãµes gasosas">
            <a:extLst>
              <a:ext uri="{FF2B5EF4-FFF2-40B4-BE49-F238E27FC236}">
                <a16:creationId xmlns:a16="http://schemas.microsoft.com/office/drawing/2014/main" id="{81DB2990-9158-48C2-9F7D-76A02C593D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14292" y="4052084"/>
            <a:ext cx="4103738" cy="25190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35353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heel(1)">
                                      <p:cBhvr>
                                        <p:cTn id="1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Foto profissional grátis de abrigo, amostra, analisar">
            <a:extLst>
              <a:ext uri="{FF2B5EF4-FFF2-40B4-BE49-F238E27FC236}">
                <a16:creationId xmlns:a16="http://schemas.microsoft.com/office/drawing/2014/main" id="{BD207CFA-48B2-44BD-A80B-07DF23397D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010BDDE8-06D3-4B7B-97F7-A6AF11D287C0}"/>
              </a:ext>
            </a:extLst>
          </p:cNvPr>
          <p:cNvSpPr/>
          <p:nvPr/>
        </p:nvSpPr>
        <p:spPr>
          <a:xfrm>
            <a:off x="0" y="0"/>
            <a:ext cx="12188825" cy="6858000"/>
          </a:xfrm>
          <a:prstGeom prst="rect">
            <a:avLst/>
          </a:prstGeom>
          <a:solidFill>
            <a:schemeClr val="tx1">
              <a:alpha val="68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21" name="CaixaDeTexto 20">
            <a:extLst>
              <a:ext uri="{FF2B5EF4-FFF2-40B4-BE49-F238E27FC236}">
                <a16:creationId xmlns:a16="http://schemas.microsoft.com/office/drawing/2014/main" id="{4D1014F6-B072-44A1-8B36-94C5B1078079}"/>
              </a:ext>
            </a:extLst>
          </p:cNvPr>
          <p:cNvSpPr txBox="1"/>
          <p:nvPr/>
        </p:nvSpPr>
        <p:spPr>
          <a:xfrm>
            <a:off x="2039964" y="110870"/>
            <a:ext cx="8559951"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Tipos de soluções</a:t>
            </a:r>
            <a:endParaRPr lang="pt-BR" dirty="0">
              <a:latin typeface="Agency FB" panose="020B0503020202020204" pitchFamily="34" charset="0"/>
            </a:endParaRPr>
          </a:p>
        </p:txBody>
      </p:sp>
      <p:sp>
        <p:nvSpPr>
          <p:cNvPr id="6" name="Retângulo 5">
            <a:extLst>
              <a:ext uri="{FF2B5EF4-FFF2-40B4-BE49-F238E27FC236}">
                <a16:creationId xmlns:a16="http://schemas.microsoft.com/office/drawing/2014/main" id="{0639628E-C561-470A-B29D-19196737D5AE}"/>
              </a:ext>
            </a:extLst>
          </p:cNvPr>
          <p:cNvSpPr/>
          <p:nvPr/>
        </p:nvSpPr>
        <p:spPr>
          <a:xfrm>
            <a:off x="1485900" y="1772816"/>
            <a:ext cx="3384376" cy="461665"/>
          </a:xfrm>
          <a:prstGeom prst="rect">
            <a:avLst/>
          </a:prstGeom>
          <a:ln>
            <a:solidFill>
              <a:srgbClr val="FF0000"/>
            </a:solidFill>
          </a:ln>
        </p:spPr>
        <p:txBody>
          <a:bodyPr wrap="square">
            <a:spAutoFit/>
          </a:bodyPr>
          <a:lstStyle/>
          <a:p>
            <a:r>
              <a:rPr lang="pt-BR" sz="2400" b="1" dirty="0">
                <a:solidFill>
                  <a:schemeClr val="bg1"/>
                </a:solidFill>
                <a:latin typeface="Helvetica-Bold"/>
              </a:rPr>
              <a:t>Soluções líquidas</a:t>
            </a:r>
            <a:endParaRPr lang="pt-BR" sz="2400" dirty="0">
              <a:solidFill>
                <a:schemeClr val="bg1"/>
              </a:solidFill>
            </a:endParaRPr>
          </a:p>
        </p:txBody>
      </p:sp>
      <p:sp>
        <p:nvSpPr>
          <p:cNvPr id="3" name="Retângulo 2">
            <a:extLst>
              <a:ext uri="{FF2B5EF4-FFF2-40B4-BE49-F238E27FC236}">
                <a16:creationId xmlns:a16="http://schemas.microsoft.com/office/drawing/2014/main" id="{CD1775A7-C16C-4510-A05B-71BABB80393B}"/>
              </a:ext>
            </a:extLst>
          </p:cNvPr>
          <p:cNvSpPr/>
          <p:nvPr/>
        </p:nvSpPr>
        <p:spPr>
          <a:xfrm>
            <a:off x="1269876" y="2564904"/>
            <a:ext cx="9145016" cy="923330"/>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pt-BR" dirty="0">
                <a:latin typeface="Helvetica" panose="020B0604020202020204" pitchFamily="34" charset="0"/>
              </a:rPr>
              <a:t>As soluções líquidas possuem arranjo molecular típico de um líquido puro, com suas partículas próximas umas das outras, ainda apresentando uma certa ordem. Uma solução líquida difere de um líquido puro por ser composta por diferentes partículas.</a:t>
            </a:r>
            <a:endParaRPr lang="pt-BR" dirty="0"/>
          </a:p>
        </p:txBody>
      </p:sp>
      <p:pic>
        <p:nvPicPr>
          <p:cNvPr id="9" name="Picture 6" descr="Imagem relacionada">
            <a:extLst>
              <a:ext uri="{FF2B5EF4-FFF2-40B4-BE49-F238E27FC236}">
                <a16:creationId xmlns:a16="http://schemas.microsoft.com/office/drawing/2014/main" id="{0F98BC8E-3449-4C23-85AD-0B132A17CC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66220" y="3923099"/>
            <a:ext cx="3771900" cy="25050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6927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21" presetClass="entr" presetSubtype="1" fill="hold"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heel(1)">
                                      <p:cBhvr>
                                        <p:cTn id="16"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Foto profissional grátis de abrigo, amostra, analisar">
            <a:extLst>
              <a:ext uri="{FF2B5EF4-FFF2-40B4-BE49-F238E27FC236}">
                <a16:creationId xmlns:a16="http://schemas.microsoft.com/office/drawing/2014/main" id="{BD207CFA-48B2-44BD-A80B-07DF23397D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010BDDE8-06D3-4B7B-97F7-A6AF11D287C0}"/>
              </a:ext>
            </a:extLst>
          </p:cNvPr>
          <p:cNvSpPr/>
          <p:nvPr/>
        </p:nvSpPr>
        <p:spPr>
          <a:xfrm>
            <a:off x="0" y="0"/>
            <a:ext cx="12188825" cy="6858000"/>
          </a:xfrm>
          <a:prstGeom prst="rect">
            <a:avLst/>
          </a:prstGeom>
          <a:solidFill>
            <a:schemeClr val="tx1">
              <a:alpha val="68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21" name="CaixaDeTexto 20">
            <a:extLst>
              <a:ext uri="{FF2B5EF4-FFF2-40B4-BE49-F238E27FC236}">
                <a16:creationId xmlns:a16="http://schemas.microsoft.com/office/drawing/2014/main" id="{4D1014F6-B072-44A1-8B36-94C5B1078079}"/>
              </a:ext>
            </a:extLst>
          </p:cNvPr>
          <p:cNvSpPr txBox="1"/>
          <p:nvPr/>
        </p:nvSpPr>
        <p:spPr>
          <a:xfrm>
            <a:off x="2039964" y="110870"/>
            <a:ext cx="8559951"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Tipos de soluções</a:t>
            </a:r>
            <a:endParaRPr lang="pt-BR" dirty="0">
              <a:latin typeface="Agency FB" panose="020B0503020202020204" pitchFamily="34" charset="0"/>
            </a:endParaRPr>
          </a:p>
        </p:txBody>
      </p:sp>
      <p:sp>
        <p:nvSpPr>
          <p:cNvPr id="6" name="Retângulo 5">
            <a:extLst>
              <a:ext uri="{FF2B5EF4-FFF2-40B4-BE49-F238E27FC236}">
                <a16:creationId xmlns:a16="http://schemas.microsoft.com/office/drawing/2014/main" id="{0639628E-C561-470A-B29D-19196737D5AE}"/>
              </a:ext>
            </a:extLst>
          </p:cNvPr>
          <p:cNvSpPr/>
          <p:nvPr/>
        </p:nvSpPr>
        <p:spPr>
          <a:xfrm>
            <a:off x="1485900" y="1772816"/>
            <a:ext cx="3384376" cy="461665"/>
          </a:xfrm>
          <a:prstGeom prst="rect">
            <a:avLst/>
          </a:prstGeom>
          <a:ln>
            <a:solidFill>
              <a:srgbClr val="FF0000"/>
            </a:solidFill>
          </a:ln>
        </p:spPr>
        <p:txBody>
          <a:bodyPr wrap="square">
            <a:spAutoFit/>
          </a:bodyPr>
          <a:lstStyle/>
          <a:p>
            <a:r>
              <a:rPr lang="pt-BR" sz="2400" b="1" dirty="0">
                <a:solidFill>
                  <a:schemeClr val="bg1"/>
                </a:solidFill>
                <a:latin typeface="Helvetica-Bold"/>
              </a:rPr>
              <a:t>Soluções sólidas</a:t>
            </a:r>
            <a:endParaRPr lang="pt-BR" sz="2400" dirty="0">
              <a:solidFill>
                <a:schemeClr val="bg1"/>
              </a:solidFill>
            </a:endParaRPr>
          </a:p>
        </p:txBody>
      </p:sp>
      <p:sp>
        <p:nvSpPr>
          <p:cNvPr id="3" name="Retângulo 2">
            <a:extLst>
              <a:ext uri="{FF2B5EF4-FFF2-40B4-BE49-F238E27FC236}">
                <a16:creationId xmlns:a16="http://schemas.microsoft.com/office/drawing/2014/main" id="{CD1775A7-C16C-4510-A05B-71BABB80393B}"/>
              </a:ext>
            </a:extLst>
          </p:cNvPr>
          <p:cNvSpPr/>
          <p:nvPr/>
        </p:nvSpPr>
        <p:spPr>
          <a:xfrm>
            <a:off x="1269876" y="2422605"/>
            <a:ext cx="9505056" cy="1477328"/>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pt-BR" dirty="0">
                <a:latin typeface="Helvetica" panose="020B0604020202020204" pitchFamily="34" charset="0"/>
              </a:rPr>
              <a:t>Soluções sólidas podem ser de dois tipos: solução sólida </a:t>
            </a:r>
            <a:r>
              <a:rPr lang="pt-BR" dirty="0" err="1">
                <a:latin typeface="Helvetica" panose="020B0604020202020204" pitchFamily="34" charset="0"/>
              </a:rPr>
              <a:t>substitucional</a:t>
            </a:r>
            <a:r>
              <a:rPr lang="pt-BR" dirty="0">
                <a:latin typeface="Helvetica" panose="020B0604020202020204" pitchFamily="34" charset="0"/>
              </a:rPr>
              <a:t> ou solução sólida intersticial. O primeiro tipo de solução sólida exibe uma estrutura cristalina que tem regularidade estrutural, mas na qual a estrutura foi feita ao acaso ou pela existência de partículas diferentes ocupando os pontos do retículo. No segundo tipo, átomos diferentes, íons ou moléculas ocupam os vértices e fissuras ou interstícios, no retículo hospedeiro.</a:t>
            </a:r>
            <a:endParaRPr lang="pt-BR" dirty="0"/>
          </a:p>
        </p:txBody>
      </p:sp>
      <p:pic>
        <p:nvPicPr>
          <p:cNvPr id="8" name="Imagem 7">
            <a:extLst>
              <a:ext uri="{FF2B5EF4-FFF2-40B4-BE49-F238E27FC236}">
                <a16:creationId xmlns:a16="http://schemas.microsoft.com/office/drawing/2014/main" id="{543EE3F8-F64C-4066-9DFA-9024065E2283}"/>
              </a:ext>
            </a:extLst>
          </p:cNvPr>
          <p:cNvPicPr>
            <a:picLocks noChangeAspect="1"/>
          </p:cNvPicPr>
          <p:nvPr/>
        </p:nvPicPr>
        <p:blipFill>
          <a:blip r:embed="rId3"/>
          <a:stretch>
            <a:fillRect/>
          </a:stretch>
        </p:blipFill>
        <p:spPr>
          <a:xfrm>
            <a:off x="3003811" y="4117366"/>
            <a:ext cx="6181201" cy="25232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63935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Foto profissional grátis de análise, aparelhos, assistência médica">
            <a:extLst>
              <a:ext uri="{FF2B5EF4-FFF2-40B4-BE49-F238E27FC236}">
                <a16:creationId xmlns:a16="http://schemas.microsoft.com/office/drawing/2014/main" id="{97802DAC-4788-457D-96AA-7D84B1AFB6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211D36A0-56F3-4335-9378-D3BEA6A0F3AE}"/>
              </a:ext>
            </a:extLst>
          </p:cNvPr>
          <p:cNvSpPr/>
          <p:nvPr/>
        </p:nvSpPr>
        <p:spPr>
          <a:xfrm>
            <a:off x="-1" y="0"/>
            <a:ext cx="12188825" cy="6858000"/>
          </a:xfrm>
          <a:prstGeom prst="rect">
            <a:avLst/>
          </a:prstGeom>
          <a:solidFill>
            <a:schemeClr val="tx1">
              <a:alpha val="63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4" name="CaixaDeTexto 3">
            <a:extLst>
              <a:ext uri="{FF2B5EF4-FFF2-40B4-BE49-F238E27FC236}">
                <a16:creationId xmlns:a16="http://schemas.microsoft.com/office/drawing/2014/main" id="{F97B2885-5BF9-427E-8FDA-67AE88781FFF}"/>
              </a:ext>
            </a:extLst>
          </p:cNvPr>
          <p:cNvSpPr txBox="1"/>
          <p:nvPr/>
        </p:nvSpPr>
        <p:spPr>
          <a:xfrm>
            <a:off x="2040260" y="182220"/>
            <a:ext cx="8559951"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Preparo de uma solução no laboratório</a:t>
            </a:r>
            <a:endParaRPr lang="pt-BR" dirty="0">
              <a:latin typeface="Agency FB" panose="020B0503020202020204" pitchFamily="34" charset="0"/>
            </a:endParaRPr>
          </a:p>
        </p:txBody>
      </p:sp>
      <p:sp>
        <p:nvSpPr>
          <p:cNvPr id="7" name="Rectangle 4">
            <a:extLst>
              <a:ext uri="{FF2B5EF4-FFF2-40B4-BE49-F238E27FC236}">
                <a16:creationId xmlns:a16="http://schemas.microsoft.com/office/drawing/2014/main" id="{AAEEC8BC-EE30-4621-AED3-0073511A76F0}"/>
              </a:ext>
            </a:extLst>
          </p:cNvPr>
          <p:cNvSpPr>
            <a:spLocks noChangeArrowheads="1"/>
          </p:cNvSpPr>
          <p:nvPr/>
        </p:nvSpPr>
        <p:spPr bwMode="auto">
          <a:xfrm>
            <a:off x="4475723" y="1164681"/>
            <a:ext cx="3596154" cy="417679"/>
          </a:xfrm>
          <a:prstGeom prst="rect">
            <a:avLst/>
          </a:prstGeom>
          <a:solidFill>
            <a:schemeClr val="bg2"/>
          </a:solidFill>
          <a:ln>
            <a:noFill/>
          </a:ln>
        </p:spPr>
        <p:txBody>
          <a:bodyPr wrap="none" lIns="90000" tIns="46800" rIns="90000" bIns="46800">
            <a:spAutoFit/>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5pPr>
            <a:lvl6pPr marL="2514600" indent="-228600" defTabSz="449263" eaLnBrk="0" fontAlgn="base" hangingPunct="0">
              <a:spcBef>
                <a:spcPts val="75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6pPr>
            <a:lvl7pPr marL="2971800" indent="-228600" defTabSz="449263" eaLnBrk="0" fontAlgn="base" hangingPunct="0">
              <a:spcBef>
                <a:spcPts val="75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7pPr>
            <a:lvl8pPr marL="3429000" indent="-228600" defTabSz="449263" eaLnBrk="0" fontAlgn="base" hangingPunct="0">
              <a:spcBef>
                <a:spcPts val="75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8pPr>
            <a:lvl9pPr marL="3886200" indent="-228600" defTabSz="449263" eaLnBrk="0" fontAlgn="base" hangingPunct="0">
              <a:spcBef>
                <a:spcPts val="75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9pPr>
          </a:lstStyle>
          <a:p>
            <a:pPr eaLnBrk="1" hangingPunct="1">
              <a:spcBef>
                <a:spcPct val="0"/>
              </a:spcBef>
              <a:buClrTx/>
              <a:buFontTx/>
              <a:buNone/>
            </a:pPr>
            <a:r>
              <a:rPr lang="pt-BR" altLang="pt-BR" sz="2100" b="0" dirty="0">
                <a:solidFill>
                  <a:srgbClr val="000000"/>
                </a:solidFill>
              </a:rPr>
              <a:t>Solução aquosa de </a:t>
            </a:r>
            <a:r>
              <a:rPr lang="pt-BR" altLang="pt-BR" sz="2100" b="0" dirty="0" err="1">
                <a:solidFill>
                  <a:srgbClr val="000000"/>
                </a:solidFill>
              </a:rPr>
              <a:t>NaOH</a:t>
            </a:r>
            <a:endParaRPr lang="pt-BR" altLang="pt-BR" sz="2100" b="0" dirty="0">
              <a:solidFill>
                <a:srgbClr val="000000"/>
              </a:solidFill>
            </a:endParaRPr>
          </a:p>
        </p:txBody>
      </p:sp>
      <p:pic>
        <p:nvPicPr>
          <p:cNvPr id="8" name="Picture 5">
            <a:extLst>
              <a:ext uri="{FF2B5EF4-FFF2-40B4-BE49-F238E27FC236}">
                <a16:creationId xmlns:a16="http://schemas.microsoft.com/office/drawing/2014/main" id="{21B80106-9C12-44AB-9D83-1102F46DB2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169" y="1628725"/>
            <a:ext cx="2909888" cy="3816350"/>
          </a:xfrm>
          <a:prstGeom prst="rect">
            <a:avLst/>
          </a:prstGeom>
          <a:solidFill>
            <a:schemeClr val="bg2"/>
          </a:solidFill>
          <a:ln>
            <a:noFill/>
          </a:ln>
        </p:spPr>
      </p:pic>
      <p:pic>
        <p:nvPicPr>
          <p:cNvPr id="9" name="Picture 6">
            <a:extLst>
              <a:ext uri="{FF2B5EF4-FFF2-40B4-BE49-F238E27FC236}">
                <a16:creationId xmlns:a16="http://schemas.microsoft.com/office/drawing/2014/main" id="{97E92E10-9588-4FF1-A69B-70E23A9123E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21303" y="1510015"/>
            <a:ext cx="2876550" cy="3878262"/>
          </a:xfrm>
          <a:prstGeom prst="rect">
            <a:avLst/>
          </a:prstGeom>
          <a:solidFill>
            <a:schemeClr val="bg2"/>
          </a:solidFill>
          <a:ln>
            <a:noFill/>
          </a:ln>
        </p:spPr>
      </p:pic>
      <p:sp>
        <p:nvSpPr>
          <p:cNvPr id="10" name="Rectangle 7">
            <a:extLst>
              <a:ext uri="{FF2B5EF4-FFF2-40B4-BE49-F238E27FC236}">
                <a16:creationId xmlns:a16="http://schemas.microsoft.com/office/drawing/2014/main" id="{F82B6703-3058-45B0-A036-BE926FDB729A}"/>
              </a:ext>
            </a:extLst>
          </p:cNvPr>
          <p:cNvSpPr>
            <a:spLocks noChangeArrowheads="1"/>
          </p:cNvSpPr>
          <p:nvPr/>
        </p:nvSpPr>
        <p:spPr bwMode="auto">
          <a:xfrm>
            <a:off x="334169" y="5555431"/>
            <a:ext cx="2909888" cy="833178"/>
          </a:xfrm>
          <a:prstGeom prst="rect">
            <a:avLst/>
          </a:prstGeom>
          <a:solidFill>
            <a:schemeClr val="bg2"/>
          </a:solidFill>
          <a:ln>
            <a:noFill/>
          </a:ln>
        </p:spPr>
        <p:txBody>
          <a:bodyPr wrap="square" lIns="90000" tIns="46800" rIns="90000" bIns="46800">
            <a:spAutoFit/>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5pPr>
            <a:lvl6pPr marL="2514600" indent="-228600" defTabSz="449263" eaLnBrk="0" fontAlgn="base" hangingPunct="0">
              <a:spcBef>
                <a:spcPts val="75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6pPr>
            <a:lvl7pPr marL="2971800" indent="-228600" defTabSz="449263" eaLnBrk="0" fontAlgn="base" hangingPunct="0">
              <a:spcBef>
                <a:spcPts val="75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7pPr>
            <a:lvl8pPr marL="3429000" indent="-228600" defTabSz="449263" eaLnBrk="0" fontAlgn="base" hangingPunct="0">
              <a:spcBef>
                <a:spcPts val="75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8pPr>
            <a:lvl9pPr marL="3886200" indent="-228600" defTabSz="449263" eaLnBrk="0" fontAlgn="base" hangingPunct="0">
              <a:spcBef>
                <a:spcPts val="75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9pPr>
          </a:lstStyle>
          <a:p>
            <a:pPr eaLnBrk="1" hangingPunct="1">
              <a:spcBef>
                <a:spcPct val="0"/>
              </a:spcBef>
              <a:buClrTx/>
              <a:buFontTx/>
              <a:buNone/>
            </a:pPr>
            <a:r>
              <a:rPr lang="pt-BR" altLang="pt-BR" sz="1800" b="0">
                <a:solidFill>
                  <a:srgbClr val="000000"/>
                </a:solidFill>
              </a:rPr>
              <a:t>Massa do soluto = 80 g</a:t>
            </a:r>
          </a:p>
          <a:p>
            <a:pPr eaLnBrk="1" hangingPunct="1">
              <a:spcBef>
                <a:spcPct val="0"/>
              </a:spcBef>
              <a:buClrTx/>
              <a:buFontTx/>
              <a:buNone/>
            </a:pPr>
            <a:r>
              <a:rPr lang="pt-BR" altLang="pt-BR" sz="1800" b="0">
                <a:solidFill>
                  <a:srgbClr val="000000"/>
                </a:solidFill>
              </a:rPr>
              <a:t>M(NaOH) = 40 g </a:t>
            </a:r>
            <a:r>
              <a:rPr lang="pt-BR" altLang="pt-BR" sz="1400" b="0" baseline="30000">
                <a:solidFill>
                  <a:srgbClr val="000000"/>
                </a:solidFill>
              </a:rPr>
              <a:t>•</a:t>
            </a:r>
            <a:r>
              <a:rPr lang="pt-BR" altLang="pt-BR" sz="1800" b="0">
                <a:solidFill>
                  <a:srgbClr val="000000"/>
                </a:solidFill>
              </a:rPr>
              <a:t> mol</a:t>
            </a:r>
            <a:r>
              <a:rPr lang="pt-BR" altLang="pt-BR" sz="1800" b="0" baseline="30000">
                <a:solidFill>
                  <a:srgbClr val="000000"/>
                </a:solidFill>
              </a:rPr>
              <a:t>–1</a:t>
            </a:r>
          </a:p>
        </p:txBody>
      </p:sp>
      <p:sp>
        <p:nvSpPr>
          <p:cNvPr id="11" name="Rectangle 8">
            <a:extLst>
              <a:ext uri="{FF2B5EF4-FFF2-40B4-BE49-F238E27FC236}">
                <a16:creationId xmlns:a16="http://schemas.microsoft.com/office/drawing/2014/main" id="{D2E76073-9C51-4F9A-9739-BBF4BDFBF72B}"/>
              </a:ext>
            </a:extLst>
          </p:cNvPr>
          <p:cNvSpPr>
            <a:spLocks noChangeArrowheads="1"/>
          </p:cNvSpPr>
          <p:nvPr/>
        </p:nvSpPr>
        <p:spPr bwMode="auto">
          <a:xfrm>
            <a:off x="8450843" y="5647764"/>
            <a:ext cx="3095624" cy="648512"/>
          </a:xfrm>
          <a:prstGeom prst="rect">
            <a:avLst/>
          </a:prstGeom>
          <a:solidFill>
            <a:schemeClr val="bg2"/>
          </a:solidFill>
          <a:ln>
            <a:noFill/>
          </a:ln>
        </p:spPr>
        <p:txBody>
          <a:bodyPr wrap="square" lIns="90000" tIns="46800" rIns="90000" bIns="46800">
            <a:spAutoFit/>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5pPr>
            <a:lvl6pPr marL="2514600" indent="-228600" defTabSz="449263" eaLnBrk="0" fontAlgn="base" hangingPunct="0">
              <a:spcBef>
                <a:spcPts val="75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6pPr>
            <a:lvl7pPr marL="2971800" indent="-228600" defTabSz="449263" eaLnBrk="0" fontAlgn="base" hangingPunct="0">
              <a:spcBef>
                <a:spcPts val="75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7pPr>
            <a:lvl8pPr marL="3429000" indent="-228600" defTabSz="449263" eaLnBrk="0" fontAlgn="base" hangingPunct="0">
              <a:spcBef>
                <a:spcPts val="75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8pPr>
            <a:lvl9pPr marL="3886200" indent="-228600" defTabSz="449263" eaLnBrk="0" fontAlgn="base" hangingPunct="0">
              <a:spcBef>
                <a:spcPts val="75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9pPr>
          </a:lstStyle>
          <a:p>
            <a:pPr eaLnBrk="1" hangingPunct="1">
              <a:spcBef>
                <a:spcPct val="0"/>
              </a:spcBef>
              <a:buClrTx/>
              <a:buFontTx/>
              <a:buNone/>
            </a:pPr>
            <a:r>
              <a:rPr lang="pt-BR" altLang="pt-BR" sz="1800" b="0">
                <a:solidFill>
                  <a:srgbClr val="000000"/>
                </a:solidFill>
              </a:rPr>
              <a:t>Massa do soluto = 80 g</a:t>
            </a:r>
          </a:p>
          <a:p>
            <a:pPr eaLnBrk="1" hangingPunct="1">
              <a:spcBef>
                <a:spcPct val="0"/>
              </a:spcBef>
              <a:buClrTx/>
              <a:buFontTx/>
              <a:buNone/>
            </a:pPr>
            <a:r>
              <a:rPr lang="pt-BR" altLang="pt-BR" sz="1800" b="0">
                <a:solidFill>
                  <a:srgbClr val="000000"/>
                </a:solidFill>
              </a:rPr>
              <a:t>Volume da solução = 1</a:t>
            </a:r>
            <a:r>
              <a:rPr lang="pt-BR" altLang="pt-BR" sz="800" b="0">
                <a:solidFill>
                  <a:srgbClr val="000000"/>
                </a:solidFill>
              </a:rPr>
              <a:t> </a:t>
            </a:r>
            <a:r>
              <a:rPr lang="pt-BR" altLang="pt-BR" sz="1800" b="0">
                <a:solidFill>
                  <a:srgbClr val="000000"/>
                </a:solidFill>
              </a:rPr>
              <a:t>L</a:t>
            </a:r>
          </a:p>
        </p:txBody>
      </p:sp>
      <p:sp>
        <p:nvSpPr>
          <p:cNvPr id="12" name="Rectangle 9">
            <a:extLst>
              <a:ext uri="{FF2B5EF4-FFF2-40B4-BE49-F238E27FC236}">
                <a16:creationId xmlns:a16="http://schemas.microsoft.com/office/drawing/2014/main" id="{7A4A29AF-FAD2-4E95-81A6-D65521888DC8}"/>
              </a:ext>
            </a:extLst>
          </p:cNvPr>
          <p:cNvSpPr>
            <a:spLocks noChangeArrowheads="1"/>
          </p:cNvSpPr>
          <p:nvPr/>
        </p:nvSpPr>
        <p:spPr bwMode="auto">
          <a:xfrm>
            <a:off x="4764554" y="2695038"/>
            <a:ext cx="2952750" cy="1571842"/>
          </a:xfrm>
          <a:prstGeom prst="rect">
            <a:avLst/>
          </a:prstGeom>
          <a:solidFill>
            <a:schemeClr val="bg2"/>
          </a:solidFill>
          <a:ln>
            <a:noFill/>
          </a:ln>
        </p:spPr>
        <p:txBody>
          <a:bodyPr lIns="90000" tIns="46800" rIns="90000" bIns="46800">
            <a:spAutoFit/>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5pPr>
            <a:lvl6pPr marL="2514600" indent="-228600" defTabSz="449263" eaLnBrk="0" fontAlgn="base" hangingPunct="0">
              <a:spcBef>
                <a:spcPts val="75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6pPr>
            <a:lvl7pPr marL="2971800" indent="-228600" defTabSz="449263" eaLnBrk="0" fontAlgn="base" hangingPunct="0">
              <a:spcBef>
                <a:spcPts val="75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7pPr>
            <a:lvl8pPr marL="3429000" indent="-228600" defTabSz="449263" eaLnBrk="0" fontAlgn="base" hangingPunct="0">
              <a:spcBef>
                <a:spcPts val="75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8pPr>
            <a:lvl9pPr marL="3886200" indent="-228600" defTabSz="449263" eaLnBrk="0" fontAlgn="base" hangingPunct="0">
              <a:spcBef>
                <a:spcPts val="75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9pPr>
          </a:lstStyle>
          <a:p>
            <a:pPr eaLnBrk="1" hangingPunct="1">
              <a:spcBef>
                <a:spcPct val="0"/>
              </a:spcBef>
              <a:buClrTx/>
              <a:buFontTx/>
              <a:buNone/>
            </a:pPr>
            <a:r>
              <a:rPr lang="pt-BR" altLang="pt-BR" sz="1600" b="0">
                <a:solidFill>
                  <a:srgbClr val="000000"/>
                </a:solidFill>
              </a:rPr>
              <a:t>O soluto é transferido para o frasco e, em seguida, adiciona-se um pouco de água destilada e agita-se até que todo o sólido se dissolva.</a:t>
            </a:r>
          </a:p>
        </p:txBody>
      </p:sp>
      <p:sp>
        <p:nvSpPr>
          <p:cNvPr id="13" name="Rectangle 10">
            <a:extLst>
              <a:ext uri="{FF2B5EF4-FFF2-40B4-BE49-F238E27FC236}">
                <a16:creationId xmlns:a16="http://schemas.microsoft.com/office/drawing/2014/main" id="{97A1DC42-E470-4617-8CB5-95C100A031E4}"/>
              </a:ext>
            </a:extLst>
          </p:cNvPr>
          <p:cNvSpPr>
            <a:spLocks noChangeArrowheads="1"/>
          </p:cNvSpPr>
          <p:nvPr/>
        </p:nvSpPr>
        <p:spPr bwMode="auto">
          <a:xfrm>
            <a:off x="4890660" y="5555431"/>
            <a:ext cx="2808288" cy="1079399"/>
          </a:xfrm>
          <a:prstGeom prst="rect">
            <a:avLst/>
          </a:prstGeom>
          <a:solidFill>
            <a:schemeClr val="bg2"/>
          </a:solidFill>
          <a:ln>
            <a:noFill/>
          </a:ln>
        </p:spPr>
        <p:txBody>
          <a:bodyPr lIns="90000" tIns="46800" rIns="90000" bIns="46800">
            <a:spAutoFit/>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5pPr>
            <a:lvl6pPr marL="2514600" indent="-228600" defTabSz="449263" eaLnBrk="0" fontAlgn="base" hangingPunct="0">
              <a:spcBef>
                <a:spcPts val="75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6pPr>
            <a:lvl7pPr marL="2971800" indent="-228600" defTabSz="449263" eaLnBrk="0" fontAlgn="base" hangingPunct="0">
              <a:spcBef>
                <a:spcPts val="75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7pPr>
            <a:lvl8pPr marL="3429000" indent="-228600" defTabSz="449263" eaLnBrk="0" fontAlgn="base" hangingPunct="0">
              <a:spcBef>
                <a:spcPts val="75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8pPr>
            <a:lvl9pPr marL="3886200" indent="-228600" defTabSz="449263" eaLnBrk="0" fontAlgn="base" hangingPunct="0">
              <a:spcBef>
                <a:spcPts val="75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b="1">
                <a:solidFill>
                  <a:schemeClr val="bg1"/>
                </a:solidFill>
                <a:latin typeface="Verdana" panose="020B0604030504040204" pitchFamily="34" charset="0"/>
                <a:ea typeface="ＭＳ Ｐゴシック" panose="020B0600070205080204" pitchFamily="34" charset="-128"/>
              </a:defRPr>
            </a:lvl9pPr>
          </a:lstStyle>
          <a:p>
            <a:pPr eaLnBrk="1" hangingPunct="1">
              <a:spcBef>
                <a:spcPct val="0"/>
              </a:spcBef>
              <a:buClrTx/>
              <a:buFontTx/>
              <a:buNone/>
            </a:pPr>
            <a:r>
              <a:rPr lang="pt-BR" altLang="pt-BR" sz="1600" b="0">
                <a:solidFill>
                  <a:srgbClr val="000000"/>
                </a:solidFill>
              </a:rPr>
              <a:t>Finalmente, acrescenta- -se água com auxílio de uma pisseta até atingir a marca de 1.000 mL.</a:t>
            </a:r>
          </a:p>
        </p:txBody>
      </p:sp>
      <p:sp>
        <p:nvSpPr>
          <p:cNvPr id="16" name="Seta: Curva para Baixo 15">
            <a:extLst>
              <a:ext uri="{FF2B5EF4-FFF2-40B4-BE49-F238E27FC236}">
                <a16:creationId xmlns:a16="http://schemas.microsoft.com/office/drawing/2014/main" id="{15DF7615-7BB7-4A84-B9E3-BB58A38292AE}"/>
              </a:ext>
            </a:extLst>
          </p:cNvPr>
          <p:cNvSpPr/>
          <p:nvPr/>
        </p:nvSpPr>
        <p:spPr>
          <a:xfrm>
            <a:off x="2998068" y="1755103"/>
            <a:ext cx="2274291" cy="719658"/>
          </a:xfrm>
          <a:prstGeom prst="curvedDown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solidFill>
                <a:schemeClr val="tx1"/>
              </a:solidFill>
            </a:endParaRPr>
          </a:p>
        </p:txBody>
      </p:sp>
      <p:sp>
        <p:nvSpPr>
          <p:cNvPr id="17" name="Seta: Dobrada 16">
            <a:extLst>
              <a:ext uri="{FF2B5EF4-FFF2-40B4-BE49-F238E27FC236}">
                <a16:creationId xmlns:a16="http://schemas.microsoft.com/office/drawing/2014/main" id="{89A58702-A25F-4CA1-BDC5-47348AAED87E}"/>
              </a:ext>
            </a:extLst>
          </p:cNvPr>
          <p:cNvSpPr/>
          <p:nvPr/>
        </p:nvSpPr>
        <p:spPr>
          <a:xfrm>
            <a:off x="6273799" y="4487158"/>
            <a:ext cx="2177043" cy="957918"/>
          </a:xfrm>
          <a:prstGeom prst="bentArrow">
            <a:avLst>
              <a:gd name="adj1" fmla="val 25000"/>
              <a:gd name="adj2" fmla="val 20658"/>
              <a:gd name="adj3" fmla="val 25000"/>
              <a:gd name="adj4" fmla="val 43750"/>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solidFill>
                <a:schemeClr val="tx1"/>
              </a:solidFill>
            </a:endParaRPr>
          </a:p>
        </p:txBody>
      </p:sp>
    </p:spTree>
    <p:extLst>
      <p:ext uri="{BB962C8B-B14F-4D97-AF65-F5344CB8AC3E}">
        <p14:creationId xmlns:p14="http://schemas.microsoft.com/office/powerpoint/2010/main" val="343301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Balões, Erlenmeyer, Química, Laboratório, Ciência">
            <a:extLst>
              <a:ext uri="{FF2B5EF4-FFF2-40B4-BE49-F238E27FC236}">
                <a16:creationId xmlns:a16="http://schemas.microsoft.com/office/drawing/2014/main" id="{FB8BA7D8-5514-462A-A372-F2E2B95E09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311"/>
            <a:ext cx="12188825" cy="6837378"/>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F9956D3C-066D-4446-916E-ADA3C5DC7AC2}"/>
              </a:ext>
            </a:extLst>
          </p:cNvPr>
          <p:cNvSpPr/>
          <p:nvPr/>
        </p:nvSpPr>
        <p:spPr>
          <a:xfrm>
            <a:off x="-1" y="0"/>
            <a:ext cx="12188825" cy="6858000"/>
          </a:xfrm>
          <a:prstGeom prst="rect">
            <a:avLst/>
          </a:prstGeom>
          <a:solidFill>
            <a:schemeClr val="tx1">
              <a:alpha val="52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4" name="CaixaDeTexto 3">
            <a:extLst>
              <a:ext uri="{FF2B5EF4-FFF2-40B4-BE49-F238E27FC236}">
                <a16:creationId xmlns:a16="http://schemas.microsoft.com/office/drawing/2014/main" id="{B2ADB7CD-A011-4016-B8CC-F94904EF9CDE}"/>
              </a:ext>
            </a:extLst>
          </p:cNvPr>
          <p:cNvSpPr txBox="1"/>
          <p:nvPr/>
        </p:nvSpPr>
        <p:spPr>
          <a:xfrm>
            <a:off x="513791" y="332656"/>
            <a:ext cx="11161240"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pPr algn="ctr"/>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rPr>
              <a:t>Fatores quem influenciam na solubilidade</a:t>
            </a:r>
          </a:p>
        </p:txBody>
      </p:sp>
      <p:sp>
        <p:nvSpPr>
          <p:cNvPr id="5" name="Retângulo 4">
            <a:extLst>
              <a:ext uri="{FF2B5EF4-FFF2-40B4-BE49-F238E27FC236}">
                <a16:creationId xmlns:a16="http://schemas.microsoft.com/office/drawing/2014/main" id="{BE9F5A09-7EEE-40FF-9D39-CC637A0485BF}"/>
              </a:ext>
            </a:extLst>
          </p:cNvPr>
          <p:cNvSpPr/>
          <p:nvPr/>
        </p:nvSpPr>
        <p:spPr>
          <a:xfrm>
            <a:off x="1557908" y="1700808"/>
            <a:ext cx="9616839" cy="1200329"/>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pt-BR" b="1" dirty="0">
                <a:latin typeface="Helvetica" panose="020B0604020202020204" pitchFamily="34" charset="0"/>
              </a:rPr>
              <a:t>Agitação:  </a:t>
            </a:r>
            <a:r>
              <a:rPr lang="pt-BR" dirty="0">
                <a:latin typeface="Helvetica" panose="020B0604020202020204" pitchFamily="34" charset="0"/>
              </a:rPr>
              <a:t>Os cristais de </a:t>
            </a:r>
            <a:r>
              <a:rPr lang="pt-BR" dirty="0" err="1">
                <a:latin typeface="Helvetica" panose="020B0604020202020204" pitchFamily="34" charset="0"/>
              </a:rPr>
              <a:t>NaCl</a:t>
            </a:r>
            <a:r>
              <a:rPr lang="pt-BR" dirty="0">
                <a:latin typeface="Helvetica" panose="020B0604020202020204" pitchFamily="34" charset="0"/>
              </a:rPr>
              <a:t> em água desaparecem mais rapidamente quando a solução é agitada. Isso ocorre porque a agitação da solução possibilita que partes novas de solvente fresco entrem em contato com o soluto. Outro exemplo semelhante seria a dissolução do açúcar no café;</a:t>
            </a:r>
            <a:endParaRPr lang="pt-BR" dirty="0"/>
          </a:p>
        </p:txBody>
      </p:sp>
      <p:sp>
        <p:nvSpPr>
          <p:cNvPr id="6" name="Retângulo 5">
            <a:extLst>
              <a:ext uri="{FF2B5EF4-FFF2-40B4-BE49-F238E27FC236}">
                <a16:creationId xmlns:a16="http://schemas.microsoft.com/office/drawing/2014/main" id="{D58D914E-703E-491E-B3CF-F2584F65FDEF}"/>
              </a:ext>
            </a:extLst>
          </p:cNvPr>
          <p:cNvSpPr/>
          <p:nvPr/>
        </p:nvSpPr>
        <p:spPr>
          <a:xfrm>
            <a:off x="1557908" y="3356992"/>
            <a:ext cx="9616839" cy="923330"/>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pt-BR" b="1" dirty="0">
                <a:latin typeface="Helvetica" panose="020B0604020202020204" pitchFamily="34" charset="0"/>
              </a:rPr>
              <a:t>Temperatura: </a:t>
            </a:r>
            <a:r>
              <a:rPr lang="pt-BR" dirty="0">
                <a:latin typeface="Helvetica" panose="020B0604020202020204" pitchFamily="34" charset="0"/>
              </a:rPr>
              <a:t>Este fator influencia na velocidade na qual o soluto se dissolve porque a energia cinética das moléculas, a frequência e a força de suas colisões com os cristais da superfície das partículas de soluto são maiores em temperaturas mais elevadas;</a:t>
            </a:r>
            <a:endParaRPr lang="pt-BR" dirty="0"/>
          </a:p>
        </p:txBody>
      </p:sp>
      <p:sp>
        <p:nvSpPr>
          <p:cNvPr id="3" name="Retângulo 2">
            <a:extLst>
              <a:ext uri="{FF2B5EF4-FFF2-40B4-BE49-F238E27FC236}">
                <a16:creationId xmlns:a16="http://schemas.microsoft.com/office/drawing/2014/main" id="{A9EABCAD-ECAD-446B-85AC-58967DD8C9E3}"/>
              </a:ext>
            </a:extLst>
          </p:cNvPr>
          <p:cNvSpPr/>
          <p:nvPr/>
        </p:nvSpPr>
        <p:spPr>
          <a:xfrm>
            <a:off x="1557908" y="4557027"/>
            <a:ext cx="9616839" cy="923330"/>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pt-BR" dirty="0">
                <a:latin typeface="Helvetica" panose="020B0604020202020204" pitchFamily="34" charset="0"/>
              </a:rPr>
              <a:t>A </a:t>
            </a:r>
            <a:r>
              <a:rPr lang="pt-BR" b="1" dirty="0">
                <a:latin typeface="Helvetica" panose="020B0604020202020204" pitchFamily="34" charset="0"/>
              </a:rPr>
              <a:t>pressão</a:t>
            </a:r>
            <a:r>
              <a:rPr lang="pt-BR" dirty="0">
                <a:latin typeface="Helvetica" panose="020B0604020202020204" pitchFamily="34" charset="0"/>
              </a:rPr>
              <a:t>, em geral, tem muito pouco efeito sobre a solubilidade de líquidos ou sólidos em solventes líquidos. A solubilidade de gases, todavia, sempre aumenta com o aumento da pressão.</a:t>
            </a:r>
            <a:endParaRPr lang="pt-BR" dirty="0"/>
          </a:p>
        </p:txBody>
      </p:sp>
    </p:spTree>
    <p:extLst>
      <p:ext uri="{BB962C8B-B14F-4D97-AF65-F5344CB8AC3E}">
        <p14:creationId xmlns:p14="http://schemas.microsoft.com/office/powerpoint/2010/main" val="15082782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heel(1)">
                                      <p:cBhvr>
                                        <p:cTn id="19" dur="20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a:extLst>
              <a:ext uri="{FF2B5EF4-FFF2-40B4-BE49-F238E27FC236}">
                <a16:creationId xmlns:a16="http://schemas.microsoft.com/office/drawing/2014/main" id="{D1FC34E9-B00E-44AB-91E9-6A311A21E7EB}"/>
              </a:ext>
            </a:extLst>
          </p:cNvPr>
          <p:cNvSpPr txBox="1"/>
          <p:nvPr/>
        </p:nvSpPr>
        <p:spPr>
          <a:xfrm>
            <a:off x="3160086" y="620688"/>
            <a:ext cx="5868651"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pPr algn="ctr"/>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rPr>
              <a:t>Concentração comum</a:t>
            </a:r>
          </a:p>
        </p:txBody>
      </p:sp>
      <p:sp>
        <p:nvSpPr>
          <p:cNvPr id="3" name="Retângulo 2">
            <a:extLst>
              <a:ext uri="{FF2B5EF4-FFF2-40B4-BE49-F238E27FC236}">
                <a16:creationId xmlns:a16="http://schemas.microsoft.com/office/drawing/2014/main" id="{C001C002-D0DD-415D-B9D9-2FD9382BF500}"/>
              </a:ext>
            </a:extLst>
          </p:cNvPr>
          <p:cNvSpPr/>
          <p:nvPr/>
        </p:nvSpPr>
        <p:spPr>
          <a:xfrm>
            <a:off x="2266949" y="2132856"/>
            <a:ext cx="7654924" cy="369332"/>
          </a:xfrm>
          <a:prstGeom prst="rect">
            <a:avLst/>
          </a:prstGeom>
          <a:solidFill>
            <a:schemeClr val="bg2"/>
          </a:solidFill>
        </p:spPr>
        <p:txBody>
          <a:bodyPr wrap="square">
            <a:spAutoFit/>
          </a:bodyPr>
          <a:lstStyle/>
          <a:p>
            <a:pPr algn="just" eaLnBrk="0" fontAlgn="base" hangingPunct="0">
              <a:spcBef>
                <a:spcPct val="0"/>
              </a:spcBef>
              <a:spcAft>
                <a:spcPct val="0"/>
              </a:spcAft>
            </a:pPr>
            <a:r>
              <a:rPr lang="pt-BR" dirty="0">
                <a:solidFill>
                  <a:srgbClr val="000000"/>
                </a:solidFill>
                <a:cs typeface="Times New Roman" pitchFamily="18" charset="0"/>
              </a:rPr>
              <a:t>É a relação entre a massa do soluto em gramas e o volume da solução em litros. </a:t>
            </a:r>
          </a:p>
        </p:txBody>
      </p:sp>
      <p:sp>
        <p:nvSpPr>
          <p:cNvPr id="4" name="Retângulo 3">
            <a:extLst>
              <a:ext uri="{FF2B5EF4-FFF2-40B4-BE49-F238E27FC236}">
                <a16:creationId xmlns:a16="http://schemas.microsoft.com/office/drawing/2014/main" id="{04B1BCF8-2360-4133-9E70-C6BE0DC76F46}"/>
              </a:ext>
            </a:extLst>
          </p:cNvPr>
          <p:cNvSpPr/>
          <p:nvPr/>
        </p:nvSpPr>
        <p:spPr>
          <a:xfrm>
            <a:off x="2133972" y="2872125"/>
            <a:ext cx="3478460" cy="1477328"/>
          </a:xfrm>
          <a:prstGeom prst="rect">
            <a:avLst/>
          </a:prstGeom>
          <a:ln>
            <a:solidFill>
              <a:srgbClr val="FF0000"/>
            </a:solidFill>
          </a:ln>
        </p:spPr>
        <p:txBody>
          <a:bodyPr wrap="square">
            <a:spAutoFit/>
          </a:bodyPr>
          <a:lstStyle/>
          <a:p>
            <a:pPr algn="just" eaLnBrk="0" fontAlgn="base" hangingPunct="0">
              <a:spcBef>
                <a:spcPct val="0"/>
              </a:spcBef>
              <a:spcAft>
                <a:spcPct val="0"/>
              </a:spcAft>
            </a:pPr>
            <a:r>
              <a:rPr lang="pt-BR" dirty="0">
                <a:solidFill>
                  <a:srgbClr val="000000"/>
                </a:solidFill>
                <a:cs typeface="Times New Roman" pitchFamily="18" charset="0"/>
              </a:rPr>
              <a:t>Onde:                                                                                                           </a:t>
            </a:r>
            <a:br>
              <a:rPr lang="pt-BR" dirty="0">
                <a:solidFill>
                  <a:srgbClr val="000000"/>
                </a:solidFill>
                <a:cs typeface="Times New Roman" pitchFamily="18" charset="0"/>
              </a:rPr>
            </a:br>
            <a:r>
              <a:rPr lang="pt-BR" dirty="0">
                <a:solidFill>
                  <a:srgbClr val="000000"/>
                </a:solidFill>
                <a:cs typeface="Times New Roman" pitchFamily="18" charset="0"/>
              </a:rPr>
              <a:t>C = concentração comum (g/L)</a:t>
            </a:r>
          </a:p>
          <a:p>
            <a:pPr algn="just" eaLnBrk="0" fontAlgn="base" hangingPunct="0">
              <a:spcBef>
                <a:spcPct val="0"/>
              </a:spcBef>
              <a:spcAft>
                <a:spcPct val="0"/>
              </a:spcAft>
            </a:pPr>
            <a:r>
              <a:rPr lang="pt-BR" dirty="0">
                <a:solidFill>
                  <a:srgbClr val="000000"/>
                </a:solidFill>
                <a:cs typeface="Times New Roman" pitchFamily="18" charset="0"/>
              </a:rPr>
              <a:t>m1= massa do soluto(g)</a:t>
            </a:r>
          </a:p>
          <a:p>
            <a:pPr algn="just" eaLnBrk="0" fontAlgn="base" hangingPunct="0">
              <a:spcBef>
                <a:spcPct val="0"/>
              </a:spcBef>
              <a:spcAft>
                <a:spcPct val="0"/>
              </a:spcAft>
            </a:pPr>
            <a:r>
              <a:rPr lang="pt-BR" dirty="0">
                <a:solidFill>
                  <a:srgbClr val="000000"/>
                </a:solidFill>
                <a:cs typeface="Times New Roman" pitchFamily="18" charset="0"/>
              </a:rPr>
              <a:t>V = volume da solução (L)</a:t>
            </a:r>
          </a:p>
        </p:txBody>
      </p:sp>
      <p:pic>
        <p:nvPicPr>
          <p:cNvPr id="34818" name="Picture 2" descr="Concentração Comum - Soluções - Laifi">
            <a:extLst>
              <a:ext uri="{FF2B5EF4-FFF2-40B4-BE49-F238E27FC236}">
                <a16:creationId xmlns:a16="http://schemas.microsoft.com/office/drawing/2014/main" id="{BF874663-F6AD-4FBC-929C-D8A332E39B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68497" y="2764155"/>
            <a:ext cx="4320480" cy="26026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210365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nodeType="clickEffect">
                                  <p:stCondLst>
                                    <p:cond delay="0"/>
                                  </p:stCondLst>
                                  <p:childTnLst>
                                    <p:set>
                                      <p:cBhvr>
                                        <p:cTn id="19" dur="1" fill="hold">
                                          <p:stCondLst>
                                            <p:cond delay="0"/>
                                          </p:stCondLst>
                                        </p:cTn>
                                        <p:tgtEl>
                                          <p:spTgt spid="34818"/>
                                        </p:tgtEl>
                                        <p:attrNameLst>
                                          <p:attrName>style.visibility</p:attrName>
                                        </p:attrNameLst>
                                      </p:cBhvr>
                                      <p:to>
                                        <p:strVal val="visible"/>
                                      </p:to>
                                    </p:set>
                                    <p:animEffect transition="in" filter="wheel(1)">
                                      <p:cBhvr>
                                        <p:cTn id="20" dur="2000"/>
                                        <p:tgtEl>
                                          <p:spTgt spid="348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ixaDeTexto 3">
            <a:extLst>
              <a:ext uri="{FF2B5EF4-FFF2-40B4-BE49-F238E27FC236}">
                <a16:creationId xmlns:a16="http://schemas.microsoft.com/office/drawing/2014/main" id="{DD68537B-AC29-45C0-B15E-A0D04009D1A4}"/>
              </a:ext>
            </a:extLst>
          </p:cNvPr>
          <p:cNvSpPr txBox="1"/>
          <p:nvPr/>
        </p:nvSpPr>
        <p:spPr>
          <a:xfrm>
            <a:off x="9622804" y="6354763"/>
            <a:ext cx="2232248" cy="477054"/>
          </a:xfrm>
          <a:prstGeom prst="rect">
            <a:avLst/>
          </a:prstGeom>
          <a:noFill/>
          <a:ln>
            <a:solidFill>
              <a:srgbClr val="FFFF00"/>
            </a:solidFill>
          </a:ln>
        </p:spPr>
        <p:txBody>
          <a:bodyPr wrap="square" rtlCol="0" anchor="ctr" anchorCtr="1">
            <a:spAutoFit/>
          </a:bodyPr>
          <a:lstStyle/>
          <a:p>
            <a:r>
              <a:rPr lang="pt-BR" sz="2500" dirty="0"/>
              <a:t>Carlos Júnior</a:t>
            </a:r>
          </a:p>
        </p:txBody>
      </p:sp>
      <p:sp>
        <p:nvSpPr>
          <p:cNvPr id="7" name="CaixaDeTexto 6">
            <a:extLst>
              <a:ext uri="{FF2B5EF4-FFF2-40B4-BE49-F238E27FC236}">
                <a16:creationId xmlns:a16="http://schemas.microsoft.com/office/drawing/2014/main" id="{D14F3B9D-B53D-4AFE-88CB-E65F7894C158}"/>
              </a:ext>
            </a:extLst>
          </p:cNvPr>
          <p:cNvSpPr txBox="1"/>
          <p:nvPr/>
        </p:nvSpPr>
        <p:spPr>
          <a:xfrm>
            <a:off x="3934172" y="232650"/>
            <a:ext cx="5040560"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Exercícios</a:t>
            </a:r>
            <a:endParaRPr lang="pt-BR" dirty="0">
              <a:latin typeface="Agency FB" panose="020B0503020202020204" pitchFamily="34" charset="0"/>
            </a:endParaRPr>
          </a:p>
        </p:txBody>
      </p:sp>
      <p:sp>
        <p:nvSpPr>
          <p:cNvPr id="8" name="Retângulo 7">
            <a:extLst>
              <a:ext uri="{FF2B5EF4-FFF2-40B4-BE49-F238E27FC236}">
                <a16:creationId xmlns:a16="http://schemas.microsoft.com/office/drawing/2014/main" id="{DC02BC2E-1A9C-4125-AC22-09CB7D1FD72C}"/>
              </a:ext>
            </a:extLst>
          </p:cNvPr>
          <p:cNvSpPr/>
          <p:nvPr/>
        </p:nvSpPr>
        <p:spPr>
          <a:xfrm>
            <a:off x="2638028" y="1819926"/>
            <a:ext cx="7438900" cy="646331"/>
          </a:xfrm>
          <a:prstGeom prst="rect">
            <a:avLst/>
          </a:prstGeom>
          <a:ln>
            <a:solidFill>
              <a:srgbClr val="FF0000"/>
            </a:solidFill>
          </a:ln>
        </p:spPr>
        <p:txBody>
          <a:bodyPr wrap="square">
            <a:spAutoFit/>
          </a:bodyPr>
          <a:lstStyle/>
          <a:p>
            <a:r>
              <a:rPr lang="pt-BR" dirty="0"/>
              <a:t>Evapora-se totalmente o solvente de</a:t>
            </a:r>
            <a:r>
              <a:rPr lang="pt-BR" b="1" dirty="0"/>
              <a:t> </a:t>
            </a:r>
            <a:r>
              <a:rPr lang="pt-BR" dirty="0"/>
              <a:t>250 </a:t>
            </a:r>
            <a:r>
              <a:rPr lang="pt-BR" dirty="0" err="1"/>
              <a:t>mL</a:t>
            </a:r>
            <a:r>
              <a:rPr lang="pt-BR" dirty="0"/>
              <a:t> de uma solução aquosa de MgCl2 de concentração 9,0 g/L. Quantos gramas de soluto são obtidos?</a:t>
            </a:r>
          </a:p>
        </p:txBody>
      </p:sp>
      <p:sp>
        <p:nvSpPr>
          <p:cNvPr id="11" name="Retângulo 10">
            <a:extLst>
              <a:ext uri="{FF2B5EF4-FFF2-40B4-BE49-F238E27FC236}">
                <a16:creationId xmlns:a16="http://schemas.microsoft.com/office/drawing/2014/main" id="{86D4FAD3-CCC6-4F2D-9036-4A63A8B184AD}"/>
              </a:ext>
            </a:extLst>
          </p:cNvPr>
          <p:cNvSpPr/>
          <p:nvPr/>
        </p:nvSpPr>
        <p:spPr>
          <a:xfrm>
            <a:off x="2638028" y="2967335"/>
            <a:ext cx="7438900" cy="646331"/>
          </a:xfrm>
          <a:prstGeom prst="rect">
            <a:avLst/>
          </a:prstGeom>
          <a:ln>
            <a:solidFill>
              <a:srgbClr val="FF0000"/>
            </a:solidFill>
          </a:ln>
        </p:spPr>
        <p:txBody>
          <a:bodyPr wrap="square">
            <a:spAutoFit/>
          </a:bodyPr>
          <a:lstStyle/>
          <a:p>
            <a:r>
              <a:rPr lang="pt-BR" dirty="0"/>
              <a:t>Calcule a concentração em g/L de uma solução</a:t>
            </a:r>
            <a:r>
              <a:rPr lang="pt-BR" b="1" dirty="0"/>
              <a:t> </a:t>
            </a:r>
            <a:r>
              <a:rPr lang="pt-BR" dirty="0"/>
              <a:t>preparada com 3,0g de </a:t>
            </a:r>
            <a:r>
              <a:rPr lang="pt-BR" dirty="0" err="1"/>
              <a:t>NaCl</a:t>
            </a:r>
            <a:r>
              <a:rPr lang="pt-BR" dirty="0"/>
              <a:t> dissolvidos em água suficiente para produzir 200 </a:t>
            </a:r>
            <a:r>
              <a:rPr lang="pt-BR" dirty="0" err="1"/>
              <a:t>mL</a:t>
            </a:r>
            <a:r>
              <a:rPr lang="pt-BR" dirty="0"/>
              <a:t> de solução</a:t>
            </a:r>
          </a:p>
        </p:txBody>
      </p:sp>
    </p:spTree>
    <p:extLst>
      <p:ext uri="{BB962C8B-B14F-4D97-AF65-F5344CB8AC3E}">
        <p14:creationId xmlns:p14="http://schemas.microsoft.com/office/powerpoint/2010/main" val="28916539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http://www.soq.com.br/conteudos/em/solucoes/index_clip_image028.gif">
            <a:extLst>
              <a:ext uri="{FF2B5EF4-FFF2-40B4-BE49-F238E27FC236}">
                <a16:creationId xmlns:a16="http://schemas.microsoft.com/office/drawing/2014/main" id="{60A447F0-528F-4831-B7C9-C52A5FED365C}"/>
              </a:ext>
            </a:extLst>
          </p:cNvPr>
          <p:cNvPicPr>
            <a:picLocks noChangeAspect="1" noChangeArrowheads="1"/>
          </p:cNvPicPr>
          <p:nvPr/>
        </p:nvPicPr>
        <p:blipFill>
          <a:blip r:embed="rId2" cstate="print"/>
          <a:srcRect/>
          <a:stretch>
            <a:fillRect/>
          </a:stretch>
        </p:blipFill>
        <p:spPr bwMode="auto">
          <a:xfrm>
            <a:off x="3934172" y="2883723"/>
            <a:ext cx="2436173" cy="970508"/>
          </a:xfrm>
          <a:prstGeom prst="rect">
            <a:avLst/>
          </a:prstGeom>
          <a:solidFill>
            <a:schemeClr val="bg2"/>
          </a:solidFill>
        </p:spPr>
      </p:pic>
      <p:pic>
        <p:nvPicPr>
          <p:cNvPr id="3" name="Picture 4" descr="http://www.soq.com.br/conteudos/em/solucoes/index_clip_image030.gif">
            <a:extLst>
              <a:ext uri="{FF2B5EF4-FFF2-40B4-BE49-F238E27FC236}">
                <a16:creationId xmlns:a16="http://schemas.microsoft.com/office/drawing/2014/main" id="{AEA68C4E-4624-4B1A-BC44-BF44A3F7384E}"/>
              </a:ext>
            </a:extLst>
          </p:cNvPr>
          <p:cNvPicPr>
            <a:picLocks noChangeAspect="1" noChangeArrowheads="1"/>
          </p:cNvPicPr>
          <p:nvPr/>
        </p:nvPicPr>
        <p:blipFill>
          <a:blip r:embed="rId3" cstate="print"/>
          <a:srcRect/>
          <a:stretch>
            <a:fillRect/>
          </a:stretch>
        </p:blipFill>
        <p:spPr bwMode="auto">
          <a:xfrm>
            <a:off x="2998068" y="4378996"/>
            <a:ext cx="5472608" cy="432960"/>
          </a:xfrm>
          <a:prstGeom prst="rect">
            <a:avLst/>
          </a:prstGeom>
          <a:solidFill>
            <a:schemeClr val="bg2"/>
          </a:solidFill>
        </p:spPr>
      </p:pic>
      <p:sp>
        <p:nvSpPr>
          <p:cNvPr id="4" name="CaixaDeTexto 3">
            <a:extLst>
              <a:ext uri="{FF2B5EF4-FFF2-40B4-BE49-F238E27FC236}">
                <a16:creationId xmlns:a16="http://schemas.microsoft.com/office/drawing/2014/main" id="{26D1A481-D29C-4DF5-A705-EE0B9D219A1B}"/>
              </a:ext>
            </a:extLst>
          </p:cNvPr>
          <p:cNvSpPr txBox="1"/>
          <p:nvPr/>
        </p:nvSpPr>
        <p:spPr>
          <a:xfrm rot="10800000" flipH="1" flipV="1">
            <a:off x="6670476" y="3107367"/>
            <a:ext cx="1008112" cy="523220"/>
          </a:xfrm>
          <a:prstGeom prst="rect">
            <a:avLst/>
          </a:prstGeom>
          <a:noFill/>
          <a:ln>
            <a:solidFill>
              <a:srgbClr val="FFFF00"/>
            </a:solidFill>
          </a:ln>
        </p:spPr>
        <p:txBody>
          <a:bodyPr wrap="square" rtlCol="0">
            <a:spAutoFit/>
          </a:bodyPr>
          <a:lstStyle/>
          <a:p>
            <a:r>
              <a:rPr lang="pt-BR" sz="2800" dirty="0">
                <a:solidFill>
                  <a:srgbClr val="FF0000"/>
                </a:solidFill>
              </a:rPr>
              <a:t>g/mL</a:t>
            </a:r>
          </a:p>
        </p:txBody>
      </p:sp>
      <p:sp>
        <p:nvSpPr>
          <p:cNvPr id="5" name="CaixaDeTexto 4">
            <a:extLst>
              <a:ext uri="{FF2B5EF4-FFF2-40B4-BE49-F238E27FC236}">
                <a16:creationId xmlns:a16="http://schemas.microsoft.com/office/drawing/2014/main" id="{C7AD99BD-3B4F-446F-94E6-35773CEFB863}"/>
              </a:ext>
            </a:extLst>
          </p:cNvPr>
          <p:cNvSpPr txBox="1"/>
          <p:nvPr/>
        </p:nvSpPr>
        <p:spPr>
          <a:xfrm>
            <a:off x="3574132" y="404664"/>
            <a:ext cx="5040560"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Densidade</a:t>
            </a:r>
            <a:endParaRPr lang="pt-BR" dirty="0">
              <a:latin typeface="Agency FB" panose="020B0503020202020204" pitchFamily="34" charset="0"/>
            </a:endParaRPr>
          </a:p>
        </p:txBody>
      </p:sp>
      <p:sp>
        <p:nvSpPr>
          <p:cNvPr id="6" name="Retângulo 5">
            <a:extLst>
              <a:ext uri="{FF2B5EF4-FFF2-40B4-BE49-F238E27FC236}">
                <a16:creationId xmlns:a16="http://schemas.microsoft.com/office/drawing/2014/main" id="{EDED6772-B1AD-43F9-AEDA-04EE0FB36C14}"/>
              </a:ext>
            </a:extLst>
          </p:cNvPr>
          <p:cNvSpPr/>
          <p:nvPr/>
        </p:nvSpPr>
        <p:spPr>
          <a:xfrm>
            <a:off x="3619607" y="1875026"/>
            <a:ext cx="4995085" cy="369332"/>
          </a:xfrm>
          <a:prstGeom prst="rect">
            <a:avLst/>
          </a:prstGeom>
          <a:solidFill>
            <a:schemeClr val="bg2"/>
          </a:solidFill>
          <a:ln>
            <a:solidFill>
              <a:srgbClr val="FF0000"/>
            </a:solidFill>
          </a:ln>
        </p:spPr>
        <p:txBody>
          <a:bodyPr wrap="none">
            <a:spAutoFit/>
          </a:bodyPr>
          <a:lstStyle/>
          <a:p>
            <a:pPr lvl="0" algn="just" eaLnBrk="0" fontAlgn="base" hangingPunct="0">
              <a:spcBef>
                <a:spcPct val="0"/>
              </a:spcBef>
              <a:spcAft>
                <a:spcPct val="0"/>
              </a:spcAft>
            </a:pPr>
            <a:r>
              <a:rPr lang="pt-BR" dirty="0">
                <a:solidFill>
                  <a:srgbClr val="000000"/>
                </a:solidFill>
                <a:latin typeface="Verdana" pitchFamily="34" charset="0"/>
                <a:cs typeface="Times New Roman" pitchFamily="18" charset="0"/>
              </a:rPr>
              <a:t>A densidade é sempre da solução, então:</a:t>
            </a:r>
            <a:endParaRPr lang="pt-BR" b="1" dirty="0">
              <a:solidFill>
                <a:srgbClr val="000000"/>
              </a:solidFill>
              <a:latin typeface="Verdana" pitchFamily="34" charset="0"/>
              <a:cs typeface="Times New Roman" pitchFamily="18" charset="0"/>
            </a:endParaRPr>
          </a:p>
        </p:txBody>
      </p:sp>
      <p:sp>
        <p:nvSpPr>
          <p:cNvPr id="7" name="Retângulo 6">
            <a:extLst>
              <a:ext uri="{FF2B5EF4-FFF2-40B4-BE49-F238E27FC236}">
                <a16:creationId xmlns:a16="http://schemas.microsoft.com/office/drawing/2014/main" id="{CD26C950-4782-4563-A056-BE535ABAD22C}"/>
              </a:ext>
            </a:extLst>
          </p:cNvPr>
          <p:cNvSpPr/>
          <p:nvPr/>
        </p:nvSpPr>
        <p:spPr>
          <a:xfrm>
            <a:off x="2122933" y="5358276"/>
            <a:ext cx="7942957" cy="369332"/>
          </a:xfrm>
          <a:prstGeom prst="rect">
            <a:avLst/>
          </a:prstGeom>
          <a:ln>
            <a:solidFill>
              <a:srgbClr val="FF0000"/>
            </a:solidFill>
          </a:ln>
        </p:spPr>
        <p:txBody>
          <a:bodyPr wrap="square">
            <a:spAutoFit/>
          </a:bodyPr>
          <a:lstStyle/>
          <a:p>
            <a:pPr lvl="0" algn="just" eaLnBrk="0" fontAlgn="base" hangingPunct="0">
              <a:spcBef>
                <a:spcPct val="0"/>
              </a:spcBef>
              <a:spcAft>
                <a:spcPct val="0"/>
              </a:spcAft>
            </a:pPr>
            <a:r>
              <a:rPr lang="pt-BR" dirty="0">
                <a:solidFill>
                  <a:srgbClr val="000000"/>
                </a:solidFill>
                <a:latin typeface="Verdana" pitchFamily="34" charset="0"/>
                <a:cs typeface="Times New Roman" pitchFamily="18" charset="0"/>
              </a:rPr>
              <a:t>Na concentração comum, calcula-se apenas a </a:t>
            </a:r>
            <a:r>
              <a:rPr lang="pt-BR" dirty="0" err="1">
                <a:solidFill>
                  <a:srgbClr val="000000"/>
                </a:solidFill>
                <a:latin typeface="Verdana" pitchFamily="34" charset="0"/>
                <a:cs typeface="Times New Roman" pitchFamily="18" charset="0"/>
              </a:rPr>
              <a:t>m</a:t>
            </a:r>
            <a:r>
              <a:rPr lang="pt-BR" baseline="-25000" dirty="0" err="1">
                <a:solidFill>
                  <a:srgbClr val="000000"/>
                </a:solidFill>
                <a:latin typeface="Verdana" pitchFamily="34" charset="0"/>
                <a:cs typeface="Times New Roman" pitchFamily="18" charset="0"/>
              </a:rPr>
              <a:t>soluto</a:t>
            </a:r>
            <a:r>
              <a:rPr lang="pt-BR" dirty="0">
                <a:solidFill>
                  <a:srgbClr val="000000"/>
                </a:solidFill>
                <a:latin typeface="Verdana" pitchFamily="34" charset="0"/>
                <a:cs typeface="Times New Roman" pitchFamily="18" charset="0"/>
              </a:rPr>
              <a:t>, ou seja, m1.</a:t>
            </a:r>
            <a:endParaRPr lang="pt-BR" b="1" dirty="0">
              <a:solidFill>
                <a:srgbClr val="000000"/>
              </a:solidFill>
              <a:latin typeface="Verdana" pitchFamily="34" charset="0"/>
              <a:cs typeface="Times New Roman" pitchFamily="18" charset="0"/>
            </a:endParaRPr>
          </a:p>
        </p:txBody>
      </p:sp>
    </p:spTree>
    <p:extLst>
      <p:ext uri="{BB962C8B-B14F-4D97-AF65-F5344CB8AC3E}">
        <p14:creationId xmlns:p14="http://schemas.microsoft.com/office/powerpoint/2010/main" val="23301007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
                                          </p:val>
                                        </p:tav>
                                        <p:tav tm="100000">
                                          <p:val>
                                            <p:strVal val="#ppt_x"/>
                                          </p:val>
                                        </p:tav>
                                      </p:tavLst>
                                    </p:anim>
                                    <p:anim calcmode="lin" valueType="num">
                                      <p:cBhvr>
                                        <p:cTn id="2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500"/>
                                        <p:tgtEl>
                                          <p:spTgt spid="3"/>
                                        </p:tgtEl>
                                      </p:cBhvr>
                                    </p:animEffec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2">
            <a:extLst>
              <a:ext uri="{FF2B5EF4-FFF2-40B4-BE49-F238E27FC236}">
                <a16:creationId xmlns:a16="http://schemas.microsoft.com/office/drawing/2014/main" id="{A1766C32-C386-4A80-A272-D8992F848B83}"/>
              </a:ext>
            </a:extLst>
          </p:cNvPr>
          <p:cNvSpPr>
            <a:spLocks noChangeArrowheads="1"/>
          </p:cNvSpPr>
          <p:nvPr/>
        </p:nvSpPr>
        <p:spPr bwMode="auto">
          <a:xfrm>
            <a:off x="1773932" y="4686302"/>
            <a:ext cx="3600450" cy="1079500"/>
          </a:xfrm>
          <a:prstGeom prst="rect">
            <a:avLst/>
          </a:prstGeom>
          <a:solidFill>
            <a:srgbClr val="FFFFCC"/>
          </a:solidFill>
          <a:ln w="9360" cap="sq">
            <a:solidFill>
              <a:srgbClr val="000000"/>
            </a:solidFill>
            <a:miter lim="800000"/>
            <a:headEnd/>
            <a:tailEnd/>
          </a:ln>
        </p:spPr>
        <p:txBody>
          <a:bodyPr lIns="90000" tIns="46800" rIns="90000" bIns="46800"/>
          <a:lstStyle>
            <a:lvl1pPr marL="342900" indent="-339725" eaLnBrk="0" hangingPunc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sz="1200" b="1">
                <a:solidFill>
                  <a:schemeClr val="bg1"/>
                </a:solidFill>
                <a:latin typeface="Verdana" panose="020B0604030504040204" pitchFamily="34" charset="0"/>
                <a:ea typeface="ＭＳ Ｐゴシック" panose="020B0600070205080204" pitchFamily="34" charset="-128"/>
              </a:defRPr>
            </a:lvl1pPr>
            <a:lvl2pPr eaLnBrk="0" hangingPunc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sz="1200" b="1">
                <a:solidFill>
                  <a:schemeClr val="bg1"/>
                </a:solidFill>
                <a:latin typeface="Verdana" panose="020B0604030504040204" pitchFamily="34" charset="0"/>
                <a:ea typeface="ＭＳ Ｐゴシック" panose="020B0600070205080204" pitchFamily="34" charset="-128"/>
              </a:defRPr>
            </a:lvl2pPr>
            <a:lvl3pPr eaLnBrk="0" hangingPunc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sz="1200" b="1">
                <a:solidFill>
                  <a:schemeClr val="bg1"/>
                </a:solidFill>
                <a:latin typeface="Verdana" panose="020B0604030504040204" pitchFamily="34" charset="0"/>
                <a:ea typeface="ＭＳ Ｐゴシック" panose="020B0600070205080204" pitchFamily="34" charset="-128"/>
              </a:defRPr>
            </a:lvl3pPr>
            <a:lvl4pPr eaLnBrk="0" hangingPunc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sz="1200" b="1">
                <a:solidFill>
                  <a:schemeClr val="bg1"/>
                </a:solidFill>
                <a:latin typeface="Verdana" panose="020B0604030504040204" pitchFamily="34" charset="0"/>
                <a:ea typeface="ＭＳ Ｐゴシック" panose="020B0600070205080204" pitchFamily="34" charset="-128"/>
              </a:defRPr>
            </a:lvl4pPr>
            <a:lvl5pPr eaLnBrk="0" hangingPunc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sz="1200" b="1">
                <a:solidFill>
                  <a:schemeClr val="bg1"/>
                </a:solidFill>
                <a:latin typeface="Verdana" panose="020B0604030504040204" pitchFamily="34" charset="0"/>
                <a:ea typeface="ＭＳ Ｐゴシック" panose="020B0600070205080204" pitchFamily="34" charset="-128"/>
              </a:defRPr>
            </a:lvl5pPr>
            <a:lvl6pPr marL="2514600" indent="-228600" defTabSz="449263" eaLnBrk="0" fontAlgn="base" hangingPunct="0">
              <a:spcBef>
                <a:spcPts val="750"/>
              </a:spcBef>
              <a:spcAft>
                <a:spcPct val="0"/>
              </a:spcAft>
              <a:buClr>
                <a:srgbClr val="000000"/>
              </a:buClr>
              <a:buSzPct val="100000"/>
              <a:buFont typeface="Times New Roman" panose="02020603050405020304" pitchFamily="18" charse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sz="1200" b="1">
                <a:solidFill>
                  <a:schemeClr val="bg1"/>
                </a:solidFill>
                <a:latin typeface="Verdana" panose="020B0604030504040204" pitchFamily="34" charset="0"/>
                <a:ea typeface="ＭＳ Ｐゴシック" panose="020B0600070205080204" pitchFamily="34" charset="-128"/>
              </a:defRPr>
            </a:lvl6pPr>
            <a:lvl7pPr marL="2971800" indent="-228600" defTabSz="449263" eaLnBrk="0" fontAlgn="base" hangingPunct="0">
              <a:spcBef>
                <a:spcPts val="750"/>
              </a:spcBef>
              <a:spcAft>
                <a:spcPct val="0"/>
              </a:spcAft>
              <a:buClr>
                <a:srgbClr val="000000"/>
              </a:buClr>
              <a:buSzPct val="100000"/>
              <a:buFont typeface="Times New Roman" panose="02020603050405020304" pitchFamily="18" charse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sz="1200" b="1">
                <a:solidFill>
                  <a:schemeClr val="bg1"/>
                </a:solidFill>
                <a:latin typeface="Verdana" panose="020B0604030504040204" pitchFamily="34" charset="0"/>
                <a:ea typeface="ＭＳ Ｐゴシック" panose="020B0600070205080204" pitchFamily="34" charset="-128"/>
              </a:defRPr>
            </a:lvl7pPr>
            <a:lvl8pPr marL="3429000" indent="-228600" defTabSz="449263" eaLnBrk="0" fontAlgn="base" hangingPunct="0">
              <a:spcBef>
                <a:spcPts val="750"/>
              </a:spcBef>
              <a:spcAft>
                <a:spcPct val="0"/>
              </a:spcAft>
              <a:buClr>
                <a:srgbClr val="000000"/>
              </a:buClr>
              <a:buSzPct val="100000"/>
              <a:buFont typeface="Times New Roman" panose="02020603050405020304" pitchFamily="18" charse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sz="1200" b="1">
                <a:solidFill>
                  <a:schemeClr val="bg1"/>
                </a:solidFill>
                <a:latin typeface="Verdana" panose="020B0604030504040204" pitchFamily="34" charset="0"/>
                <a:ea typeface="ＭＳ Ｐゴシック" panose="020B0600070205080204" pitchFamily="34" charset="-128"/>
              </a:defRPr>
            </a:lvl8pPr>
            <a:lvl9pPr marL="3886200" indent="-228600" defTabSz="449263" eaLnBrk="0" fontAlgn="base" hangingPunct="0">
              <a:spcBef>
                <a:spcPts val="750"/>
              </a:spcBef>
              <a:spcAft>
                <a:spcPct val="0"/>
              </a:spcAft>
              <a:buClr>
                <a:srgbClr val="000000"/>
              </a:buClr>
              <a:buSzPct val="100000"/>
              <a:buFont typeface="Times New Roman" panose="02020603050405020304" pitchFamily="18" charse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sz="1200" b="1">
                <a:solidFill>
                  <a:schemeClr val="bg1"/>
                </a:solidFill>
                <a:latin typeface="Verdana" panose="020B0604030504040204" pitchFamily="34" charset="0"/>
                <a:ea typeface="ＭＳ Ｐゴシック" panose="020B0600070205080204" pitchFamily="34" charset="-128"/>
              </a:defRPr>
            </a:lvl9pPr>
          </a:lstStyle>
          <a:p>
            <a:pPr algn="ctr" eaLnBrk="1" hangingPunct="1">
              <a:spcBef>
                <a:spcPts val="525"/>
              </a:spcBef>
              <a:buSzPct val="75000"/>
            </a:pPr>
            <a:r>
              <a:rPr lang="pt-BR" altLang="pt-BR" sz="2100" b="0" dirty="0">
                <a:solidFill>
                  <a:srgbClr val="000000"/>
                </a:solidFill>
              </a:rPr>
              <a:t>Concentração comum: </a:t>
            </a:r>
          </a:p>
          <a:p>
            <a:pPr algn="ctr" eaLnBrk="1" hangingPunct="1">
              <a:spcBef>
                <a:spcPts val="525"/>
              </a:spcBef>
              <a:buSzPct val="75000"/>
            </a:pPr>
            <a:r>
              <a:rPr lang="pt-BR" altLang="pt-BR" sz="2100" b="0" dirty="0">
                <a:solidFill>
                  <a:srgbClr val="000000"/>
                </a:solidFill>
              </a:rPr>
              <a:t>inclui apenas</a:t>
            </a:r>
            <a:br>
              <a:rPr lang="pt-BR" altLang="pt-BR" sz="2100" b="0" dirty="0">
                <a:solidFill>
                  <a:srgbClr val="000000"/>
                </a:solidFill>
              </a:rPr>
            </a:br>
            <a:r>
              <a:rPr lang="pt-BR" altLang="pt-BR" sz="2100" b="0" dirty="0">
                <a:solidFill>
                  <a:srgbClr val="000000"/>
                </a:solidFill>
              </a:rPr>
              <a:t>a massa do soluto.</a:t>
            </a:r>
          </a:p>
        </p:txBody>
      </p:sp>
      <p:sp>
        <p:nvSpPr>
          <p:cNvPr id="12292" name="Rectangle 3">
            <a:extLst>
              <a:ext uri="{FF2B5EF4-FFF2-40B4-BE49-F238E27FC236}">
                <a16:creationId xmlns:a16="http://schemas.microsoft.com/office/drawing/2014/main" id="{72632BED-8469-446F-B32E-5AE42F2C3DF5}"/>
              </a:ext>
            </a:extLst>
          </p:cNvPr>
          <p:cNvSpPr>
            <a:spLocks noChangeArrowheads="1"/>
          </p:cNvSpPr>
          <p:nvPr/>
        </p:nvSpPr>
        <p:spPr bwMode="auto">
          <a:xfrm>
            <a:off x="2090737" y="1951832"/>
            <a:ext cx="2160588" cy="1225550"/>
          </a:xfrm>
          <a:prstGeom prst="rect">
            <a:avLst/>
          </a:prstGeom>
          <a:solidFill>
            <a:srgbClr val="FFFFCC"/>
          </a:solidFill>
          <a:ln w="9360" cap="sq">
            <a:solidFill>
              <a:srgbClr val="000000"/>
            </a:solidFill>
            <a:miter lim="800000"/>
            <a:headEnd/>
            <a:tailEnd/>
          </a:ln>
        </p:spPr>
        <p:txBody>
          <a:bodyPr lIns="90000" tIns="46800" rIns="90000" bIns="46800"/>
          <a:lstStyle>
            <a:lvl1pPr marL="342900" indent="-339725" eaLnBrk="0" hangingPunc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sz="1200" b="1">
                <a:solidFill>
                  <a:schemeClr val="bg1"/>
                </a:solidFill>
                <a:latin typeface="Verdana" panose="020B0604030504040204" pitchFamily="34" charset="0"/>
                <a:ea typeface="ＭＳ Ｐゴシック" panose="020B0600070205080204" pitchFamily="34" charset="-128"/>
              </a:defRPr>
            </a:lvl1pPr>
            <a:lvl2pPr eaLnBrk="0" hangingPunc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sz="1200" b="1">
                <a:solidFill>
                  <a:schemeClr val="bg1"/>
                </a:solidFill>
                <a:latin typeface="Verdana" panose="020B0604030504040204" pitchFamily="34" charset="0"/>
                <a:ea typeface="ＭＳ Ｐゴシック" panose="020B0600070205080204" pitchFamily="34" charset="-128"/>
              </a:defRPr>
            </a:lvl2pPr>
            <a:lvl3pPr eaLnBrk="0" hangingPunc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sz="1200" b="1">
                <a:solidFill>
                  <a:schemeClr val="bg1"/>
                </a:solidFill>
                <a:latin typeface="Verdana" panose="020B0604030504040204" pitchFamily="34" charset="0"/>
                <a:ea typeface="ＭＳ Ｐゴシック" panose="020B0600070205080204" pitchFamily="34" charset="-128"/>
              </a:defRPr>
            </a:lvl3pPr>
            <a:lvl4pPr eaLnBrk="0" hangingPunc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sz="1200" b="1">
                <a:solidFill>
                  <a:schemeClr val="bg1"/>
                </a:solidFill>
                <a:latin typeface="Verdana" panose="020B0604030504040204" pitchFamily="34" charset="0"/>
                <a:ea typeface="ＭＳ Ｐゴシック" panose="020B0600070205080204" pitchFamily="34" charset="-128"/>
              </a:defRPr>
            </a:lvl4pPr>
            <a:lvl5pPr eaLnBrk="0" hangingPunc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sz="1200" b="1">
                <a:solidFill>
                  <a:schemeClr val="bg1"/>
                </a:solidFill>
                <a:latin typeface="Verdana" panose="020B0604030504040204" pitchFamily="34" charset="0"/>
                <a:ea typeface="ＭＳ Ｐゴシック" panose="020B0600070205080204" pitchFamily="34" charset="-128"/>
              </a:defRPr>
            </a:lvl5pPr>
            <a:lvl6pPr marL="2514600" indent="-228600" defTabSz="449263" eaLnBrk="0" fontAlgn="base" hangingPunct="0">
              <a:spcBef>
                <a:spcPts val="750"/>
              </a:spcBef>
              <a:spcAft>
                <a:spcPct val="0"/>
              </a:spcAft>
              <a:buClr>
                <a:srgbClr val="000000"/>
              </a:buClr>
              <a:buSzPct val="100000"/>
              <a:buFont typeface="Times New Roman" panose="02020603050405020304" pitchFamily="18" charse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sz="1200" b="1">
                <a:solidFill>
                  <a:schemeClr val="bg1"/>
                </a:solidFill>
                <a:latin typeface="Verdana" panose="020B0604030504040204" pitchFamily="34" charset="0"/>
                <a:ea typeface="ＭＳ Ｐゴシック" panose="020B0600070205080204" pitchFamily="34" charset="-128"/>
              </a:defRPr>
            </a:lvl6pPr>
            <a:lvl7pPr marL="2971800" indent="-228600" defTabSz="449263" eaLnBrk="0" fontAlgn="base" hangingPunct="0">
              <a:spcBef>
                <a:spcPts val="750"/>
              </a:spcBef>
              <a:spcAft>
                <a:spcPct val="0"/>
              </a:spcAft>
              <a:buClr>
                <a:srgbClr val="000000"/>
              </a:buClr>
              <a:buSzPct val="100000"/>
              <a:buFont typeface="Times New Roman" panose="02020603050405020304" pitchFamily="18" charse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sz="1200" b="1">
                <a:solidFill>
                  <a:schemeClr val="bg1"/>
                </a:solidFill>
                <a:latin typeface="Verdana" panose="020B0604030504040204" pitchFamily="34" charset="0"/>
                <a:ea typeface="ＭＳ Ｐゴシック" panose="020B0600070205080204" pitchFamily="34" charset="-128"/>
              </a:defRPr>
            </a:lvl7pPr>
            <a:lvl8pPr marL="3429000" indent="-228600" defTabSz="449263" eaLnBrk="0" fontAlgn="base" hangingPunct="0">
              <a:spcBef>
                <a:spcPts val="750"/>
              </a:spcBef>
              <a:spcAft>
                <a:spcPct val="0"/>
              </a:spcAft>
              <a:buClr>
                <a:srgbClr val="000000"/>
              </a:buClr>
              <a:buSzPct val="100000"/>
              <a:buFont typeface="Times New Roman" panose="02020603050405020304" pitchFamily="18" charse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sz="1200" b="1">
                <a:solidFill>
                  <a:schemeClr val="bg1"/>
                </a:solidFill>
                <a:latin typeface="Verdana" panose="020B0604030504040204" pitchFamily="34" charset="0"/>
                <a:ea typeface="ＭＳ Ｐゴシック" panose="020B0600070205080204" pitchFamily="34" charset="-128"/>
              </a:defRPr>
            </a:lvl8pPr>
            <a:lvl9pPr marL="3886200" indent="-228600" defTabSz="449263" eaLnBrk="0" fontAlgn="base" hangingPunct="0">
              <a:spcBef>
                <a:spcPts val="750"/>
              </a:spcBef>
              <a:spcAft>
                <a:spcPct val="0"/>
              </a:spcAft>
              <a:buClr>
                <a:srgbClr val="000000"/>
              </a:buClr>
              <a:buSzPct val="100000"/>
              <a:buFont typeface="Times New Roman" panose="02020603050405020304" pitchFamily="18" charse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sz="1200" b="1">
                <a:solidFill>
                  <a:schemeClr val="bg1"/>
                </a:solidFill>
                <a:latin typeface="Verdana" panose="020B0604030504040204" pitchFamily="34" charset="0"/>
                <a:ea typeface="ＭＳ Ｐゴシック" panose="020B0600070205080204" pitchFamily="34" charset="-128"/>
              </a:defRPr>
            </a:lvl9pPr>
          </a:lstStyle>
          <a:p>
            <a:pPr algn="ctr" eaLnBrk="1" hangingPunct="1">
              <a:spcBef>
                <a:spcPts val="525"/>
              </a:spcBef>
              <a:buSzPct val="75000"/>
            </a:pPr>
            <a:r>
              <a:rPr lang="pt-BR" altLang="pt-BR" sz="2100" b="0" dirty="0">
                <a:solidFill>
                  <a:srgbClr val="000000"/>
                </a:solidFill>
              </a:rPr>
              <a:t>Densidade: </a:t>
            </a:r>
          </a:p>
          <a:p>
            <a:pPr algn="ctr" eaLnBrk="1" hangingPunct="1">
              <a:spcBef>
                <a:spcPts val="525"/>
              </a:spcBef>
              <a:buSzPct val="75000"/>
            </a:pPr>
            <a:r>
              <a:rPr lang="pt-BR" altLang="pt-BR" sz="2100" b="0" dirty="0">
                <a:solidFill>
                  <a:srgbClr val="000000"/>
                </a:solidFill>
              </a:rPr>
              <a:t>inclui a massa</a:t>
            </a:r>
          </a:p>
          <a:p>
            <a:pPr algn="ctr" eaLnBrk="1" hangingPunct="1">
              <a:spcBef>
                <a:spcPts val="525"/>
              </a:spcBef>
              <a:buSzPct val="75000"/>
            </a:pPr>
            <a:r>
              <a:rPr lang="pt-BR" altLang="pt-BR" sz="2100" b="0" dirty="0">
                <a:solidFill>
                  <a:srgbClr val="000000"/>
                </a:solidFill>
              </a:rPr>
              <a:t>da solução.</a:t>
            </a:r>
          </a:p>
        </p:txBody>
      </p:sp>
      <p:sp>
        <p:nvSpPr>
          <p:cNvPr id="12293" name="Line 4">
            <a:extLst>
              <a:ext uri="{FF2B5EF4-FFF2-40B4-BE49-F238E27FC236}">
                <a16:creationId xmlns:a16="http://schemas.microsoft.com/office/drawing/2014/main" id="{9538E900-73E8-471D-A648-0787021CF784}"/>
              </a:ext>
            </a:extLst>
          </p:cNvPr>
          <p:cNvSpPr>
            <a:spLocks noChangeShapeType="1"/>
          </p:cNvSpPr>
          <p:nvPr/>
        </p:nvSpPr>
        <p:spPr bwMode="auto">
          <a:xfrm>
            <a:off x="4251325" y="2561434"/>
            <a:ext cx="2016125" cy="1587"/>
          </a:xfrm>
          <a:prstGeom prst="line">
            <a:avLst/>
          </a:prstGeom>
          <a:noFill/>
          <a:ln w="25560" cap="sq">
            <a:solidFill>
              <a:srgbClr val="000000"/>
            </a:solidFill>
            <a:miter lim="800000"/>
            <a:headEnd type="oval" w="med" len="med"/>
            <a:tailEnd type="arrow" w="med" len="med"/>
          </a:ln>
          <a:extLst>
            <a:ext uri="{909E8E84-426E-40DD-AFC4-6F175D3DCCD1}">
              <a14:hiddenFill xmlns:a14="http://schemas.microsoft.com/office/drawing/2010/main">
                <a:noFill/>
              </a14:hiddenFill>
            </a:ext>
          </a:extLst>
        </p:spPr>
        <p:txBody>
          <a:bodyPr/>
          <a:lstStyle/>
          <a:p>
            <a:endParaRPr lang="pt-BR"/>
          </a:p>
        </p:txBody>
      </p:sp>
      <p:sp>
        <p:nvSpPr>
          <p:cNvPr id="12294" name="Line 5">
            <a:extLst>
              <a:ext uri="{FF2B5EF4-FFF2-40B4-BE49-F238E27FC236}">
                <a16:creationId xmlns:a16="http://schemas.microsoft.com/office/drawing/2014/main" id="{5377035A-AB92-4451-BFD3-EE2F68033BDC}"/>
              </a:ext>
            </a:extLst>
          </p:cNvPr>
          <p:cNvSpPr>
            <a:spLocks noChangeShapeType="1"/>
          </p:cNvSpPr>
          <p:nvPr/>
        </p:nvSpPr>
        <p:spPr bwMode="auto">
          <a:xfrm>
            <a:off x="5422899" y="5226052"/>
            <a:ext cx="574675" cy="1588"/>
          </a:xfrm>
          <a:prstGeom prst="line">
            <a:avLst/>
          </a:prstGeom>
          <a:noFill/>
          <a:ln w="25560" cap="sq">
            <a:solidFill>
              <a:srgbClr val="000000"/>
            </a:solidFill>
            <a:miter lim="800000"/>
            <a:headEnd type="oval" w="med" len="med"/>
            <a:tailEnd type="arrow" w="med" len="med"/>
          </a:ln>
          <a:extLst>
            <a:ext uri="{909E8E84-426E-40DD-AFC4-6F175D3DCCD1}">
              <a14:hiddenFill xmlns:a14="http://schemas.microsoft.com/office/drawing/2010/main">
                <a:noFill/>
              </a14:hiddenFill>
            </a:ext>
          </a:extLst>
        </p:spPr>
        <p:txBody>
          <a:bodyPr/>
          <a:lstStyle/>
          <a:p>
            <a:endParaRPr lang="pt-BR"/>
          </a:p>
        </p:txBody>
      </p:sp>
      <p:pic>
        <p:nvPicPr>
          <p:cNvPr id="12295" name="Picture 6">
            <a:extLst>
              <a:ext uri="{FF2B5EF4-FFF2-40B4-BE49-F238E27FC236}">
                <a16:creationId xmlns:a16="http://schemas.microsoft.com/office/drawing/2014/main" id="{A909AA74-9F9E-4D98-AF96-7E205EA7C9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91300" y="1551459"/>
            <a:ext cx="3673475" cy="202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2296" name="Picture 7">
            <a:extLst>
              <a:ext uri="{FF2B5EF4-FFF2-40B4-BE49-F238E27FC236}">
                <a16:creationId xmlns:a16="http://schemas.microsoft.com/office/drawing/2014/main" id="{51EDD5DB-2D61-447B-9E17-3C6F791A4E6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26224" y="4386585"/>
            <a:ext cx="3603625" cy="1839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0" name="CaixaDeTexto 9">
            <a:extLst>
              <a:ext uri="{FF2B5EF4-FFF2-40B4-BE49-F238E27FC236}">
                <a16:creationId xmlns:a16="http://schemas.microsoft.com/office/drawing/2014/main" id="{30C26166-2155-4756-AC2B-BAA04986AFAA}"/>
              </a:ext>
            </a:extLst>
          </p:cNvPr>
          <p:cNvSpPr txBox="1"/>
          <p:nvPr/>
        </p:nvSpPr>
        <p:spPr>
          <a:xfrm>
            <a:off x="9956577" y="6340004"/>
            <a:ext cx="2232248" cy="477054"/>
          </a:xfrm>
          <a:prstGeom prst="rect">
            <a:avLst/>
          </a:prstGeom>
          <a:noFill/>
          <a:ln>
            <a:solidFill>
              <a:srgbClr val="FFFF00"/>
            </a:solidFill>
          </a:ln>
        </p:spPr>
        <p:txBody>
          <a:bodyPr wrap="square" rtlCol="0" anchor="ctr" anchorCtr="1">
            <a:spAutoFit/>
          </a:bodyPr>
          <a:lstStyle/>
          <a:p>
            <a:r>
              <a:rPr lang="pt-BR" sz="2500" dirty="0"/>
              <a:t>Carlos Júnior</a:t>
            </a:r>
          </a:p>
        </p:txBody>
      </p:sp>
      <p:sp>
        <p:nvSpPr>
          <p:cNvPr id="11" name="CaixaDeTexto 10">
            <a:extLst>
              <a:ext uri="{FF2B5EF4-FFF2-40B4-BE49-F238E27FC236}">
                <a16:creationId xmlns:a16="http://schemas.microsoft.com/office/drawing/2014/main" id="{36EA7F8B-A5A9-4066-965F-62B464B58CA7}"/>
              </a:ext>
            </a:extLst>
          </p:cNvPr>
          <p:cNvSpPr txBox="1"/>
          <p:nvPr/>
        </p:nvSpPr>
        <p:spPr>
          <a:xfrm>
            <a:off x="2039604" y="221517"/>
            <a:ext cx="8784976"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Densidade versus concentração comum</a:t>
            </a:r>
            <a:endParaRPr lang="pt-BR" dirty="0">
              <a:latin typeface="Agency FB" panose="020B0503020202020204" pitchFamily="34" charset="0"/>
            </a:endParaRPr>
          </a:p>
        </p:txBody>
      </p:sp>
    </p:spTree>
    <p:extLst>
      <p:ext uri="{BB962C8B-B14F-4D97-AF65-F5344CB8AC3E}">
        <p14:creationId xmlns:p14="http://schemas.microsoft.com/office/powerpoint/2010/main" val="275607232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ircle(in)">
                                      <p:cBhvr>
                                        <p:cTn id="7" dur="2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292"/>
                                        </p:tgtEl>
                                        <p:attrNameLst>
                                          <p:attrName>style.visibility</p:attrName>
                                        </p:attrNameLst>
                                      </p:cBhvr>
                                      <p:to>
                                        <p:strVal val="visible"/>
                                      </p:to>
                                    </p:set>
                                    <p:animEffect transition="in" filter="fade">
                                      <p:cBhvr>
                                        <p:cTn id="12" dur="500"/>
                                        <p:tgtEl>
                                          <p:spTgt spid="1229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12293"/>
                                        </p:tgtEl>
                                        <p:attrNameLst>
                                          <p:attrName>style.visibility</p:attrName>
                                        </p:attrNameLst>
                                      </p:cBhvr>
                                      <p:to>
                                        <p:strVal val="visible"/>
                                      </p:to>
                                    </p:set>
                                    <p:anim calcmode="lin" valueType="num">
                                      <p:cBhvr additive="base">
                                        <p:cTn id="17" dur="500" fill="hold"/>
                                        <p:tgtEl>
                                          <p:spTgt spid="12293"/>
                                        </p:tgtEl>
                                        <p:attrNameLst>
                                          <p:attrName>ppt_x</p:attrName>
                                        </p:attrNameLst>
                                      </p:cBhvr>
                                      <p:tavLst>
                                        <p:tav tm="0">
                                          <p:val>
                                            <p:strVal val="0-#ppt_w/2"/>
                                          </p:val>
                                        </p:tav>
                                        <p:tav tm="100000">
                                          <p:val>
                                            <p:strVal val="#ppt_x"/>
                                          </p:val>
                                        </p:tav>
                                      </p:tavLst>
                                    </p:anim>
                                    <p:anim calcmode="lin" valueType="num">
                                      <p:cBhvr additive="base">
                                        <p:cTn id="18" dur="500" fill="hold"/>
                                        <p:tgtEl>
                                          <p:spTgt spid="12293"/>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nodeType="clickEffect">
                                  <p:stCondLst>
                                    <p:cond delay="0"/>
                                  </p:stCondLst>
                                  <p:childTnLst>
                                    <p:set>
                                      <p:cBhvr>
                                        <p:cTn id="22" dur="1" fill="hold">
                                          <p:stCondLst>
                                            <p:cond delay="0"/>
                                          </p:stCondLst>
                                        </p:cTn>
                                        <p:tgtEl>
                                          <p:spTgt spid="12295"/>
                                        </p:tgtEl>
                                        <p:attrNameLst>
                                          <p:attrName>style.visibility</p:attrName>
                                        </p:attrNameLst>
                                      </p:cBhvr>
                                      <p:to>
                                        <p:strVal val="visible"/>
                                      </p:to>
                                    </p:set>
                                    <p:animEffect transition="in" filter="fade">
                                      <p:cBhvr>
                                        <p:cTn id="23" dur="1000"/>
                                        <p:tgtEl>
                                          <p:spTgt spid="12295"/>
                                        </p:tgtEl>
                                      </p:cBhvr>
                                    </p:animEffect>
                                    <p:anim calcmode="lin" valueType="num">
                                      <p:cBhvr>
                                        <p:cTn id="24" dur="1000" fill="hold"/>
                                        <p:tgtEl>
                                          <p:spTgt spid="12295"/>
                                        </p:tgtEl>
                                        <p:attrNameLst>
                                          <p:attrName>ppt_x</p:attrName>
                                        </p:attrNameLst>
                                      </p:cBhvr>
                                      <p:tavLst>
                                        <p:tav tm="0">
                                          <p:val>
                                            <p:strVal val="#ppt_x"/>
                                          </p:val>
                                        </p:tav>
                                        <p:tav tm="100000">
                                          <p:val>
                                            <p:strVal val="#ppt_x"/>
                                          </p:val>
                                        </p:tav>
                                      </p:tavLst>
                                    </p:anim>
                                    <p:anim calcmode="lin" valueType="num">
                                      <p:cBhvr>
                                        <p:cTn id="25" dur="1000" fill="hold"/>
                                        <p:tgtEl>
                                          <p:spTgt spid="1229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2291"/>
                                        </p:tgtEl>
                                        <p:attrNameLst>
                                          <p:attrName>style.visibility</p:attrName>
                                        </p:attrNameLst>
                                      </p:cBhvr>
                                      <p:to>
                                        <p:strVal val="visible"/>
                                      </p:to>
                                    </p:set>
                                    <p:anim calcmode="lin" valueType="num">
                                      <p:cBhvr additive="base">
                                        <p:cTn id="30" dur="500" fill="hold"/>
                                        <p:tgtEl>
                                          <p:spTgt spid="12291"/>
                                        </p:tgtEl>
                                        <p:attrNameLst>
                                          <p:attrName>ppt_x</p:attrName>
                                        </p:attrNameLst>
                                      </p:cBhvr>
                                      <p:tavLst>
                                        <p:tav tm="0">
                                          <p:val>
                                            <p:strVal val="#ppt_x"/>
                                          </p:val>
                                        </p:tav>
                                        <p:tav tm="100000">
                                          <p:val>
                                            <p:strVal val="#ppt_x"/>
                                          </p:val>
                                        </p:tav>
                                      </p:tavLst>
                                    </p:anim>
                                    <p:anim calcmode="lin" valueType="num">
                                      <p:cBhvr additive="base">
                                        <p:cTn id="31" dur="500" fill="hold"/>
                                        <p:tgtEl>
                                          <p:spTgt spid="12291"/>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8" fill="hold" grpId="0" nodeType="clickEffect">
                                  <p:stCondLst>
                                    <p:cond delay="0"/>
                                  </p:stCondLst>
                                  <p:childTnLst>
                                    <p:set>
                                      <p:cBhvr>
                                        <p:cTn id="35" dur="1" fill="hold">
                                          <p:stCondLst>
                                            <p:cond delay="0"/>
                                          </p:stCondLst>
                                        </p:cTn>
                                        <p:tgtEl>
                                          <p:spTgt spid="12294"/>
                                        </p:tgtEl>
                                        <p:attrNameLst>
                                          <p:attrName>style.visibility</p:attrName>
                                        </p:attrNameLst>
                                      </p:cBhvr>
                                      <p:to>
                                        <p:strVal val="visible"/>
                                      </p:to>
                                    </p:set>
                                    <p:anim calcmode="lin" valueType="num">
                                      <p:cBhvr additive="base">
                                        <p:cTn id="36" dur="500" fill="hold"/>
                                        <p:tgtEl>
                                          <p:spTgt spid="12294"/>
                                        </p:tgtEl>
                                        <p:attrNameLst>
                                          <p:attrName>ppt_x</p:attrName>
                                        </p:attrNameLst>
                                      </p:cBhvr>
                                      <p:tavLst>
                                        <p:tav tm="0">
                                          <p:val>
                                            <p:strVal val="0-#ppt_w/2"/>
                                          </p:val>
                                        </p:tav>
                                        <p:tav tm="100000">
                                          <p:val>
                                            <p:strVal val="#ppt_x"/>
                                          </p:val>
                                        </p:tav>
                                      </p:tavLst>
                                    </p:anim>
                                    <p:anim calcmode="lin" valueType="num">
                                      <p:cBhvr additive="base">
                                        <p:cTn id="37" dur="500" fill="hold"/>
                                        <p:tgtEl>
                                          <p:spTgt spid="12294"/>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12296"/>
                                        </p:tgtEl>
                                        <p:attrNameLst>
                                          <p:attrName>style.visibility</p:attrName>
                                        </p:attrNameLst>
                                      </p:cBhvr>
                                      <p:to>
                                        <p:strVal val="visible"/>
                                      </p:to>
                                    </p:set>
                                    <p:animEffect transition="in" filter="wipe(down)">
                                      <p:cBhvr>
                                        <p:cTn id="42" dur="500"/>
                                        <p:tgtEl>
                                          <p:spTgt spid="122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animBg="1"/>
      <p:bldP spid="12292" grpId="0" animBg="1"/>
      <p:bldP spid="12293" grpId="0" animBg="1"/>
      <p:bldP spid="12294" grpId="0" animBg="1"/>
      <p:bldP spid="1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a:extLst>
              <a:ext uri="{FF2B5EF4-FFF2-40B4-BE49-F238E27FC236}">
                <a16:creationId xmlns:a16="http://schemas.microsoft.com/office/drawing/2014/main" id="{AF7BE612-8292-4D27-BB84-7FA21C06AD99}"/>
              </a:ext>
            </a:extLst>
          </p:cNvPr>
          <p:cNvSpPr txBox="1"/>
          <p:nvPr/>
        </p:nvSpPr>
        <p:spPr>
          <a:xfrm>
            <a:off x="2039604" y="221517"/>
            <a:ext cx="8784976"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Concentração em quantidade de matéria</a:t>
            </a:r>
            <a:endParaRPr lang="pt-BR" dirty="0">
              <a:latin typeface="Agency FB" panose="020B0503020202020204" pitchFamily="34" charset="0"/>
            </a:endParaRPr>
          </a:p>
        </p:txBody>
      </p:sp>
      <p:pic>
        <p:nvPicPr>
          <p:cNvPr id="3" name="Picture 12" descr="014">
            <a:extLst>
              <a:ext uri="{FF2B5EF4-FFF2-40B4-BE49-F238E27FC236}">
                <a16:creationId xmlns:a16="http://schemas.microsoft.com/office/drawing/2014/main" id="{170061D5-B83E-4513-88EF-17B08CDA8D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26060" y="2852936"/>
            <a:ext cx="8452166" cy="32799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pic>
        <p:nvPicPr>
          <p:cNvPr id="4" name="Picture 13" descr="015">
            <a:extLst>
              <a:ext uri="{FF2B5EF4-FFF2-40B4-BE49-F238E27FC236}">
                <a16:creationId xmlns:a16="http://schemas.microsoft.com/office/drawing/2014/main" id="{56DDE03C-E666-4377-BFC8-157D42C54F2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3772" y="1743783"/>
            <a:ext cx="2447925" cy="1187450"/>
          </a:xfrm>
          <a:prstGeom prst="roundRect">
            <a:avLst>
              <a:gd name="adj" fmla="val 8594"/>
            </a:avLst>
          </a:prstGeom>
          <a:noFill/>
          <a:ln>
            <a:solidFill>
              <a:srgbClr val="FF0000"/>
            </a:solidFill>
          </a:ln>
          <a:effectLst>
            <a:reflection blurRad="12700" stA="38000" endPos="28000" dist="5000" dir="5400000" sy="-100000" algn="bl" rotWithShape="0"/>
          </a:effectLst>
        </p:spPr>
      </p:pic>
    </p:spTree>
    <p:extLst>
      <p:ext uri="{BB962C8B-B14F-4D97-AF65-F5344CB8AC3E}">
        <p14:creationId xmlns:p14="http://schemas.microsoft.com/office/powerpoint/2010/main" val="282460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Vertic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a:extLst>
              <a:ext uri="{FF2B5EF4-FFF2-40B4-BE49-F238E27FC236}">
                <a16:creationId xmlns:a16="http://schemas.microsoft.com/office/drawing/2014/main" id="{AF7BE612-8292-4D27-BB84-7FA21C06AD99}"/>
              </a:ext>
            </a:extLst>
          </p:cNvPr>
          <p:cNvSpPr txBox="1"/>
          <p:nvPr/>
        </p:nvSpPr>
        <p:spPr>
          <a:xfrm>
            <a:off x="2039604" y="221517"/>
            <a:ext cx="8784976"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Concentração em quantidade de matéria</a:t>
            </a:r>
            <a:endParaRPr lang="pt-BR" dirty="0">
              <a:latin typeface="Agency FB" panose="020B0503020202020204" pitchFamily="34" charset="0"/>
            </a:endParaRPr>
          </a:p>
        </p:txBody>
      </p:sp>
      <p:sp>
        <p:nvSpPr>
          <p:cNvPr id="5" name="Retângulo 4">
            <a:extLst>
              <a:ext uri="{FF2B5EF4-FFF2-40B4-BE49-F238E27FC236}">
                <a16:creationId xmlns:a16="http://schemas.microsoft.com/office/drawing/2014/main" id="{F76A07B1-A59A-4F61-8FBF-78AF880F6674}"/>
              </a:ext>
            </a:extLst>
          </p:cNvPr>
          <p:cNvSpPr/>
          <p:nvPr/>
        </p:nvSpPr>
        <p:spPr>
          <a:xfrm>
            <a:off x="2458008" y="1968156"/>
            <a:ext cx="7272808" cy="723275"/>
          </a:xfrm>
          <a:prstGeom prst="rect">
            <a:avLst/>
          </a:prstGeom>
          <a:solidFill>
            <a:srgbClr val="FFFFFF">
              <a:shade val="8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lvl="1" algn="just">
              <a:spcBef>
                <a:spcPts val="600"/>
              </a:spcBef>
              <a:buClr>
                <a:srgbClr val="9DC2D7"/>
              </a:buClr>
              <a:buSzPct val="80000"/>
            </a:pPr>
            <a:r>
              <a:rPr lang="pt-BR" altLang="pt-BR" dirty="0">
                <a:solidFill>
                  <a:srgbClr val="000000"/>
                </a:solidFill>
                <a:latin typeface="Arial" panose="020B0604020202020204" pitchFamily="34" charset="0"/>
                <a:ea typeface="Microsoft YaHei" panose="020B0503020204020204" pitchFamily="34" charset="-122"/>
              </a:rPr>
              <a:t>É a quantidade de uma espécie química que contém </a:t>
            </a:r>
          </a:p>
          <a:p>
            <a:pPr lvl="1" algn="just">
              <a:spcBef>
                <a:spcPts val="600"/>
              </a:spcBef>
              <a:buClr>
                <a:srgbClr val="9DC2D7"/>
              </a:buClr>
              <a:buSzPct val="80000"/>
            </a:pPr>
            <a:r>
              <a:rPr lang="pt-BR" altLang="pt-BR" dirty="0">
                <a:solidFill>
                  <a:srgbClr val="000000"/>
                </a:solidFill>
                <a:latin typeface="Arial" panose="020B0604020202020204" pitchFamily="34" charset="0"/>
                <a:ea typeface="Microsoft YaHei" panose="020B0503020204020204" pitchFamily="34" charset="-122"/>
              </a:rPr>
              <a:t>6,02 </a:t>
            </a:r>
            <a:r>
              <a:rPr lang="pt-BR" altLang="pt-BR" i="1" dirty="0">
                <a:solidFill>
                  <a:srgbClr val="000000"/>
                </a:solidFill>
                <a:latin typeface="Arial" panose="020B0604020202020204" pitchFamily="34" charset="0"/>
                <a:ea typeface="Microsoft YaHei" panose="020B0503020204020204" pitchFamily="34" charset="-122"/>
              </a:rPr>
              <a:t>x </a:t>
            </a:r>
            <a:r>
              <a:rPr lang="pt-BR" altLang="pt-BR" dirty="0">
                <a:solidFill>
                  <a:srgbClr val="000000"/>
                </a:solidFill>
                <a:latin typeface="Arial" panose="020B0604020202020204" pitchFamily="34" charset="0"/>
                <a:ea typeface="Microsoft YaHei" panose="020B0503020204020204" pitchFamily="34" charset="-122"/>
              </a:rPr>
              <a:t>10</a:t>
            </a:r>
            <a:r>
              <a:rPr lang="pt-BR" altLang="pt-BR" baseline="30000" dirty="0">
                <a:solidFill>
                  <a:srgbClr val="000000"/>
                </a:solidFill>
                <a:latin typeface="Arial" panose="020B0604020202020204" pitchFamily="34" charset="0"/>
                <a:ea typeface="Microsoft YaHei" panose="020B0503020204020204" pitchFamily="34" charset="-122"/>
              </a:rPr>
              <a:t>23</a:t>
            </a:r>
            <a:r>
              <a:rPr lang="pt-BR" altLang="pt-BR" dirty="0">
                <a:solidFill>
                  <a:srgbClr val="000000"/>
                </a:solidFill>
                <a:latin typeface="Arial" panose="020B0604020202020204" pitchFamily="34" charset="0"/>
                <a:ea typeface="Microsoft YaHei" panose="020B0503020204020204" pitchFamily="34" charset="-122"/>
              </a:rPr>
              <a:t> partículas (átomos, moléculas, íons, elétrons, </a:t>
            </a:r>
            <a:r>
              <a:rPr lang="pt-BR" altLang="pt-BR" dirty="0" err="1">
                <a:solidFill>
                  <a:srgbClr val="000000"/>
                </a:solidFill>
                <a:latin typeface="Arial" panose="020B0604020202020204" pitchFamily="34" charset="0"/>
                <a:ea typeface="Microsoft YaHei" panose="020B0503020204020204" pitchFamily="34" charset="-122"/>
              </a:rPr>
              <a:t>etc</a:t>
            </a:r>
            <a:r>
              <a:rPr lang="pt-BR" altLang="pt-BR" dirty="0">
                <a:solidFill>
                  <a:srgbClr val="000000"/>
                </a:solidFill>
                <a:latin typeface="Arial" panose="020B0604020202020204" pitchFamily="34" charset="0"/>
                <a:ea typeface="Microsoft YaHei" panose="020B0503020204020204" pitchFamily="34" charset="-122"/>
              </a:rPr>
              <a:t>).</a:t>
            </a:r>
          </a:p>
        </p:txBody>
      </p:sp>
      <p:sp>
        <p:nvSpPr>
          <p:cNvPr id="6" name="Retângulo 5">
            <a:extLst>
              <a:ext uri="{FF2B5EF4-FFF2-40B4-BE49-F238E27FC236}">
                <a16:creationId xmlns:a16="http://schemas.microsoft.com/office/drawing/2014/main" id="{8C1A5F25-AD33-4A3A-8E6C-9F76E7C2F88C}"/>
              </a:ext>
            </a:extLst>
          </p:cNvPr>
          <p:cNvSpPr/>
          <p:nvPr/>
        </p:nvSpPr>
        <p:spPr>
          <a:xfrm>
            <a:off x="5554352" y="1123035"/>
            <a:ext cx="1080120" cy="707886"/>
          </a:xfrm>
          <a:prstGeom prst="rect">
            <a:avLst/>
          </a:prstGeom>
          <a:ln>
            <a:solidFill>
              <a:srgbClr val="FF0000"/>
            </a:solidFill>
          </a:ln>
        </p:spPr>
        <p:txBody>
          <a:bodyPr wrap="square">
            <a:spAutoFit/>
          </a:bodyPr>
          <a:lstStyle/>
          <a:p>
            <a:pPr algn="just">
              <a:spcBef>
                <a:spcPts val="700"/>
              </a:spcBef>
              <a:buSzPct val="75000"/>
            </a:pPr>
            <a:r>
              <a:rPr lang="pt-BR" altLang="pt-BR" sz="4000" dirty="0">
                <a:solidFill>
                  <a:schemeClr val="bg1"/>
                </a:solidFill>
                <a:ea typeface="Microsoft YaHei" panose="020B0503020204020204" pitchFamily="34" charset="-122"/>
              </a:rPr>
              <a:t>Mol</a:t>
            </a:r>
            <a:r>
              <a:rPr lang="pt-BR" altLang="pt-BR" dirty="0">
                <a:solidFill>
                  <a:srgbClr val="000000"/>
                </a:solidFill>
                <a:ea typeface="Microsoft YaHei" panose="020B0503020204020204" pitchFamily="34" charset="-122"/>
              </a:rPr>
              <a:t> </a:t>
            </a:r>
          </a:p>
        </p:txBody>
      </p:sp>
      <p:sp>
        <p:nvSpPr>
          <p:cNvPr id="7" name="Retângulo 6">
            <a:extLst>
              <a:ext uri="{FF2B5EF4-FFF2-40B4-BE49-F238E27FC236}">
                <a16:creationId xmlns:a16="http://schemas.microsoft.com/office/drawing/2014/main" id="{D2B4F533-F9C2-4353-8EAE-D03EF862AD84}"/>
              </a:ext>
            </a:extLst>
          </p:cNvPr>
          <p:cNvSpPr/>
          <p:nvPr/>
        </p:nvSpPr>
        <p:spPr>
          <a:xfrm>
            <a:off x="3395596" y="2889112"/>
            <a:ext cx="5397631" cy="707886"/>
          </a:xfrm>
          <a:prstGeom prst="rect">
            <a:avLst/>
          </a:prstGeom>
          <a:ln>
            <a:solidFill>
              <a:srgbClr val="FF0000"/>
            </a:solidFill>
          </a:ln>
        </p:spPr>
        <p:txBody>
          <a:bodyPr wrap="none">
            <a:spAutoFit/>
          </a:bodyPr>
          <a:lstStyle/>
          <a:p>
            <a:pPr algn="just">
              <a:spcBef>
                <a:spcPts val="700"/>
              </a:spcBef>
              <a:buSzPct val="75000"/>
            </a:pPr>
            <a:r>
              <a:rPr lang="pt-BR" altLang="pt-BR" sz="4000" dirty="0">
                <a:solidFill>
                  <a:schemeClr val="bg1"/>
                </a:solidFill>
                <a:ea typeface="Microsoft YaHei" panose="020B0503020204020204" pitchFamily="34" charset="-122"/>
              </a:rPr>
              <a:t>Massa Molar (</a:t>
            </a:r>
            <a:r>
              <a:rPr lang="pt-BR" altLang="pt-BR" sz="4000" i="1" dirty="0">
                <a:solidFill>
                  <a:schemeClr val="bg1"/>
                </a:solidFill>
                <a:ea typeface="Microsoft YaHei" panose="020B0503020204020204" pitchFamily="34" charset="-122"/>
              </a:rPr>
              <a:t>M</a:t>
            </a:r>
            <a:r>
              <a:rPr lang="pt-BR" altLang="pt-BR" sz="4000" dirty="0">
                <a:solidFill>
                  <a:schemeClr val="bg1"/>
                </a:solidFill>
                <a:ea typeface="Microsoft YaHei" panose="020B0503020204020204" pitchFamily="34" charset="-122"/>
              </a:rPr>
              <a:t> ou MM)</a:t>
            </a:r>
          </a:p>
        </p:txBody>
      </p:sp>
      <p:sp>
        <p:nvSpPr>
          <p:cNvPr id="8" name="Retângulo 7">
            <a:extLst>
              <a:ext uri="{FF2B5EF4-FFF2-40B4-BE49-F238E27FC236}">
                <a16:creationId xmlns:a16="http://schemas.microsoft.com/office/drawing/2014/main" id="{4418B8AD-9CFE-46E9-BF63-79911D5B73B7}"/>
              </a:ext>
            </a:extLst>
          </p:cNvPr>
          <p:cNvSpPr/>
          <p:nvPr/>
        </p:nvSpPr>
        <p:spPr>
          <a:xfrm>
            <a:off x="2782043" y="3827287"/>
            <a:ext cx="6624736" cy="2841804"/>
          </a:xfrm>
          <a:prstGeom prst="rect">
            <a:avLst/>
          </a:prstGeom>
          <a:solidFill>
            <a:srgbClr val="FFFFFF">
              <a:shade val="8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lvl="1" algn="just">
              <a:spcBef>
                <a:spcPts val="600"/>
              </a:spcBef>
              <a:buClr>
                <a:srgbClr val="9DC2D7"/>
              </a:buClr>
              <a:buSzPct val="80000"/>
            </a:pPr>
            <a:r>
              <a:rPr lang="pt-BR" altLang="pt-BR" sz="2400" dirty="0">
                <a:solidFill>
                  <a:srgbClr val="000000"/>
                </a:solidFill>
                <a:latin typeface="Arial" panose="020B0604020202020204" pitchFamily="34" charset="0"/>
                <a:ea typeface="Microsoft YaHei" panose="020B0503020204020204" pitchFamily="34" charset="-122"/>
              </a:rPr>
              <a:t>A massa em g de 1 mol da espécie química.</a:t>
            </a:r>
          </a:p>
          <a:p>
            <a:pPr lvl="1" algn="just">
              <a:spcBef>
                <a:spcPts val="600"/>
              </a:spcBef>
              <a:buClr>
                <a:srgbClr val="9DC2D7"/>
              </a:buClr>
              <a:buSzPct val="80000"/>
            </a:pPr>
            <a:r>
              <a:rPr lang="pt-BR" altLang="pt-BR" sz="2400" dirty="0">
                <a:solidFill>
                  <a:srgbClr val="000000"/>
                </a:solidFill>
                <a:latin typeface="Arial" panose="020B0604020202020204" pitchFamily="34" charset="0"/>
                <a:ea typeface="Microsoft YaHei" panose="020B0503020204020204" pitchFamily="34" charset="-122"/>
              </a:rPr>
              <a:t>Massa molar atômica </a:t>
            </a:r>
            <a:r>
              <a:rPr lang="pt-BR" altLang="pt-BR" sz="2400" dirty="0">
                <a:solidFill>
                  <a:srgbClr val="000000"/>
                </a:solidFill>
                <a:latin typeface="Symbol" panose="05050102010706020507" pitchFamily="18" charset="2"/>
              </a:rPr>
              <a:t></a:t>
            </a:r>
            <a:r>
              <a:rPr lang="pt-BR" altLang="pt-BR" sz="2400" dirty="0">
                <a:solidFill>
                  <a:srgbClr val="000000"/>
                </a:solidFill>
                <a:latin typeface="Arial" panose="020B0604020202020204" pitchFamily="34" charset="0"/>
                <a:ea typeface="Microsoft YaHei" panose="020B0503020204020204" pitchFamily="34" charset="-122"/>
              </a:rPr>
              <a:t> Peso atômico</a:t>
            </a:r>
          </a:p>
          <a:p>
            <a:pPr lvl="2" algn="just">
              <a:spcBef>
                <a:spcPts val="500"/>
              </a:spcBef>
              <a:buSzPct val="65000"/>
            </a:pPr>
            <a:r>
              <a:rPr lang="pt-BR" altLang="pt-BR" sz="2000" dirty="0" err="1">
                <a:solidFill>
                  <a:srgbClr val="000000"/>
                </a:solidFill>
                <a:latin typeface="Arial" panose="020B0604020202020204" pitchFamily="34" charset="0"/>
                <a:ea typeface="Microsoft YaHei" panose="020B0503020204020204" pitchFamily="34" charset="-122"/>
              </a:rPr>
              <a:t>Ex</a:t>
            </a:r>
            <a:r>
              <a:rPr lang="pt-BR" altLang="pt-BR" sz="2000" dirty="0">
                <a:solidFill>
                  <a:srgbClr val="000000"/>
                </a:solidFill>
                <a:latin typeface="Arial" panose="020B0604020202020204" pitchFamily="34" charset="0"/>
                <a:ea typeface="Microsoft YaHei" panose="020B0503020204020204" pitchFamily="34" charset="-122"/>
              </a:rPr>
              <a:t>: 1 mol de H = 1,0079 g de H,</a:t>
            </a:r>
          </a:p>
          <a:p>
            <a:pPr lvl="2" algn="just">
              <a:spcBef>
                <a:spcPts val="500"/>
              </a:spcBef>
              <a:buSzPct val="65000"/>
            </a:pPr>
            <a:r>
              <a:rPr lang="pt-BR" altLang="pt-BR" sz="2000" dirty="0">
                <a:solidFill>
                  <a:srgbClr val="000000"/>
                </a:solidFill>
                <a:latin typeface="Arial" panose="020B0604020202020204" pitchFamily="34" charset="0"/>
                <a:ea typeface="Microsoft YaHei" panose="020B0503020204020204" pitchFamily="34" charset="-122"/>
              </a:rPr>
              <a:t>      1 mol de Fe = 55,847g de Fe</a:t>
            </a:r>
          </a:p>
          <a:p>
            <a:pPr lvl="1" algn="just">
              <a:spcBef>
                <a:spcPts val="600"/>
              </a:spcBef>
              <a:buClr>
                <a:srgbClr val="9DC2D7"/>
              </a:buClr>
              <a:buSzPct val="80000"/>
            </a:pPr>
            <a:r>
              <a:rPr lang="pt-BR" altLang="pt-BR" sz="2400" dirty="0">
                <a:solidFill>
                  <a:srgbClr val="000000"/>
                </a:solidFill>
                <a:latin typeface="Arial" panose="020B0604020202020204" pitchFamily="34" charset="0"/>
                <a:ea typeface="Microsoft YaHei" panose="020B0503020204020204" pitchFamily="34" charset="-122"/>
              </a:rPr>
              <a:t>Massa molar molecular </a:t>
            </a:r>
          </a:p>
          <a:p>
            <a:pPr lvl="2" algn="just">
              <a:spcBef>
                <a:spcPts val="500"/>
              </a:spcBef>
              <a:buSzPct val="65000"/>
            </a:pPr>
            <a:r>
              <a:rPr lang="pt-BR" altLang="pt-BR" sz="2000" dirty="0" err="1">
                <a:solidFill>
                  <a:srgbClr val="000000"/>
                </a:solidFill>
                <a:latin typeface="Arial" panose="020B0604020202020204" pitchFamily="34" charset="0"/>
                <a:ea typeface="Microsoft YaHei" panose="020B0503020204020204" pitchFamily="34" charset="-122"/>
              </a:rPr>
              <a:t>Ex</a:t>
            </a:r>
            <a:r>
              <a:rPr lang="pt-BR" altLang="pt-BR" sz="2000" dirty="0">
                <a:solidFill>
                  <a:srgbClr val="000000"/>
                </a:solidFill>
                <a:latin typeface="Arial" panose="020B0604020202020204" pitchFamily="34" charset="0"/>
                <a:ea typeface="Microsoft YaHei" panose="020B0503020204020204" pitchFamily="34" charset="-122"/>
              </a:rPr>
              <a:t>: 1 mol de CO</a:t>
            </a:r>
            <a:r>
              <a:rPr lang="pt-BR" altLang="pt-BR" sz="2000" baseline="-25000" dirty="0">
                <a:solidFill>
                  <a:srgbClr val="000000"/>
                </a:solidFill>
                <a:latin typeface="Arial" panose="020B0604020202020204" pitchFamily="34" charset="0"/>
                <a:ea typeface="Microsoft YaHei" panose="020B0503020204020204" pitchFamily="34" charset="-122"/>
              </a:rPr>
              <a:t>2</a:t>
            </a:r>
            <a:r>
              <a:rPr lang="pt-BR" altLang="pt-BR" sz="2000" dirty="0">
                <a:solidFill>
                  <a:srgbClr val="000000"/>
                </a:solidFill>
                <a:latin typeface="Arial" panose="020B0604020202020204" pitchFamily="34" charset="0"/>
                <a:ea typeface="Microsoft YaHei" panose="020B0503020204020204" pitchFamily="34" charset="-122"/>
              </a:rPr>
              <a:t> = 44,01 g de CO</a:t>
            </a:r>
            <a:r>
              <a:rPr lang="pt-BR" altLang="pt-BR" sz="2000" baseline="-25000" dirty="0">
                <a:solidFill>
                  <a:srgbClr val="000000"/>
                </a:solidFill>
                <a:latin typeface="Arial" panose="020B0604020202020204" pitchFamily="34" charset="0"/>
                <a:ea typeface="Microsoft YaHei" panose="020B0503020204020204" pitchFamily="34" charset="-122"/>
              </a:rPr>
              <a:t>2</a:t>
            </a:r>
          </a:p>
          <a:p>
            <a:pPr lvl="2" algn="just">
              <a:spcBef>
                <a:spcPts val="500"/>
              </a:spcBef>
              <a:buSzPct val="65000"/>
            </a:pPr>
            <a:r>
              <a:rPr lang="pt-BR" altLang="pt-BR" sz="2000" dirty="0">
                <a:solidFill>
                  <a:srgbClr val="000000"/>
                </a:solidFill>
                <a:latin typeface="Arial" panose="020B0604020202020204" pitchFamily="34" charset="0"/>
                <a:ea typeface="Microsoft YaHei" panose="020B0503020204020204" pitchFamily="34" charset="-122"/>
              </a:rPr>
              <a:t>      1 mol de H</a:t>
            </a:r>
            <a:r>
              <a:rPr lang="pt-BR" altLang="pt-BR" sz="2000" baseline="-25000" dirty="0">
                <a:solidFill>
                  <a:srgbClr val="000000"/>
                </a:solidFill>
                <a:latin typeface="Arial" panose="020B0604020202020204" pitchFamily="34" charset="0"/>
                <a:ea typeface="Microsoft YaHei" panose="020B0503020204020204" pitchFamily="34" charset="-122"/>
              </a:rPr>
              <a:t>2</a:t>
            </a:r>
            <a:r>
              <a:rPr lang="pt-BR" altLang="pt-BR" sz="2000" dirty="0">
                <a:solidFill>
                  <a:srgbClr val="000000"/>
                </a:solidFill>
                <a:latin typeface="Arial" panose="020B0604020202020204" pitchFamily="34" charset="0"/>
                <a:ea typeface="Microsoft YaHei" panose="020B0503020204020204" pitchFamily="34" charset="-122"/>
              </a:rPr>
              <a:t>O = 18,0158 g de H</a:t>
            </a:r>
            <a:r>
              <a:rPr lang="pt-BR" altLang="pt-BR" sz="2000" baseline="-25000" dirty="0">
                <a:solidFill>
                  <a:srgbClr val="000000"/>
                </a:solidFill>
                <a:latin typeface="Arial" panose="020B0604020202020204" pitchFamily="34" charset="0"/>
                <a:ea typeface="Microsoft YaHei" panose="020B0503020204020204" pitchFamily="34" charset="-122"/>
              </a:rPr>
              <a:t>2</a:t>
            </a:r>
            <a:r>
              <a:rPr lang="pt-BR" altLang="pt-BR" sz="2000" dirty="0">
                <a:solidFill>
                  <a:srgbClr val="000000"/>
                </a:solidFill>
                <a:latin typeface="Arial" panose="020B0604020202020204" pitchFamily="34" charset="0"/>
                <a:ea typeface="Microsoft YaHei" panose="020B0503020204020204" pitchFamily="34" charset="-122"/>
              </a:rPr>
              <a:t>O</a:t>
            </a:r>
          </a:p>
        </p:txBody>
      </p:sp>
    </p:spTree>
    <p:extLst>
      <p:ext uri="{BB962C8B-B14F-4D97-AF65-F5344CB8AC3E}">
        <p14:creationId xmlns:p14="http://schemas.microsoft.com/office/powerpoint/2010/main" val="42200163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circle(in)">
                                      <p:cBhvr>
                                        <p:cTn id="12" dur="20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arn(inVertical)">
                                      <p:cBhvr>
                                        <p:cTn id="2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a:extLst>
              <a:ext uri="{FF2B5EF4-FFF2-40B4-BE49-F238E27FC236}">
                <a16:creationId xmlns:a16="http://schemas.microsoft.com/office/drawing/2014/main" id="{D7507A2D-F5DD-4452-9A65-F0DEAADDDF4C}"/>
              </a:ext>
            </a:extLst>
          </p:cNvPr>
          <p:cNvSpPr txBox="1"/>
          <p:nvPr/>
        </p:nvSpPr>
        <p:spPr>
          <a:xfrm>
            <a:off x="2039604" y="221517"/>
            <a:ext cx="8784976"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Contando os íons em solução</a:t>
            </a:r>
            <a:endParaRPr lang="pt-BR" dirty="0">
              <a:latin typeface="Agency FB" panose="020B0503020202020204" pitchFamily="34" charset="0"/>
            </a:endParaRPr>
          </a:p>
        </p:txBody>
      </p:sp>
      <p:pic>
        <p:nvPicPr>
          <p:cNvPr id="3" name="Picture 7" descr="018">
            <a:extLst>
              <a:ext uri="{FF2B5EF4-FFF2-40B4-BE49-F238E27FC236}">
                <a16:creationId xmlns:a16="http://schemas.microsoft.com/office/drawing/2014/main" id="{9A5784F0-DD67-4D23-BD31-6FB715C396B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9604" y="1550193"/>
            <a:ext cx="8748713" cy="37576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093516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heel(1)">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a:extLst>
              <a:ext uri="{FF2B5EF4-FFF2-40B4-BE49-F238E27FC236}">
                <a16:creationId xmlns:a16="http://schemas.microsoft.com/office/drawing/2014/main" id="{D7507A2D-F5DD-4452-9A65-F0DEAADDDF4C}"/>
              </a:ext>
            </a:extLst>
          </p:cNvPr>
          <p:cNvSpPr txBox="1"/>
          <p:nvPr/>
        </p:nvSpPr>
        <p:spPr>
          <a:xfrm>
            <a:off x="2039604" y="221517"/>
            <a:ext cx="8784976"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Contando os íons em solução</a:t>
            </a:r>
            <a:endParaRPr lang="pt-BR" dirty="0">
              <a:latin typeface="Agency FB" panose="020B0503020202020204" pitchFamily="34" charset="0"/>
            </a:endParaRPr>
          </a:p>
        </p:txBody>
      </p:sp>
      <p:pic>
        <p:nvPicPr>
          <p:cNvPr id="4" name="Picture 7" descr="019">
            <a:extLst>
              <a:ext uri="{FF2B5EF4-FFF2-40B4-BE49-F238E27FC236}">
                <a16:creationId xmlns:a16="http://schemas.microsoft.com/office/drawing/2014/main" id="{6D59DE48-15F4-45A5-80F3-6614F33978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7824" y="1916832"/>
            <a:ext cx="8893175" cy="35417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73830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a:extLst>
              <a:ext uri="{FF2B5EF4-FFF2-40B4-BE49-F238E27FC236}">
                <a16:creationId xmlns:a16="http://schemas.microsoft.com/office/drawing/2014/main" id="{D796A554-5882-4DA6-9FD3-E795DE4D1D09}"/>
              </a:ext>
            </a:extLst>
          </p:cNvPr>
          <p:cNvSpPr txBox="1"/>
          <p:nvPr/>
        </p:nvSpPr>
        <p:spPr>
          <a:xfrm>
            <a:off x="2039604" y="221517"/>
            <a:ext cx="8784976"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Concentração molar ou molaridade</a:t>
            </a:r>
            <a:endParaRPr lang="pt-BR" dirty="0">
              <a:latin typeface="Agency FB" panose="020B0503020202020204" pitchFamily="34" charset="0"/>
            </a:endParaRPr>
          </a:p>
        </p:txBody>
      </p:sp>
      <p:sp>
        <p:nvSpPr>
          <p:cNvPr id="3" name="Retângulo 2">
            <a:extLst>
              <a:ext uri="{FF2B5EF4-FFF2-40B4-BE49-F238E27FC236}">
                <a16:creationId xmlns:a16="http://schemas.microsoft.com/office/drawing/2014/main" id="{966E47E2-8C1D-463D-A6AF-CAD855CEDBF0}"/>
              </a:ext>
            </a:extLst>
          </p:cNvPr>
          <p:cNvSpPr/>
          <p:nvPr/>
        </p:nvSpPr>
        <p:spPr>
          <a:xfrm>
            <a:off x="2640633" y="1700808"/>
            <a:ext cx="7582917" cy="923330"/>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pt-BR" dirty="0"/>
              <a:t>Molaridade ou concentração molar é o número de mols do soluto dissolvido por litro de solução. Se </a:t>
            </a:r>
            <a:r>
              <a:rPr lang="pt-BR" dirty="0" err="1"/>
              <a:t>nA</a:t>
            </a:r>
            <a:r>
              <a:rPr lang="pt-BR" dirty="0"/>
              <a:t> representa o número de mols do soluto A e V representa o volume da solução em litros.</a:t>
            </a:r>
            <a:endParaRPr lang="pt-BR" dirty="0">
              <a:solidFill>
                <a:srgbClr val="000000"/>
              </a:solidFill>
              <a:latin typeface="Verdana" pitchFamily="34" charset="0"/>
              <a:cs typeface="Times New Roman" pitchFamily="18" charset="0"/>
            </a:endParaRPr>
          </a:p>
        </p:txBody>
      </p:sp>
      <p:sp>
        <p:nvSpPr>
          <p:cNvPr id="4" name="Retângulo 3">
            <a:extLst>
              <a:ext uri="{FF2B5EF4-FFF2-40B4-BE49-F238E27FC236}">
                <a16:creationId xmlns:a16="http://schemas.microsoft.com/office/drawing/2014/main" id="{62071903-D57B-4450-9E10-829AD4E833ED}"/>
              </a:ext>
            </a:extLst>
          </p:cNvPr>
          <p:cNvSpPr/>
          <p:nvPr/>
        </p:nvSpPr>
        <p:spPr>
          <a:xfrm>
            <a:off x="261764" y="2924944"/>
            <a:ext cx="3810930" cy="2031325"/>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just" fontAlgn="base">
              <a:spcBef>
                <a:spcPct val="0"/>
              </a:spcBef>
              <a:spcAft>
                <a:spcPct val="0"/>
              </a:spcAft>
            </a:pPr>
            <a:endParaRPr lang="pt-BR" dirty="0">
              <a:solidFill>
                <a:srgbClr val="000000"/>
              </a:solidFill>
              <a:latin typeface="Verdana" pitchFamily="34" charset="0"/>
              <a:cs typeface="Times New Roman" pitchFamily="18" charset="0"/>
            </a:endParaRPr>
          </a:p>
          <a:p>
            <a:pPr algn="just" eaLnBrk="0" fontAlgn="base" hangingPunct="0">
              <a:spcBef>
                <a:spcPct val="0"/>
              </a:spcBef>
              <a:spcAft>
                <a:spcPct val="0"/>
              </a:spcAft>
            </a:pPr>
            <a:r>
              <a:rPr lang="pt-BR" dirty="0">
                <a:solidFill>
                  <a:srgbClr val="000000"/>
                </a:solidFill>
                <a:latin typeface="Verdana" pitchFamily="34" charset="0"/>
                <a:cs typeface="Times New Roman" pitchFamily="18" charset="0"/>
              </a:rPr>
              <a:t> Onde:</a:t>
            </a:r>
            <a:br>
              <a:rPr lang="pt-BR" dirty="0">
                <a:solidFill>
                  <a:srgbClr val="000000"/>
                </a:solidFill>
                <a:latin typeface="Verdana" pitchFamily="34" charset="0"/>
                <a:cs typeface="Times New Roman" pitchFamily="18" charset="0"/>
              </a:rPr>
            </a:br>
            <a:r>
              <a:rPr lang="pt-BR" dirty="0">
                <a:solidFill>
                  <a:srgbClr val="000000"/>
                </a:solidFill>
                <a:latin typeface="Verdana" pitchFamily="34" charset="0"/>
                <a:cs typeface="Times New Roman" pitchFamily="18" charset="0"/>
              </a:rPr>
              <a:t>n = número de mols (mol)</a:t>
            </a:r>
          </a:p>
          <a:p>
            <a:pPr algn="just" eaLnBrk="0" fontAlgn="base" hangingPunct="0">
              <a:spcBef>
                <a:spcPct val="0"/>
              </a:spcBef>
              <a:spcAft>
                <a:spcPct val="0"/>
              </a:spcAft>
            </a:pPr>
            <a:br>
              <a:rPr lang="pt-BR" dirty="0">
                <a:solidFill>
                  <a:srgbClr val="000000"/>
                </a:solidFill>
                <a:latin typeface="Verdana" pitchFamily="34" charset="0"/>
                <a:cs typeface="Times New Roman" pitchFamily="18" charset="0"/>
              </a:rPr>
            </a:br>
            <a:r>
              <a:rPr lang="pt-BR" dirty="0">
                <a:solidFill>
                  <a:srgbClr val="000000"/>
                </a:solidFill>
                <a:latin typeface="Verdana" pitchFamily="34" charset="0"/>
                <a:cs typeface="Times New Roman" pitchFamily="18" charset="0"/>
              </a:rPr>
              <a:t>m1 = massa do soluto (g)</a:t>
            </a:r>
          </a:p>
          <a:p>
            <a:pPr algn="just" eaLnBrk="0" fontAlgn="base" hangingPunct="0">
              <a:spcBef>
                <a:spcPct val="0"/>
              </a:spcBef>
              <a:spcAft>
                <a:spcPct val="0"/>
              </a:spcAft>
            </a:pPr>
            <a:br>
              <a:rPr lang="pt-BR" dirty="0">
                <a:solidFill>
                  <a:srgbClr val="000000"/>
                </a:solidFill>
                <a:latin typeface="Verdana" pitchFamily="34" charset="0"/>
                <a:cs typeface="Times New Roman" pitchFamily="18" charset="0"/>
              </a:rPr>
            </a:br>
            <a:r>
              <a:rPr lang="pt-BR" dirty="0">
                <a:solidFill>
                  <a:srgbClr val="000000"/>
                </a:solidFill>
                <a:latin typeface="Verdana" pitchFamily="34" charset="0"/>
                <a:cs typeface="Times New Roman" pitchFamily="18" charset="0"/>
              </a:rPr>
              <a:t>MM = massa molar (g/mol)</a:t>
            </a:r>
          </a:p>
        </p:txBody>
      </p:sp>
      <p:pic>
        <p:nvPicPr>
          <p:cNvPr id="5" name="Picture 2" descr="http://www.soq.com.br/conteudos/em/solucoes/index_clip_image034.gif">
            <a:extLst>
              <a:ext uri="{FF2B5EF4-FFF2-40B4-BE49-F238E27FC236}">
                <a16:creationId xmlns:a16="http://schemas.microsoft.com/office/drawing/2014/main" id="{CDA3FCB6-D17F-4605-A51E-7D7980FF961F}"/>
              </a:ext>
            </a:extLst>
          </p:cNvPr>
          <p:cNvPicPr>
            <a:picLocks noChangeAspect="1" noChangeArrowheads="1"/>
          </p:cNvPicPr>
          <p:nvPr/>
        </p:nvPicPr>
        <p:blipFill>
          <a:blip r:embed="rId2" cstate="print"/>
          <a:srcRect/>
          <a:stretch>
            <a:fillRect/>
          </a:stretch>
        </p:blipFill>
        <p:spPr bwMode="auto">
          <a:xfrm>
            <a:off x="5336175" y="3392240"/>
            <a:ext cx="1115640" cy="841623"/>
          </a:xfrm>
          <a:prstGeom prst="rect">
            <a:avLst/>
          </a:prstGeom>
          <a:noFill/>
          <a:ln>
            <a:solidFill>
              <a:srgbClr val="FF0000"/>
            </a:solidFill>
          </a:ln>
        </p:spPr>
      </p:pic>
      <p:pic>
        <p:nvPicPr>
          <p:cNvPr id="6" name="Picture 13" descr="015">
            <a:extLst>
              <a:ext uri="{FF2B5EF4-FFF2-40B4-BE49-F238E27FC236}">
                <a16:creationId xmlns:a16="http://schemas.microsoft.com/office/drawing/2014/main" id="{6349108D-0915-404A-BAA9-DD6D3C97F76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93832" y="3219326"/>
            <a:ext cx="2447925" cy="118745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2" descr="http://www.soq.com.br/conteudos/em/solucoes/index_clip_image048.gif">
            <a:extLst>
              <a:ext uri="{FF2B5EF4-FFF2-40B4-BE49-F238E27FC236}">
                <a16:creationId xmlns:a16="http://schemas.microsoft.com/office/drawing/2014/main" id="{68B8DD21-2483-41C4-93A4-F994B5E6C3CB}"/>
              </a:ext>
            </a:extLst>
          </p:cNvPr>
          <p:cNvPicPr>
            <a:picLocks noChangeAspect="1" noChangeArrowheads="1"/>
          </p:cNvPicPr>
          <p:nvPr/>
        </p:nvPicPr>
        <p:blipFill>
          <a:blip r:embed="rId4" cstate="print"/>
          <a:srcRect/>
          <a:stretch>
            <a:fillRect/>
          </a:stretch>
        </p:blipFill>
        <p:spPr bwMode="auto">
          <a:xfrm>
            <a:off x="6166420" y="5373216"/>
            <a:ext cx="2019422" cy="1066436"/>
          </a:xfrm>
          <a:prstGeom prst="rect">
            <a:avLst/>
          </a:prstGeom>
          <a:noFill/>
          <a:ln>
            <a:solidFill>
              <a:srgbClr val="FF0000"/>
            </a:solidFill>
          </a:ln>
        </p:spPr>
      </p:pic>
    </p:spTree>
    <p:extLst>
      <p:ext uri="{BB962C8B-B14F-4D97-AF65-F5344CB8AC3E}">
        <p14:creationId xmlns:p14="http://schemas.microsoft.com/office/powerpoint/2010/main" val="2228924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ixaDeTexto 4">
            <a:extLst>
              <a:ext uri="{FF2B5EF4-FFF2-40B4-BE49-F238E27FC236}">
                <a16:creationId xmlns:a16="http://schemas.microsoft.com/office/drawing/2014/main" id="{CA3E829B-5387-4CB5-B22B-5DA9E154DE96}"/>
              </a:ext>
            </a:extLst>
          </p:cNvPr>
          <p:cNvSpPr txBox="1"/>
          <p:nvPr/>
        </p:nvSpPr>
        <p:spPr>
          <a:xfrm>
            <a:off x="9622804" y="6334995"/>
            <a:ext cx="2232248" cy="477054"/>
          </a:xfrm>
          <a:prstGeom prst="rect">
            <a:avLst/>
          </a:prstGeom>
          <a:noFill/>
          <a:ln>
            <a:solidFill>
              <a:srgbClr val="FFFF00"/>
            </a:solidFill>
          </a:ln>
        </p:spPr>
        <p:txBody>
          <a:bodyPr wrap="square" rtlCol="0" anchor="ctr" anchorCtr="1">
            <a:spAutoFit/>
          </a:bodyPr>
          <a:lstStyle/>
          <a:p>
            <a:r>
              <a:rPr lang="pt-BR" sz="2500" dirty="0"/>
              <a:t>Carlos Júnior</a:t>
            </a:r>
          </a:p>
        </p:txBody>
      </p:sp>
      <p:sp>
        <p:nvSpPr>
          <p:cNvPr id="6" name="CaixaDeTexto 5">
            <a:extLst>
              <a:ext uri="{FF2B5EF4-FFF2-40B4-BE49-F238E27FC236}">
                <a16:creationId xmlns:a16="http://schemas.microsoft.com/office/drawing/2014/main" id="{2E584FE8-F364-45CF-B5D3-D9C51CA395C5}"/>
              </a:ext>
            </a:extLst>
          </p:cNvPr>
          <p:cNvSpPr txBox="1"/>
          <p:nvPr/>
        </p:nvSpPr>
        <p:spPr>
          <a:xfrm>
            <a:off x="3934172" y="232650"/>
            <a:ext cx="5040560"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Exercícios</a:t>
            </a:r>
            <a:endParaRPr lang="pt-BR" dirty="0">
              <a:latin typeface="Agency FB" panose="020B0503020202020204" pitchFamily="34" charset="0"/>
            </a:endParaRPr>
          </a:p>
        </p:txBody>
      </p:sp>
      <p:sp>
        <p:nvSpPr>
          <p:cNvPr id="2" name="Retângulo 1">
            <a:extLst>
              <a:ext uri="{FF2B5EF4-FFF2-40B4-BE49-F238E27FC236}">
                <a16:creationId xmlns:a16="http://schemas.microsoft.com/office/drawing/2014/main" id="{5008002F-0626-4035-BE4C-B262F7813CDC}"/>
              </a:ext>
            </a:extLst>
          </p:cNvPr>
          <p:cNvSpPr/>
          <p:nvPr/>
        </p:nvSpPr>
        <p:spPr>
          <a:xfrm>
            <a:off x="2230946" y="1700808"/>
            <a:ext cx="8447012" cy="923330"/>
          </a:xfrm>
          <a:prstGeom prst="rect">
            <a:avLst/>
          </a:prstGeom>
          <a:ln>
            <a:solidFill>
              <a:srgbClr val="FF0000"/>
            </a:solidFill>
          </a:ln>
        </p:spPr>
        <p:txBody>
          <a:bodyPr wrap="square">
            <a:spAutoFit/>
          </a:bodyPr>
          <a:lstStyle/>
          <a:p>
            <a:r>
              <a:rPr lang="pt-BR" dirty="0">
                <a:latin typeface="Arial" pitchFamily="34" charset="0"/>
                <a:cs typeface="Arial" pitchFamily="34" charset="0"/>
              </a:rPr>
              <a:t>A análise da amostra de um</a:t>
            </a:r>
            <a:r>
              <a:rPr lang="pt-BR" b="1" dirty="0">
                <a:latin typeface="Arial" pitchFamily="34" charset="0"/>
                <a:cs typeface="Arial" pitchFamily="34" charset="0"/>
              </a:rPr>
              <a:t> </a:t>
            </a:r>
            <a:r>
              <a:rPr lang="pt-BR" dirty="0">
                <a:latin typeface="Arial" pitchFamily="34" charset="0"/>
                <a:cs typeface="Arial" pitchFamily="34" charset="0"/>
              </a:rPr>
              <a:t>determinado vinagre indicou uma concentração de 6,0 g de ácido acético em 100 </a:t>
            </a:r>
            <a:r>
              <a:rPr lang="pt-BR" dirty="0" err="1">
                <a:latin typeface="Arial" pitchFamily="34" charset="0"/>
                <a:cs typeface="Arial" pitchFamily="34" charset="0"/>
              </a:rPr>
              <a:t>mL</a:t>
            </a:r>
            <a:r>
              <a:rPr lang="pt-BR" dirty="0">
                <a:latin typeface="Arial" pitchFamily="34" charset="0"/>
                <a:cs typeface="Arial" pitchFamily="34" charset="0"/>
              </a:rPr>
              <a:t> de solução.  A concentração em mol/L e g/L desse vinagre é de: (</a:t>
            </a:r>
            <a:r>
              <a:rPr lang="pt-BR" b="1" dirty="0">
                <a:latin typeface="Arial" pitchFamily="34" charset="0"/>
                <a:cs typeface="Arial" pitchFamily="34" charset="0"/>
              </a:rPr>
              <a:t>Dado:</a:t>
            </a:r>
            <a:r>
              <a:rPr lang="pt-BR" dirty="0">
                <a:latin typeface="Arial" pitchFamily="34" charset="0"/>
                <a:cs typeface="Arial" pitchFamily="34" charset="0"/>
              </a:rPr>
              <a:t> ácido acético (CH</a:t>
            </a:r>
            <a:r>
              <a:rPr lang="pt-BR" baseline="-25000" dirty="0">
                <a:latin typeface="Arial" pitchFamily="34" charset="0"/>
                <a:cs typeface="Arial" pitchFamily="34" charset="0"/>
              </a:rPr>
              <a:t>3</a:t>
            </a:r>
            <a:r>
              <a:rPr lang="pt-BR" dirty="0">
                <a:latin typeface="Arial" pitchFamily="34" charset="0"/>
                <a:cs typeface="Arial" pitchFamily="34" charset="0"/>
              </a:rPr>
              <a:t>COOH), C=12, H=1, O=16)</a:t>
            </a:r>
          </a:p>
        </p:txBody>
      </p:sp>
    </p:spTree>
    <p:extLst>
      <p:ext uri="{BB962C8B-B14F-4D97-AF65-F5344CB8AC3E}">
        <p14:creationId xmlns:p14="http://schemas.microsoft.com/office/powerpoint/2010/main" val="19226035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ixaDeTexto 4">
            <a:extLst>
              <a:ext uri="{FF2B5EF4-FFF2-40B4-BE49-F238E27FC236}">
                <a16:creationId xmlns:a16="http://schemas.microsoft.com/office/drawing/2014/main" id="{CA3E829B-5387-4CB5-B22B-5DA9E154DE96}"/>
              </a:ext>
            </a:extLst>
          </p:cNvPr>
          <p:cNvSpPr txBox="1"/>
          <p:nvPr/>
        </p:nvSpPr>
        <p:spPr>
          <a:xfrm>
            <a:off x="9622804" y="6334995"/>
            <a:ext cx="2232248" cy="477054"/>
          </a:xfrm>
          <a:prstGeom prst="rect">
            <a:avLst/>
          </a:prstGeom>
          <a:noFill/>
          <a:ln>
            <a:solidFill>
              <a:srgbClr val="FFFF00"/>
            </a:solidFill>
          </a:ln>
        </p:spPr>
        <p:txBody>
          <a:bodyPr wrap="square" rtlCol="0" anchor="ctr" anchorCtr="1">
            <a:spAutoFit/>
          </a:bodyPr>
          <a:lstStyle/>
          <a:p>
            <a:r>
              <a:rPr lang="pt-BR" sz="2500" dirty="0"/>
              <a:t>Carlos Júnior</a:t>
            </a:r>
          </a:p>
        </p:txBody>
      </p:sp>
      <p:sp>
        <p:nvSpPr>
          <p:cNvPr id="6" name="CaixaDeTexto 5">
            <a:extLst>
              <a:ext uri="{FF2B5EF4-FFF2-40B4-BE49-F238E27FC236}">
                <a16:creationId xmlns:a16="http://schemas.microsoft.com/office/drawing/2014/main" id="{2E584FE8-F364-45CF-B5D3-D9C51CA395C5}"/>
              </a:ext>
            </a:extLst>
          </p:cNvPr>
          <p:cNvSpPr txBox="1"/>
          <p:nvPr/>
        </p:nvSpPr>
        <p:spPr>
          <a:xfrm>
            <a:off x="3934172" y="232650"/>
            <a:ext cx="5040560"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Exercícios</a:t>
            </a:r>
            <a:endParaRPr lang="pt-BR" dirty="0">
              <a:latin typeface="Agency FB" panose="020B0503020202020204" pitchFamily="34" charset="0"/>
            </a:endParaRPr>
          </a:p>
        </p:txBody>
      </p:sp>
      <p:pic>
        <p:nvPicPr>
          <p:cNvPr id="7" name="Picture 2">
            <a:extLst>
              <a:ext uri="{FF2B5EF4-FFF2-40B4-BE49-F238E27FC236}">
                <a16:creationId xmlns:a16="http://schemas.microsoft.com/office/drawing/2014/main" id="{F8224F7B-5CB1-4B4F-92DC-DC4C1B5E8744}"/>
              </a:ext>
            </a:extLst>
          </p:cNvPr>
          <p:cNvPicPr>
            <a:picLocks noChangeAspect="1" noChangeArrowheads="1"/>
          </p:cNvPicPr>
          <p:nvPr/>
        </p:nvPicPr>
        <p:blipFill>
          <a:blip r:embed="rId2" cstate="print"/>
          <a:srcRect/>
          <a:stretch>
            <a:fillRect/>
          </a:stretch>
        </p:blipFill>
        <p:spPr bwMode="auto">
          <a:xfrm>
            <a:off x="1903413" y="1600200"/>
            <a:ext cx="9879631" cy="459316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6438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descr="Resultado de imagem para molalidade">
            <a:extLst>
              <a:ext uri="{FF2B5EF4-FFF2-40B4-BE49-F238E27FC236}">
                <a16:creationId xmlns:a16="http://schemas.microsoft.com/office/drawing/2014/main" id="{74CA27CF-54A1-4766-99B1-7085BCCAD8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67896" y="3461112"/>
            <a:ext cx="3528392" cy="18698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CaixaDeTexto 4">
            <a:extLst>
              <a:ext uri="{FF2B5EF4-FFF2-40B4-BE49-F238E27FC236}">
                <a16:creationId xmlns:a16="http://schemas.microsoft.com/office/drawing/2014/main" id="{E80FEA9D-6027-485F-A7E7-AA2FF3AD167D}"/>
              </a:ext>
            </a:extLst>
          </p:cNvPr>
          <p:cNvSpPr txBox="1"/>
          <p:nvPr/>
        </p:nvSpPr>
        <p:spPr>
          <a:xfrm>
            <a:off x="9838828" y="6309320"/>
            <a:ext cx="2232248" cy="477054"/>
          </a:xfrm>
          <a:prstGeom prst="rect">
            <a:avLst/>
          </a:prstGeom>
          <a:noFill/>
          <a:ln>
            <a:solidFill>
              <a:srgbClr val="FFFF00"/>
            </a:solidFill>
          </a:ln>
        </p:spPr>
        <p:txBody>
          <a:bodyPr wrap="square" rtlCol="0" anchor="ctr" anchorCtr="1">
            <a:spAutoFit/>
          </a:bodyPr>
          <a:lstStyle/>
          <a:p>
            <a:r>
              <a:rPr lang="pt-BR" sz="2500" dirty="0"/>
              <a:t>Carlos Júnior</a:t>
            </a:r>
          </a:p>
        </p:txBody>
      </p:sp>
      <p:sp>
        <p:nvSpPr>
          <p:cNvPr id="6" name="CaixaDeTexto 5">
            <a:extLst>
              <a:ext uri="{FF2B5EF4-FFF2-40B4-BE49-F238E27FC236}">
                <a16:creationId xmlns:a16="http://schemas.microsoft.com/office/drawing/2014/main" id="{8A7B04E9-81ED-4829-B9F5-A017F0C135CB}"/>
              </a:ext>
            </a:extLst>
          </p:cNvPr>
          <p:cNvSpPr txBox="1"/>
          <p:nvPr/>
        </p:nvSpPr>
        <p:spPr>
          <a:xfrm>
            <a:off x="2039604" y="221517"/>
            <a:ext cx="8784976"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Concentração </a:t>
            </a:r>
            <a:r>
              <a:rPr lang="pt-BR" sz="4800" b="1" dirty="0" err="1">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molal</a:t>
            </a:r>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 ou </a:t>
            </a:r>
            <a:r>
              <a:rPr lang="pt-BR" sz="4800" b="1" dirty="0" err="1">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molalidade</a:t>
            </a:r>
            <a:endParaRPr lang="pt-BR" dirty="0">
              <a:latin typeface="Agency FB" panose="020B0503020202020204" pitchFamily="34" charset="0"/>
            </a:endParaRPr>
          </a:p>
        </p:txBody>
      </p:sp>
      <p:sp>
        <p:nvSpPr>
          <p:cNvPr id="4" name="Retângulo 3">
            <a:extLst>
              <a:ext uri="{FF2B5EF4-FFF2-40B4-BE49-F238E27FC236}">
                <a16:creationId xmlns:a16="http://schemas.microsoft.com/office/drawing/2014/main" id="{441948E8-3A53-4A7C-AE94-43FA1AB75903}"/>
              </a:ext>
            </a:extLst>
          </p:cNvPr>
          <p:cNvSpPr/>
          <p:nvPr/>
        </p:nvSpPr>
        <p:spPr>
          <a:xfrm>
            <a:off x="2658636" y="1527003"/>
            <a:ext cx="7546912" cy="923330"/>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pt-BR" dirty="0" err="1"/>
              <a:t>Molalidade</a:t>
            </a:r>
            <a:r>
              <a:rPr lang="pt-BR" dirty="0"/>
              <a:t> é o número de mols de soluto dissolvido por quilograma de solvente. Assim, a </a:t>
            </a:r>
            <a:r>
              <a:rPr lang="pt-BR" dirty="0" err="1"/>
              <a:t>molalidade</a:t>
            </a:r>
            <a:r>
              <a:rPr lang="pt-BR" dirty="0"/>
              <a:t> do soluto A em solução com o solvente B.</a:t>
            </a:r>
            <a:endParaRPr lang="pt-BR" dirty="0">
              <a:latin typeface="Times New Roman" pitchFamily="18" charset="0"/>
              <a:cs typeface="Times New Roman" pitchFamily="18" charset="0"/>
            </a:endParaRPr>
          </a:p>
          <a:p>
            <a:pPr algn="just"/>
            <a:r>
              <a:rPr lang="pt-BR" b="1" dirty="0" err="1">
                <a:latin typeface="Times New Roman" pitchFamily="18" charset="0"/>
                <a:cs typeface="Times New Roman" pitchFamily="18" charset="0"/>
              </a:rPr>
              <a:t>Molalidade</a:t>
            </a:r>
            <a:r>
              <a:rPr lang="pt-BR" b="1" dirty="0">
                <a:latin typeface="Times New Roman" pitchFamily="18" charset="0"/>
                <a:cs typeface="Times New Roman" pitchFamily="18" charset="0"/>
              </a:rPr>
              <a:t> = quantidade de matéria soluto /  massa do solvent</a:t>
            </a:r>
            <a:r>
              <a:rPr lang="pt-BR" sz="1400" b="1" dirty="0">
                <a:latin typeface="Times New Roman" pitchFamily="18" charset="0"/>
                <a:cs typeface="Times New Roman" pitchFamily="18" charset="0"/>
              </a:rPr>
              <a:t>e</a:t>
            </a:r>
          </a:p>
        </p:txBody>
      </p:sp>
    </p:spTree>
    <p:extLst>
      <p:ext uri="{BB962C8B-B14F-4D97-AF65-F5344CB8AC3E}">
        <p14:creationId xmlns:p14="http://schemas.microsoft.com/office/powerpoint/2010/main" val="755949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26628"/>
                                        </p:tgtEl>
                                        <p:attrNameLst>
                                          <p:attrName>style.visibility</p:attrName>
                                        </p:attrNameLst>
                                      </p:cBhvr>
                                      <p:to>
                                        <p:strVal val="visible"/>
                                      </p:to>
                                    </p:set>
                                    <p:animEffect transition="in" filter="wheel(1)">
                                      <p:cBhvr>
                                        <p:cTn id="17" dur="2000"/>
                                        <p:tgtEl>
                                          <p:spTgt spid="266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ixaDeTexto 4">
            <a:extLst>
              <a:ext uri="{FF2B5EF4-FFF2-40B4-BE49-F238E27FC236}">
                <a16:creationId xmlns:a16="http://schemas.microsoft.com/office/drawing/2014/main" id="{43CF7479-D51C-47F2-9969-BDD2C46BB57F}"/>
              </a:ext>
            </a:extLst>
          </p:cNvPr>
          <p:cNvSpPr txBox="1"/>
          <p:nvPr/>
        </p:nvSpPr>
        <p:spPr>
          <a:xfrm>
            <a:off x="9622804" y="6318394"/>
            <a:ext cx="2232248" cy="477054"/>
          </a:xfrm>
          <a:prstGeom prst="rect">
            <a:avLst/>
          </a:prstGeom>
          <a:noFill/>
          <a:ln>
            <a:solidFill>
              <a:srgbClr val="FFFF00"/>
            </a:solidFill>
          </a:ln>
        </p:spPr>
        <p:txBody>
          <a:bodyPr wrap="square" rtlCol="0" anchor="ctr" anchorCtr="1">
            <a:spAutoFit/>
          </a:bodyPr>
          <a:lstStyle/>
          <a:p>
            <a:r>
              <a:rPr lang="pt-BR" sz="2500" dirty="0"/>
              <a:t>Carlos Júnior</a:t>
            </a:r>
          </a:p>
        </p:txBody>
      </p:sp>
      <p:sp>
        <p:nvSpPr>
          <p:cNvPr id="6" name="CaixaDeTexto 5">
            <a:extLst>
              <a:ext uri="{FF2B5EF4-FFF2-40B4-BE49-F238E27FC236}">
                <a16:creationId xmlns:a16="http://schemas.microsoft.com/office/drawing/2014/main" id="{2696576D-596A-4B6D-AFFA-0E2EC9AB20F7}"/>
              </a:ext>
            </a:extLst>
          </p:cNvPr>
          <p:cNvSpPr txBox="1"/>
          <p:nvPr/>
        </p:nvSpPr>
        <p:spPr>
          <a:xfrm>
            <a:off x="3934172" y="232650"/>
            <a:ext cx="5040560"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Exercícios</a:t>
            </a:r>
            <a:endParaRPr lang="pt-BR" dirty="0">
              <a:latin typeface="Agency FB" panose="020B0503020202020204" pitchFamily="34" charset="0"/>
            </a:endParaRPr>
          </a:p>
        </p:txBody>
      </p:sp>
      <p:sp>
        <p:nvSpPr>
          <p:cNvPr id="2" name="Retângulo 1">
            <a:extLst>
              <a:ext uri="{FF2B5EF4-FFF2-40B4-BE49-F238E27FC236}">
                <a16:creationId xmlns:a16="http://schemas.microsoft.com/office/drawing/2014/main" id="{92F4921F-7B93-4BCC-83B2-ACB6D097E1F8}"/>
              </a:ext>
            </a:extLst>
          </p:cNvPr>
          <p:cNvSpPr/>
          <p:nvPr/>
        </p:nvSpPr>
        <p:spPr>
          <a:xfrm>
            <a:off x="3131045" y="1628800"/>
            <a:ext cx="6646813" cy="646331"/>
          </a:xfrm>
          <a:prstGeom prst="rect">
            <a:avLst/>
          </a:prstGeom>
          <a:ln>
            <a:solidFill>
              <a:srgbClr val="FF0000"/>
            </a:solidFill>
          </a:ln>
        </p:spPr>
        <p:txBody>
          <a:bodyPr wrap="square">
            <a:spAutoFit/>
          </a:bodyPr>
          <a:lstStyle/>
          <a:p>
            <a:r>
              <a:rPr lang="pt-BR" dirty="0">
                <a:latin typeface="Arial" pitchFamily="34" charset="0"/>
                <a:cs typeface="Arial" pitchFamily="34" charset="0"/>
              </a:rPr>
              <a:t>Calcule a </a:t>
            </a:r>
            <a:r>
              <a:rPr lang="pt-BR" dirty="0" err="1">
                <a:latin typeface="Arial" pitchFamily="34" charset="0"/>
                <a:cs typeface="Arial" pitchFamily="34" charset="0"/>
              </a:rPr>
              <a:t>molalidade</a:t>
            </a:r>
            <a:r>
              <a:rPr lang="pt-BR" dirty="0">
                <a:latin typeface="Arial" pitchFamily="34" charset="0"/>
                <a:cs typeface="Arial" pitchFamily="34" charset="0"/>
              </a:rPr>
              <a:t> da glicose num soro contendo 4 g de  glicose (C</a:t>
            </a:r>
            <a:r>
              <a:rPr lang="pt-BR" baseline="-25000" dirty="0">
                <a:latin typeface="Arial" pitchFamily="34" charset="0"/>
                <a:cs typeface="Arial" pitchFamily="34" charset="0"/>
              </a:rPr>
              <a:t>6</a:t>
            </a:r>
            <a:r>
              <a:rPr lang="pt-BR" dirty="0">
                <a:latin typeface="Arial" pitchFamily="34" charset="0"/>
                <a:cs typeface="Arial" pitchFamily="34" charset="0"/>
              </a:rPr>
              <a:t>H</a:t>
            </a:r>
            <a:r>
              <a:rPr lang="pt-BR" baseline="-25000" dirty="0">
                <a:latin typeface="Arial" pitchFamily="34" charset="0"/>
                <a:cs typeface="Arial" pitchFamily="34" charset="0"/>
              </a:rPr>
              <a:t>12</a:t>
            </a:r>
            <a:r>
              <a:rPr lang="pt-BR" dirty="0">
                <a:latin typeface="Arial" pitchFamily="34" charset="0"/>
                <a:cs typeface="Arial" pitchFamily="34" charset="0"/>
              </a:rPr>
              <a:t>O</a:t>
            </a:r>
            <a:r>
              <a:rPr lang="pt-BR" baseline="-25000" dirty="0">
                <a:latin typeface="Arial" pitchFamily="34" charset="0"/>
                <a:cs typeface="Arial" pitchFamily="34" charset="0"/>
              </a:rPr>
              <a:t>6</a:t>
            </a:r>
            <a:r>
              <a:rPr lang="pt-BR" dirty="0">
                <a:latin typeface="Arial" pitchFamily="34" charset="0"/>
                <a:cs typeface="Arial" pitchFamily="34" charset="0"/>
              </a:rPr>
              <a:t>) em 100 g de água. (Dado: C=12, H=1, O=16)</a:t>
            </a:r>
          </a:p>
        </p:txBody>
      </p:sp>
    </p:spTree>
    <p:extLst>
      <p:ext uri="{BB962C8B-B14F-4D97-AF65-F5344CB8AC3E}">
        <p14:creationId xmlns:p14="http://schemas.microsoft.com/office/powerpoint/2010/main" val="25308379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3">
            <a:extLst>
              <a:ext uri="{FF2B5EF4-FFF2-40B4-BE49-F238E27FC236}">
                <a16:creationId xmlns:a16="http://schemas.microsoft.com/office/drawing/2014/main" id="{276D35B9-757E-4AFC-B6CC-D103CC33BE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6327" y="2434623"/>
            <a:ext cx="3707246" cy="1520286"/>
          </a:xfrm>
          <a:prstGeom prst="rect">
            <a:avLst/>
          </a:prstGeom>
          <a:noFill/>
          <a:ln w="9525">
            <a:solidFill>
              <a:srgbClr val="FF0000"/>
            </a:solidFill>
            <a:round/>
            <a:headEnd/>
            <a:tailEnd/>
          </a:ln>
          <a:extLst>
            <a:ext uri="{909E8E84-426E-40DD-AFC4-6F175D3DCCD1}">
              <a14:hiddenFill xmlns:a14="http://schemas.microsoft.com/office/drawing/2010/main">
                <a:solidFill>
                  <a:srgbClr val="FFFFFF"/>
                </a:solidFill>
              </a14:hiddenFill>
            </a:ext>
          </a:extLst>
        </p:spPr>
      </p:pic>
      <p:sp>
        <p:nvSpPr>
          <p:cNvPr id="8" name="CaixaDeTexto 7">
            <a:extLst>
              <a:ext uri="{FF2B5EF4-FFF2-40B4-BE49-F238E27FC236}">
                <a16:creationId xmlns:a16="http://schemas.microsoft.com/office/drawing/2014/main" id="{AE38579E-89A0-4AC2-859D-2994EB82AF4C}"/>
              </a:ext>
            </a:extLst>
          </p:cNvPr>
          <p:cNvSpPr txBox="1"/>
          <p:nvPr/>
        </p:nvSpPr>
        <p:spPr>
          <a:xfrm>
            <a:off x="1903413" y="301079"/>
            <a:ext cx="9879631" cy="769441"/>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pPr algn="ctr"/>
            <a:r>
              <a:rPr lang="pt-BR" sz="4400" b="1" dirty="0">
                <a:ln w="9525">
                  <a:solidFill>
                    <a:schemeClr val="bg1"/>
                  </a:solidFill>
                  <a:prstDash val="solid"/>
                </a:ln>
                <a:solidFill>
                  <a:schemeClr val="tx1"/>
                </a:solidFill>
                <a:effectLst>
                  <a:outerShdw blurRad="12700" dist="38100" dir="2700000" algn="tl" rotWithShape="0">
                    <a:schemeClr val="bg1">
                      <a:lumMod val="50000"/>
                    </a:schemeClr>
                  </a:outerShdw>
                </a:effectLst>
              </a:rPr>
              <a:t>Título em massa e em volume</a:t>
            </a:r>
          </a:p>
        </p:txBody>
      </p:sp>
      <p:sp>
        <p:nvSpPr>
          <p:cNvPr id="2" name="Retângulo 1">
            <a:extLst>
              <a:ext uri="{FF2B5EF4-FFF2-40B4-BE49-F238E27FC236}">
                <a16:creationId xmlns:a16="http://schemas.microsoft.com/office/drawing/2014/main" id="{F76D6811-F356-4699-A246-8B9E4DAEC272}"/>
              </a:ext>
            </a:extLst>
          </p:cNvPr>
          <p:cNvSpPr/>
          <p:nvPr/>
        </p:nvSpPr>
        <p:spPr>
          <a:xfrm>
            <a:off x="2277988" y="4234172"/>
            <a:ext cx="7560840" cy="415498"/>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spcBef>
                <a:spcPts val="525"/>
              </a:spcBef>
              <a:buSzPct val="75000"/>
            </a:pPr>
            <a:r>
              <a:rPr lang="pt-BR" altLang="pt-BR" sz="2100" dirty="0">
                <a:solidFill>
                  <a:srgbClr val="000000"/>
                </a:solidFill>
                <a:ea typeface="Microsoft YaHei" panose="020B0503020204020204" pitchFamily="34" charset="-122"/>
              </a:rPr>
              <a:t>Expressa a relação entre o volume de soluto e o volume de solução.</a:t>
            </a:r>
          </a:p>
        </p:txBody>
      </p:sp>
      <p:pic>
        <p:nvPicPr>
          <p:cNvPr id="10" name="Picture 3">
            <a:extLst>
              <a:ext uri="{FF2B5EF4-FFF2-40B4-BE49-F238E27FC236}">
                <a16:creationId xmlns:a16="http://schemas.microsoft.com/office/drawing/2014/main" id="{C10D8CFE-5254-44C4-8144-570DDFA005C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54252" y="4928933"/>
            <a:ext cx="3460582" cy="1835174"/>
          </a:xfrm>
          <a:prstGeom prst="rect">
            <a:avLst/>
          </a:prstGeom>
          <a:noFill/>
          <a:ln w="9525">
            <a:solidFill>
              <a:srgbClr val="FF0000"/>
            </a:solidFill>
            <a:round/>
            <a:headEnd/>
            <a:tailEnd/>
          </a:ln>
          <a:extLst>
            <a:ext uri="{909E8E84-426E-40DD-AFC4-6F175D3DCCD1}">
              <a14:hiddenFill xmlns:a14="http://schemas.microsoft.com/office/drawing/2010/main">
                <a:solidFill>
                  <a:srgbClr val="FFFFFF"/>
                </a:solidFill>
              </a14:hiddenFill>
            </a:ext>
          </a:extLst>
        </p:spPr>
      </p:pic>
      <p:sp>
        <p:nvSpPr>
          <p:cNvPr id="7" name="CaixaDeTexto 6">
            <a:extLst>
              <a:ext uri="{FF2B5EF4-FFF2-40B4-BE49-F238E27FC236}">
                <a16:creationId xmlns:a16="http://schemas.microsoft.com/office/drawing/2014/main" id="{ECE34236-801E-405D-B224-2E5782B21453}"/>
              </a:ext>
            </a:extLst>
          </p:cNvPr>
          <p:cNvSpPr txBox="1"/>
          <p:nvPr/>
        </p:nvSpPr>
        <p:spPr>
          <a:xfrm>
            <a:off x="9838828" y="6318394"/>
            <a:ext cx="2232248" cy="477054"/>
          </a:xfrm>
          <a:prstGeom prst="rect">
            <a:avLst/>
          </a:prstGeom>
          <a:noFill/>
          <a:ln>
            <a:solidFill>
              <a:srgbClr val="FFFF00"/>
            </a:solidFill>
          </a:ln>
        </p:spPr>
        <p:txBody>
          <a:bodyPr wrap="square" rtlCol="0" anchor="ctr" anchorCtr="1">
            <a:spAutoFit/>
          </a:bodyPr>
          <a:lstStyle/>
          <a:p>
            <a:r>
              <a:rPr lang="pt-BR" sz="2500" dirty="0"/>
              <a:t>Carlos Júnior</a:t>
            </a:r>
          </a:p>
        </p:txBody>
      </p:sp>
      <p:sp>
        <p:nvSpPr>
          <p:cNvPr id="3" name="Retângulo 2">
            <a:extLst>
              <a:ext uri="{FF2B5EF4-FFF2-40B4-BE49-F238E27FC236}">
                <a16:creationId xmlns:a16="http://schemas.microsoft.com/office/drawing/2014/main" id="{7A72C969-B790-45D8-BFE2-DC7026E543CA}"/>
              </a:ext>
            </a:extLst>
          </p:cNvPr>
          <p:cNvSpPr/>
          <p:nvPr/>
        </p:nvSpPr>
        <p:spPr>
          <a:xfrm>
            <a:off x="3015505" y="1585705"/>
            <a:ext cx="6668889" cy="369332"/>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spcBef>
                <a:spcPts val="525"/>
              </a:spcBef>
              <a:buSzPct val="75000"/>
            </a:pPr>
            <a:r>
              <a:rPr lang="pt-BR" altLang="pt-BR" dirty="0">
                <a:solidFill>
                  <a:srgbClr val="000000"/>
                </a:solidFill>
                <a:ea typeface="Microsoft YaHei" panose="020B0503020204020204" pitchFamily="34" charset="-122"/>
              </a:rPr>
              <a:t>Expressa a relação entre a massa de soluto e a massa de solução.</a:t>
            </a:r>
          </a:p>
        </p:txBody>
      </p:sp>
    </p:spTree>
    <p:extLst>
      <p:ext uri="{BB962C8B-B14F-4D97-AF65-F5344CB8AC3E}">
        <p14:creationId xmlns:p14="http://schemas.microsoft.com/office/powerpoint/2010/main" val="587875604"/>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nodeType="clickEffect">
                                  <p:stCondLst>
                                    <p:cond delay="0"/>
                                  </p:stCondLst>
                                  <p:childTnLst>
                                    <p:set>
                                      <p:cBhvr>
                                        <p:cTn id="15" dur="1" fill="hold">
                                          <p:stCondLst>
                                            <p:cond delay="0"/>
                                          </p:stCondLst>
                                        </p:cTn>
                                        <p:tgtEl>
                                          <p:spTgt spid="17412"/>
                                        </p:tgtEl>
                                        <p:attrNameLst>
                                          <p:attrName>style.visibility</p:attrName>
                                        </p:attrNameLst>
                                      </p:cBhvr>
                                      <p:to>
                                        <p:strVal val="visible"/>
                                      </p:to>
                                    </p:set>
                                    <p:anim calcmode="lin" valueType="num">
                                      <p:cBhvr additive="base">
                                        <p:cTn id="16" dur="500" fill="hold"/>
                                        <p:tgtEl>
                                          <p:spTgt spid="17412"/>
                                        </p:tgtEl>
                                        <p:attrNameLst>
                                          <p:attrName>ppt_x</p:attrName>
                                        </p:attrNameLst>
                                      </p:cBhvr>
                                      <p:tavLst>
                                        <p:tav tm="0">
                                          <p:val>
                                            <p:strVal val="#ppt_x"/>
                                          </p:val>
                                        </p:tav>
                                        <p:tav tm="100000">
                                          <p:val>
                                            <p:strVal val="#ppt_x"/>
                                          </p:val>
                                        </p:tav>
                                      </p:tavLst>
                                    </p:anim>
                                    <p:anim calcmode="lin" valueType="num">
                                      <p:cBhvr additive="base">
                                        <p:cTn id="17" dur="500" fill="hold"/>
                                        <p:tgtEl>
                                          <p:spTgt spid="17412"/>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ipe(down)">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circle(in)">
                                      <p:cBhvr>
                                        <p:cTn id="2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3"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aixaDeTexto 7">
            <a:extLst>
              <a:ext uri="{FF2B5EF4-FFF2-40B4-BE49-F238E27FC236}">
                <a16:creationId xmlns:a16="http://schemas.microsoft.com/office/drawing/2014/main" id="{AE38579E-89A0-4AC2-859D-2994EB82AF4C}"/>
              </a:ext>
            </a:extLst>
          </p:cNvPr>
          <p:cNvSpPr txBox="1"/>
          <p:nvPr/>
        </p:nvSpPr>
        <p:spPr>
          <a:xfrm>
            <a:off x="1903413" y="301079"/>
            <a:ext cx="9879631" cy="769441"/>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pPr algn="ctr"/>
            <a:r>
              <a:rPr lang="pt-BR" sz="4400" b="1" dirty="0">
                <a:ln w="9525">
                  <a:solidFill>
                    <a:schemeClr val="bg1"/>
                  </a:solidFill>
                  <a:prstDash val="solid"/>
                </a:ln>
                <a:solidFill>
                  <a:schemeClr val="tx1"/>
                </a:solidFill>
                <a:effectLst>
                  <a:outerShdw blurRad="12700" dist="38100" dir="2700000" algn="tl" rotWithShape="0">
                    <a:schemeClr val="bg1">
                      <a:lumMod val="50000"/>
                    </a:schemeClr>
                  </a:outerShdw>
                </a:effectLst>
              </a:rPr>
              <a:t>Título em massa e em volume</a:t>
            </a:r>
          </a:p>
        </p:txBody>
      </p:sp>
      <p:sp>
        <p:nvSpPr>
          <p:cNvPr id="7" name="CaixaDeTexto 6">
            <a:extLst>
              <a:ext uri="{FF2B5EF4-FFF2-40B4-BE49-F238E27FC236}">
                <a16:creationId xmlns:a16="http://schemas.microsoft.com/office/drawing/2014/main" id="{ECE34236-801E-405D-B224-2E5782B21453}"/>
              </a:ext>
            </a:extLst>
          </p:cNvPr>
          <p:cNvSpPr txBox="1"/>
          <p:nvPr/>
        </p:nvSpPr>
        <p:spPr>
          <a:xfrm>
            <a:off x="9838828" y="6318394"/>
            <a:ext cx="2232248" cy="477054"/>
          </a:xfrm>
          <a:prstGeom prst="rect">
            <a:avLst/>
          </a:prstGeom>
          <a:noFill/>
          <a:ln>
            <a:solidFill>
              <a:srgbClr val="FFFF00"/>
            </a:solidFill>
          </a:ln>
        </p:spPr>
        <p:txBody>
          <a:bodyPr wrap="square" rtlCol="0" anchor="ctr" anchorCtr="1">
            <a:spAutoFit/>
          </a:bodyPr>
          <a:lstStyle/>
          <a:p>
            <a:r>
              <a:rPr lang="pt-BR" sz="2500" dirty="0"/>
              <a:t>Carlos Júnior</a:t>
            </a:r>
          </a:p>
        </p:txBody>
      </p:sp>
      <p:sp>
        <p:nvSpPr>
          <p:cNvPr id="4" name="Retângulo 3">
            <a:extLst>
              <a:ext uri="{FF2B5EF4-FFF2-40B4-BE49-F238E27FC236}">
                <a16:creationId xmlns:a16="http://schemas.microsoft.com/office/drawing/2014/main" id="{E5B1CB66-C46A-495F-9A70-2EA08107F6C9}"/>
              </a:ext>
            </a:extLst>
          </p:cNvPr>
          <p:cNvSpPr/>
          <p:nvPr/>
        </p:nvSpPr>
        <p:spPr>
          <a:xfrm>
            <a:off x="3347069" y="1844824"/>
            <a:ext cx="5494685" cy="710451"/>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spcBef>
                <a:spcPts val="525"/>
              </a:spcBef>
              <a:buSzPct val="75000"/>
              <a:buNone/>
            </a:pPr>
            <a:r>
              <a:rPr lang="pt-BR" altLang="pt-BR" dirty="0">
                <a:solidFill>
                  <a:srgbClr val="000000"/>
                </a:solidFill>
                <a:ea typeface="Microsoft YaHei" panose="020B0503020204020204" pitchFamily="34" charset="-122"/>
              </a:rPr>
              <a:t>Quando o título em massa é expresso em porcentagem, </a:t>
            </a:r>
          </a:p>
          <a:p>
            <a:pPr>
              <a:spcBef>
                <a:spcPts val="525"/>
              </a:spcBef>
              <a:buSzPct val="75000"/>
              <a:buNone/>
            </a:pPr>
            <a:r>
              <a:rPr lang="pt-BR" altLang="pt-BR" dirty="0">
                <a:solidFill>
                  <a:srgbClr val="000000"/>
                </a:solidFill>
                <a:ea typeface="Microsoft YaHei" panose="020B0503020204020204" pitchFamily="34" charset="-122"/>
              </a:rPr>
              <a:t>tem-se a porcentagem em massa do soluto na solução.</a:t>
            </a:r>
          </a:p>
        </p:txBody>
      </p:sp>
      <p:pic>
        <p:nvPicPr>
          <p:cNvPr id="9" name="Picture 3">
            <a:extLst>
              <a:ext uri="{FF2B5EF4-FFF2-40B4-BE49-F238E27FC236}">
                <a16:creationId xmlns:a16="http://schemas.microsoft.com/office/drawing/2014/main" id="{B88DF92C-D4EC-4FBE-BD57-E9EA39E36D6D}"/>
              </a:ext>
            </a:extLst>
          </p:cNvPr>
          <p:cNvPicPr>
            <a:picLocks noChangeAspect="1" noChangeArrowheads="1"/>
          </p:cNvPicPr>
          <p:nvPr/>
        </p:nvPicPr>
        <p:blipFill>
          <a:blip r:embed="rId3">
            <a:lum bright="-30000"/>
            <a:extLst>
              <a:ext uri="{28A0092B-C50C-407E-A947-70E740481C1C}">
                <a14:useLocalDpi xmlns:a14="http://schemas.microsoft.com/office/drawing/2010/main" val="0"/>
              </a:ext>
            </a:extLst>
          </a:blip>
          <a:srcRect/>
          <a:stretch>
            <a:fillRect/>
          </a:stretch>
        </p:blipFill>
        <p:spPr bwMode="auto">
          <a:xfrm>
            <a:off x="2411836" y="3263450"/>
            <a:ext cx="7365149" cy="862013"/>
          </a:xfrm>
          <a:prstGeom prst="rect">
            <a:avLst/>
          </a:prstGeom>
          <a:noFill/>
          <a:ln w="9525">
            <a:solidFill>
              <a:srgbClr val="FF0000"/>
            </a:solidFill>
            <a:round/>
            <a:headEnd/>
            <a:tailEnd/>
          </a:ln>
          <a:extLst>
            <a:ext uri="{909E8E84-426E-40DD-AFC4-6F175D3DCCD1}">
              <a14:hiddenFill xmlns:a14="http://schemas.microsoft.com/office/drawing/2010/main">
                <a:solidFill>
                  <a:srgbClr val="FFFFFF"/>
                </a:solidFill>
              </a14:hiddenFill>
            </a:ext>
          </a:extLst>
        </p:spPr>
      </p:pic>
      <p:sp>
        <p:nvSpPr>
          <p:cNvPr id="11" name="Retângulo 10">
            <a:extLst>
              <a:ext uri="{FF2B5EF4-FFF2-40B4-BE49-F238E27FC236}">
                <a16:creationId xmlns:a16="http://schemas.microsoft.com/office/drawing/2014/main" id="{BB5692F8-E4FA-4ECD-9049-A731B9BDE159}"/>
              </a:ext>
            </a:extLst>
          </p:cNvPr>
          <p:cNvSpPr/>
          <p:nvPr/>
        </p:nvSpPr>
        <p:spPr>
          <a:xfrm>
            <a:off x="2473679" y="4581128"/>
            <a:ext cx="7365149" cy="981487"/>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nSpc>
                <a:spcPct val="125000"/>
              </a:lnSpc>
              <a:spcBef>
                <a:spcPct val="0"/>
              </a:spcBef>
              <a:buSzPct val="75000"/>
            </a:pPr>
            <a:r>
              <a:rPr lang="pt-BR" altLang="pt-BR" sz="2400" dirty="0">
                <a:solidFill>
                  <a:srgbClr val="000000"/>
                </a:solidFill>
                <a:ea typeface="Microsoft YaHei" panose="020B0503020204020204" pitchFamily="34" charset="-122"/>
              </a:rPr>
              <a:t>Quando o título em volume é expresso em porcentagem, tem-se a porcentagem em volume do soluto na solução.</a:t>
            </a:r>
          </a:p>
        </p:txBody>
      </p:sp>
      <p:pic>
        <p:nvPicPr>
          <p:cNvPr id="12" name="Picture 3">
            <a:extLst>
              <a:ext uri="{FF2B5EF4-FFF2-40B4-BE49-F238E27FC236}">
                <a16:creationId xmlns:a16="http://schemas.microsoft.com/office/drawing/2014/main" id="{97351106-1759-4F2F-9EB3-BEA0031D91B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621" y="1954297"/>
            <a:ext cx="25273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extLst>
      <p:ext uri="{BB962C8B-B14F-4D97-AF65-F5344CB8AC3E}">
        <p14:creationId xmlns:p14="http://schemas.microsoft.com/office/powerpoint/2010/main" val="689017129"/>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ipe(down)">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heel(1)">
                                      <p:cBhvr>
                                        <p:cTn id="23"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aixaDeTexto 7">
            <a:extLst>
              <a:ext uri="{FF2B5EF4-FFF2-40B4-BE49-F238E27FC236}">
                <a16:creationId xmlns:a16="http://schemas.microsoft.com/office/drawing/2014/main" id="{AE38579E-89A0-4AC2-859D-2994EB82AF4C}"/>
              </a:ext>
            </a:extLst>
          </p:cNvPr>
          <p:cNvSpPr txBox="1"/>
          <p:nvPr/>
        </p:nvSpPr>
        <p:spPr>
          <a:xfrm>
            <a:off x="1154596" y="332656"/>
            <a:ext cx="9879631" cy="769441"/>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pPr algn="ctr"/>
            <a:r>
              <a:rPr lang="pt-BR" sz="4400" b="1" dirty="0">
                <a:ln w="9525">
                  <a:solidFill>
                    <a:schemeClr val="bg1"/>
                  </a:solidFill>
                  <a:prstDash val="solid"/>
                </a:ln>
                <a:solidFill>
                  <a:schemeClr val="tx1"/>
                </a:solidFill>
                <a:effectLst>
                  <a:outerShdw blurRad="12700" dist="38100" dir="2700000" algn="tl" rotWithShape="0">
                    <a:schemeClr val="bg1">
                      <a:lumMod val="50000"/>
                    </a:schemeClr>
                  </a:outerShdw>
                </a:effectLst>
              </a:rPr>
              <a:t>Parte por milhão em massa e em volume</a:t>
            </a:r>
          </a:p>
        </p:txBody>
      </p:sp>
      <p:sp>
        <p:nvSpPr>
          <p:cNvPr id="7" name="CaixaDeTexto 6">
            <a:extLst>
              <a:ext uri="{FF2B5EF4-FFF2-40B4-BE49-F238E27FC236}">
                <a16:creationId xmlns:a16="http://schemas.microsoft.com/office/drawing/2014/main" id="{ECE34236-801E-405D-B224-2E5782B21453}"/>
              </a:ext>
            </a:extLst>
          </p:cNvPr>
          <p:cNvSpPr txBox="1"/>
          <p:nvPr/>
        </p:nvSpPr>
        <p:spPr>
          <a:xfrm>
            <a:off x="9838828" y="6318394"/>
            <a:ext cx="2232248" cy="477054"/>
          </a:xfrm>
          <a:prstGeom prst="rect">
            <a:avLst/>
          </a:prstGeom>
          <a:noFill/>
          <a:ln>
            <a:solidFill>
              <a:srgbClr val="FFFF00"/>
            </a:solidFill>
          </a:ln>
        </p:spPr>
        <p:txBody>
          <a:bodyPr wrap="square" rtlCol="0" anchor="ctr" anchorCtr="1">
            <a:spAutoFit/>
          </a:bodyPr>
          <a:lstStyle/>
          <a:p>
            <a:r>
              <a:rPr lang="pt-BR" sz="2500" dirty="0"/>
              <a:t>Carlos Júnior</a:t>
            </a:r>
          </a:p>
        </p:txBody>
      </p:sp>
      <p:grpSp>
        <p:nvGrpSpPr>
          <p:cNvPr id="10" name="Group 106">
            <a:extLst>
              <a:ext uri="{FF2B5EF4-FFF2-40B4-BE49-F238E27FC236}">
                <a16:creationId xmlns:a16="http://schemas.microsoft.com/office/drawing/2014/main" id="{85A74F5B-A7B8-4402-B878-CA2F6B2AA365}"/>
              </a:ext>
            </a:extLst>
          </p:cNvPr>
          <p:cNvGrpSpPr>
            <a:grpSpLocks/>
          </p:cNvGrpSpPr>
          <p:nvPr/>
        </p:nvGrpSpPr>
        <p:grpSpPr bwMode="auto">
          <a:xfrm>
            <a:off x="3862164" y="2353103"/>
            <a:ext cx="576263" cy="403225"/>
            <a:chOff x="277" y="2296"/>
            <a:chExt cx="363" cy="291"/>
          </a:xfrm>
          <a:solidFill>
            <a:schemeClr val="bg2"/>
          </a:solidFill>
        </p:grpSpPr>
        <p:sp>
          <p:nvSpPr>
            <p:cNvPr id="13" name="Line 107">
              <a:extLst>
                <a:ext uri="{FF2B5EF4-FFF2-40B4-BE49-F238E27FC236}">
                  <a16:creationId xmlns:a16="http://schemas.microsoft.com/office/drawing/2014/main" id="{6E0B1CBF-DE53-4680-86E7-1758AEA6B481}"/>
                </a:ext>
              </a:extLst>
            </p:cNvPr>
            <p:cNvSpPr>
              <a:spLocks noChangeShapeType="1"/>
            </p:cNvSpPr>
            <p:nvPr/>
          </p:nvSpPr>
          <p:spPr bwMode="auto">
            <a:xfrm>
              <a:off x="277" y="2296"/>
              <a:ext cx="363" cy="0"/>
            </a:xfrm>
            <a:prstGeom prst="line">
              <a:avLst/>
            </a:prstGeom>
            <a:grpFill/>
            <a:ln w="9525">
              <a:solidFill>
                <a:srgbClr val="0066FF"/>
              </a:solidFill>
              <a:round/>
              <a:headEnd/>
              <a:tailEnd/>
            </a:ln>
          </p:spPr>
          <p:txBody>
            <a:bodyPr>
              <a:spAutoFit/>
            </a:bodyPr>
            <a:lstStyle/>
            <a:p>
              <a:endParaRPr lang="pt-BR"/>
            </a:p>
          </p:txBody>
        </p:sp>
        <p:sp>
          <p:nvSpPr>
            <p:cNvPr id="14" name="Line 108">
              <a:extLst>
                <a:ext uri="{FF2B5EF4-FFF2-40B4-BE49-F238E27FC236}">
                  <a16:creationId xmlns:a16="http://schemas.microsoft.com/office/drawing/2014/main" id="{DF284951-8FD2-4238-9E7C-636981CA2195}"/>
                </a:ext>
              </a:extLst>
            </p:cNvPr>
            <p:cNvSpPr>
              <a:spLocks noChangeShapeType="1"/>
            </p:cNvSpPr>
            <p:nvPr/>
          </p:nvSpPr>
          <p:spPr bwMode="auto">
            <a:xfrm>
              <a:off x="640" y="2296"/>
              <a:ext cx="0" cy="291"/>
            </a:xfrm>
            <a:prstGeom prst="line">
              <a:avLst/>
            </a:prstGeom>
            <a:grpFill/>
            <a:ln w="9525">
              <a:solidFill>
                <a:srgbClr val="0066FF"/>
              </a:solidFill>
              <a:round/>
              <a:headEnd/>
              <a:tailEnd type="triangle" w="med" len="med"/>
            </a:ln>
          </p:spPr>
          <p:txBody>
            <a:bodyPr>
              <a:spAutoFit/>
            </a:bodyPr>
            <a:lstStyle/>
            <a:p>
              <a:endParaRPr lang="pt-BR"/>
            </a:p>
          </p:txBody>
        </p:sp>
      </p:grpSp>
      <p:grpSp>
        <p:nvGrpSpPr>
          <p:cNvPr id="15" name="Group 100">
            <a:extLst>
              <a:ext uri="{FF2B5EF4-FFF2-40B4-BE49-F238E27FC236}">
                <a16:creationId xmlns:a16="http://schemas.microsoft.com/office/drawing/2014/main" id="{09881E54-4486-4515-9DE4-7C10FBD4DC03}"/>
              </a:ext>
            </a:extLst>
          </p:cNvPr>
          <p:cNvGrpSpPr>
            <a:grpSpLocks/>
          </p:cNvGrpSpPr>
          <p:nvPr/>
        </p:nvGrpSpPr>
        <p:grpSpPr bwMode="auto">
          <a:xfrm>
            <a:off x="5416326" y="2322939"/>
            <a:ext cx="1325562" cy="1657350"/>
            <a:chOff x="2589" y="2704"/>
            <a:chExt cx="908" cy="1044"/>
          </a:xfrm>
          <a:solidFill>
            <a:schemeClr val="bg2"/>
          </a:solidFill>
        </p:grpSpPr>
        <p:sp>
          <p:nvSpPr>
            <p:cNvPr id="16" name="Line 101">
              <a:extLst>
                <a:ext uri="{FF2B5EF4-FFF2-40B4-BE49-F238E27FC236}">
                  <a16:creationId xmlns:a16="http://schemas.microsoft.com/office/drawing/2014/main" id="{6B777B10-6402-441A-A908-D7F9074CA84B}"/>
                </a:ext>
              </a:extLst>
            </p:cNvPr>
            <p:cNvSpPr>
              <a:spLocks noChangeShapeType="1"/>
            </p:cNvSpPr>
            <p:nvPr/>
          </p:nvSpPr>
          <p:spPr bwMode="auto">
            <a:xfrm flipV="1">
              <a:off x="2589" y="2704"/>
              <a:ext cx="0" cy="1044"/>
            </a:xfrm>
            <a:prstGeom prst="line">
              <a:avLst/>
            </a:prstGeom>
            <a:grpFill/>
            <a:ln w="9525">
              <a:solidFill>
                <a:srgbClr val="FF3300"/>
              </a:solidFill>
              <a:round/>
              <a:headEnd/>
              <a:tailEnd/>
            </a:ln>
          </p:spPr>
          <p:txBody>
            <a:bodyPr>
              <a:spAutoFit/>
            </a:bodyPr>
            <a:lstStyle/>
            <a:p>
              <a:endParaRPr lang="pt-BR"/>
            </a:p>
          </p:txBody>
        </p:sp>
        <p:sp>
          <p:nvSpPr>
            <p:cNvPr id="17" name="Line 102">
              <a:extLst>
                <a:ext uri="{FF2B5EF4-FFF2-40B4-BE49-F238E27FC236}">
                  <a16:creationId xmlns:a16="http://schemas.microsoft.com/office/drawing/2014/main" id="{B776CA6D-E57C-44B6-82A1-3BFD6CB6ECE3}"/>
                </a:ext>
              </a:extLst>
            </p:cNvPr>
            <p:cNvSpPr>
              <a:spLocks noChangeShapeType="1"/>
            </p:cNvSpPr>
            <p:nvPr/>
          </p:nvSpPr>
          <p:spPr bwMode="auto">
            <a:xfrm>
              <a:off x="2589" y="2705"/>
              <a:ext cx="908" cy="0"/>
            </a:xfrm>
            <a:prstGeom prst="line">
              <a:avLst/>
            </a:prstGeom>
            <a:grpFill/>
            <a:ln w="9525">
              <a:solidFill>
                <a:srgbClr val="FF3300"/>
              </a:solidFill>
              <a:round/>
              <a:headEnd/>
              <a:tailEnd/>
            </a:ln>
          </p:spPr>
          <p:txBody>
            <a:bodyPr>
              <a:spAutoFit/>
            </a:bodyPr>
            <a:lstStyle/>
            <a:p>
              <a:endParaRPr lang="pt-BR"/>
            </a:p>
          </p:txBody>
        </p:sp>
        <p:sp>
          <p:nvSpPr>
            <p:cNvPr id="18" name="Line 103">
              <a:extLst>
                <a:ext uri="{FF2B5EF4-FFF2-40B4-BE49-F238E27FC236}">
                  <a16:creationId xmlns:a16="http://schemas.microsoft.com/office/drawing/2014/main" id="{B8488B56-520E-4418-B3EA-CC3B3A562300}"/>
                </a:ext>
              </a:extLst>
            </p:cNvPr>
            <p:cNvSpPr>
              <a:spLocks noChangeShapeType="1"/>
            </p:cNvSpPr>
            <p:nvPr/>
          </p:nvSpPr>
          <p:spPr bwMode="auto">
            <a:xfrm>
              <a:off x="2590" y="3748"/>
              <a:ext cx="907" cy="0"/>
            </a:xfrm>
            <a:prstGeom prst="line">
              <a:avLst/>
            </a:prstGeom>
            <a:grpFill/>
            <a:ln w="9525">
              <a:solidFill>
                <a:srgbClr val="FF3300"/>
              </a:solidFill>
              <a:round/>
              <a:headEnd/>
              <a:tailEnd/>
            </a:ln>
          </p:spPr>
          <p:txBody>
            <a:bodyPr>
              <a:spAutoFit/>
            </a:bodyPr>
            <a:lstStyle/>
            <a:p>
              <a:endParaRPr lang="pt-BR"/>
            </a:p>
          </p:txBody>
        </p:sp>
        <p:sp>
          <p:nvSpPr>
            <p:cNvPr id="19" name="Line 104">
              <a:extLst>
                <a:ext uri="{FF2B5EF4-FFF2-40B4-BE49-F238E27FC236}">
                  <a16:creationId xmlns:a16="http://schemas.microsoft.com/office/drawing/2014/main" id="{CBD1B189-4CBA-416A-8FF7-8F3D559FBAFE}"/>
                </a:ext>
              </a:extLst>
            </p:cNvPr>
            <p:cNvSpPr>
              <a:spLocks noChangeShapeType="1"/>
            </p:cNvSpPr>
            <p:nvPr/>
          </p:nvSpPr>
          <p:spPr bwMode="auto">
            <a:xfrm>
              <a:off x="3497" y="2705"/>
              <a:ext cx="0" cy="272"/>
            </a:xfrm>
            <a:prstGeom prst="line">
              <a:avLst/>
            </a:prstGeom>
            <a:grpFill/>
            <a:ln w="9525">
              <a:solidFill>
                <a:srgbClr val="FF3300"/>
              </a:solidFill>
              <a:round/>
              <a:headEnd/>
              <a:tailEnd type="triangle" w="med" len="med"/>
            </a:ln>
          </p:spPr>
          <p:txBody>
            <a:bodyPr>
              <a:spAutoFit/>
            </a:bodyPr>
            <a:lstStyle/>
            <a:p>
              <a:endParaRPr lang="pt-BR"/>
            </a:p>
          </p:txBody>
        </p:sp>
        <p:sp>
          <p:nvSpPr>
            <p:cNvPr id="20" name="Line 105">
              <a:extLst>
                <a:ext uri="{FF2B5EF4-FFF2-40B4-BE49-F238E27FC236}">
                  <a16:creationId xmlns:a16="http://schemas.microsoft.com/office/drawing/2014/main" id="{49A8DDD3-E0E8-453A-B9E9-024C493AFAE9}"/>
                </a:ext>
              </a:extLst>
            </p:cNvPr>
            <p:cNvSpPr>
              <a:spLocks noChangeShapeType="1"/>
            </p:cNvSpPr>
            <p:nvPr/>
          </p:nvSpPr>
          <p:spPr bwMode="auto">
            <a:xfrm flipV="1">
              <a:off x="3497" y="3521"/>
              <a:ext cx="0" cy="227"/>
            </a:xfrm>
            <a:prstGeom prst="line">
              <a:avLst/>
            </a:prstGeom>
            <a:grpFill/>
            <a:ln w="9525">
              <a:solidFill>
                <a:srgbClr val="FF3300"/>
              </a:solidFill>
              <a:round/>
              <a:headEnd/>
              <a:tailEnd type="triangle" w="med" len="med"/>
            </a:ln>
          </p:spPr>
          <p:txBody>
            <a:bodyPr>
              <a:spAutoFit/>
            </a:bodyPr>
            <a:lstStyle/>
            <a:p>
              <a:endParaRPr lang="pt-BR"/>
            </a:p>
          </p:txBody>
        </p:sp>
      </p:grpSp>
      <p:sp>
        <p:nvSpPr>
          <p:cNvPr id="21" name="Text Box 7">
            <a:extLst>
              <a:ext uri="{FF2B5EF4-FFF2-40B4-BE49-F238E27FC236}">
                <a16:creationId xmlns:a16="http://schemas.microsoft.com/office/drawing/2014/main" id="{CBC2DE40-2CB5-412A-8564-677D6896BC89}"/>
              </a:ext>
            </a:extLst>
          </p:cNvPr>
          <p:cNvSpPr txBox="1">
            <a:spLocks noChangeArrowheads="1"/>
          </p:cNvSpPr>
          <p:nvPr/>
        </p:nvSpPr>
        <p:spPr bwMode="auto">
          <a:xfrm>
            <a:off x="2061938" y="1272015"/>
            <a:ext cx="3887788" cy="650875"/>
          </a:xfrm>
          <a:prstGeom prst="rect">
            <a:avLst/>
          </a:prstGeom>
          <a:solidFill>
            <a:schemeClr val="bg2"/>
          </a:solidFill>
          <a:ln w="9525">
            <a:solidFill>
              <a:srgbClr val="003399"/>
            </a:solidFill>
            <a:miter lim="800000"/>
            <a:headEnd/>
            <a:tailEnd/>
          </a:ln>
        </p:spPr>
        <p:txBody>
          <a:bodyPr>
            <a:spAutoFit/>
          </a:bodyPr>
          <a:lstStyle>
            <a:lvl1pPr eaLnBrk="0" hangingPunct="0">
              <a:defRPr sz="1200" b="1">
                <a:solidFill>
                  <a:schemeClr val="tx1"/>
                </a:solidFill>
                <a:latin typeface="Verdana" panose="020B0604030504040204" pitchFamily="34" charset="0"/>
                <a:ea typeface="MS PGothic" panose="020B0600070205080204" pitchFamily="34" charset="-128"/>
              </a:defRPr>
            </a:lvl1pPr>
            <a:lvl2pPr marL="742950" indent="-285750" eaLnBrk="0" hangingPunct="0">
              <a:defRPr sz="1200" b="1">
                <a:solidFill>
                  <a:schemeClr val="tx1"/>
                </a:solidFill>
                <a:latin typeface="Verdana" panose="020B0604030504040204" pitchFamily="34" charset="0"/>
                <a:ea typeface="MS PGothic" panose="020B0600070205080204" pitchFamily="34" charset="-128"/>
              </a:defRPr>
            </a:lvl2pPr>
            <a:lvl3pPr marL="1143000" indent="-228600" eaLnBrk="0" hangingPunct="0">
              <a:defRPr sz="1200" b="1">
                <a:solidFill>
                  <a:schemeClr val="tx1"/>
                </a:solidFill>
                <a:latin typeface="Verdana" panose="020B0604030504040204" pitchFamily="34" charset="0"/>
                <a:ea typeface="MS PGothic" panose="020B0600070205080204" pitchFamily="34" charset="-128"/>
              </a:defRPr>
            </a:lvl3pPr>
            <a:lvl4pPr marL="1600200" indent="-228600" eaLnBrk="0" hangingPunct="0">
              <a:defRPr sz="1200" b="1">
                <a:solidFill>
                  <a:schemeClr val="tx1"/>
                </a:solidFill>
                <a:latin typeface="Verdana" panose="020B0604030504040204" pitchFamily="34" charset="0"/>
                <a:ea typeface="MS PGothic" panose="020B0600070205080204" pitchFamily="34" charset="-128"/>
              </a:defRPr>
            </a:lvl4pPr>
            <a:lvl5pPr marL="2057400" indent="-228600" eaLnBrk="0" hangingPunct="0">
              <a:defRPr sz="1200" b="1">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9pPr>
          </a:lstStyle>
          <a:p>
            <a:pPr algn="ctr" eaLnBrk="1" hangingPunct="1"/>
            <a:r>
              <a:rPr lang="pt-BR" altLang="pt-BR" sz="1800" b="0" dirty="0"/>
              <a:t>Para valores de título e porcentagem muito pequenos</a:t>
            </a:r>
          </a:p>
        </p:txBody>
      </p:sp>
      <p:sp>
        <p:nvSpPr>
          <p:cNvPr id="22" name="Text Box 8">
            <a:extLst>
              <a:ext uri="{FF2B5EF4-FFF2-40B4-BE49-F238E27FC236}">
                <a16:creationId xmlns:a16="http://schemas.microsoft.com/office/drawing/2014/main" id="{C4877E1D-0383-47EA-ADF7-F227E7100FB5}"/>
              </a:ext>
            </a:extLst>
          </p:cNvPr>
          <p:cNvSpPr txBox="1">
            <a:spLocks noChangeArrowheads="1"/>
          </p:cNvSpPr>
          <p:nvPr/>
        </p:nvSpPr>
        <p:spPr bwMode="auto">
          <a:xfrm>
            <a:off x="6237064" y="1272015"/>
            <a:ext cx="4105275" cy="650875"/>
          </a:xfrm>
          <a:prstGeom prst="rect">
            <a:avLst/>
          </a:prstGeom>
          <a:solidFill>
            <a:schemeClr val="bg2"/>
          </a:solidFill>
          <a:ln w="9525">
            <a:solidFill>
              <a:srgbClr val="003399"/>
            </a:solidFill>
            <a:miter lim="800000"/>
            <a:headEnd/>
            <a:tailEnd/>
          </a:ln>
        </p:spPr>
        <p:txBody>
          <a:bodyPr>
            <a:spAutoFit/>
          </a:bodyPr>
          <a:lstStyle>
            <a:lvl1pPr eaLnBrk="0" hangingPunct="0">
              <a:defRPr sz="1200" b="1">
                <a:solidFill>
                  <a:schemeClr val="tx1"/>
                </a:solidFill>
                <a:latin typeface="Verdana" panose="020B0604030504040204" pitchFamily="34" charset="0"/>
                <a:ea typeface="MS PGothic" panose="020B0600070205080204" pitchFamily="34" charset="-128"/>
              </a:defRPr>
            </a:lvl1pPr>
            <a:lvl2pPr marL="742950" indent="-285750" eaLnBrk="0" hangingPunct="0">
              <a:defRPr sz="1200" b="1">
                <a:solidFill>
                  <a:schemeClr val="tx1"/>
                </a:solidFill>
                <a:latin typeface="Verdana" panose="020B0604030504040204" pitchFamily="34" charset="0"/>
                <a:ea typeface="MS PGothic" panose="020B0600070205080204" pitchFamily="34" charset="-128"/>
              </a:defRPr>
            </a:lvl2pPr>
            <a:lvl3pPr marL="1143000" indent="-228600" eaLnBrk="0" hangingPunct="0">
              <a:defRPr sz="1200" b="1">
                <a:solidFill>
                  <a:schemeClr val="tx1"/>
                </a:solidFill>
                <a:latin typeface="Verdana" panose="020B0604030504040204" pitchFamily="34" charset="0"/>
                <a:ea typeface="MS PGothic" panose="020B0600070205080204" pitchFamily="34" charset="-128"/>
              </a:defRPr>
            </a:lvl3pPr>
            <a:lvl4pPr marL="1600200" indent="-228600" eaLnBrk="0" hangingPunct="0">
              <a:defRPr sz="1200" b="1">
                <a:solidFill>
                  <a:schemeClr val="tx1"/>
                </a:solidFill>
                <a:latin typeface="Verdana" panose="020B0604030504040204" pitchFamily="34" charset="0"/>
                <a:ea typeface="MS PGothic" panose="020B0600070205080204" pitchFamily="34" charset="-128"/>
              </a:defRPr>
            </a:lvl4pPr>
            <a:lvl5pPr marL="2057400" indent="-228600" eaLnBrk="0" hangingPunct="0">
              <a:defRPr sz="1200" b="1">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9pPr>
          </a:lstStyle>
          <a:p>
            <a:pPr algn="ctr" eaLnBrk="1" hangingPunct="1">
              <a:spcBef>
                <a:spcPct val="20000"/>
              </a:spcBef>
              <a:buClr>
                <a:schemeClr val="bg2"/>
              </a:buClr>
              <a:buSzPct val="130000"/>
              <a:buFont typeface="Wingdings" panose="05000000000000000000" pitchFamily="2" charset="2"/>
              <a:buNone/>
            </a:pPr>
            <a:r>
              <a:rPr lang="pt-BR" altLang="pt-BR" sz="1800" b="0" dirty="0"/>
              <a:t>Pode se referir ao título em massa ou ao título em volume.</a:t>
            </a:r>
            <a:endParaRPr lang="pt-BR" altLang="pt-BR" sz="1800" dirty="0"/>
          </a:p>
        </p:txBody>
      </p:sp>
      <p:sp>
        <p:nvSpPr>
          <p:cNvPr id="23" name="Text Box 12">
            <a:extLst>
              <a:ext uri="{FF2B5EF4-FFF2-40B4-BE49-F238E27FC236}">
                <a16:creationId xmlns:a16="http://schemas.microsoft.com/office/drawing/2014/main" id="{3D7CB5E4-F334-4CD9-85E9-2F902E373C47}"/>
              </a:ext>
            </a:extLst>
          </p:cNvPr>
          <p:cNvSpPr txBox="1">
            <a:spLocks noChangeArrowheads="1"/>
          </p:cNvSpPr>
          <p:nvPr/>
        </p:nvSpPr>
        <p:spPr bwMode="auto">
          <a:xfrm>
            <a:off x="2061938" y="2180064"/>
            <a:ext cx="2160588" cy="274638"/>
          </a:xfrm>
          <a:prstGeom prst="rect">
            <a:avLst/>
          </a:prstGeom>
          <a:solidFill>
            <a:schemeClr val="bg2"/>
          </a:solidFill>
          <a:ln>
            <a:noFill/>
          </a:ln>
        </p:spPr>
        <p:txBody>
          <a:bodyPr>
            <a:spAutoFit/>
          </a:bodyPr>
          <a:lstStyle>
            <a:lvl1pPr eaLnBrk="0" hangingPunct="0">
              <a:defRPr sz="1200" b="1">
                <a:solidFill>
                  <a:schemeClr val="tx1"/>
                </a:solidFill>
                <a:latin typeface="Verdana" panose="020B0604030504040204" pitchFamily="34" charset="0"/>
                <a:ea typeface="MS PGothic" panose="020B0600070205080204" pitchFamily="34" charset="-128"/>
              </a:defRPr>
            </a:lvl1pPr>
            <a:lvl2pPr marL="742950" indent="-285750" eaLnBrk="0" hangingPunct="0">
              <a:defRPr sz="1200" b="1">
                <a:solidFill>
                  <a:schemeClr val="tx1"/>
                </a:solidFill>
                <a:latin typeface="Verdana" panose="020B0604030504040204" pitchFamily="34" charset="0"/>
                <a:ea typeface="MS PGothic" panose="020B0600070205080204" pitchFamily="34" charset="-128"/>
              </a:defRPr>
            </a:lvl2pPr>
            <a:lvl3pPr marL="1143000" indent="-228600" eaLnBrk="0" hangingPunct="0">
              <a:defRPr sz="1200" b="1">
                <a:solidFill>
                  <a:schemeClr val="tx1"/>
                </a:solidFill>
                <a:latin typeface="Verdana" panose="020B0604030504040204" pitchFamily="34" charset="0"/>
                <a:ea typeface="MS PGothic" panose="020B0600070205080204" pitchFamily="34" charset="-128"/>
              </a:defRPr>
            </a:lvl3pPr>
            <a:lvl4pPr marL="1600200" indent="-228600" eaLnBrk="0" hangingPunct="0">
              <a:defRPr sz="1200" b="1">
                <a:solidFill>
                  <a:schemeClr val="tx1"/>
                </a:solidFill>
                <a:latin typeface="Verdana" panose="020B0604030504040204" pitchFamily="34" charset="0"/>
                <a:ea typeface="MS PGothic" panose="020B0600070205080204" pitchFamily="34" charset="-128"/>
              </a:defRPr>
            </a:lvl4pPr>
            <a:lvl5pPr marL="2057400" indent="-228600" eaLnBrk="0" hangingPunct="0">
              <a:defRPr sz="1200" b="1">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9pPr>
          </a:lstStyle>
          <a:p>
            <a:pPr eaLnBrk="1" hangingPunct="1"/>
            <a:r>
              <a:rPr lang="pt-BR" altLang="pt-BR" b="0">
                <a:solidFill>
                  <a:srgbClr val="0066FF"/>
                </a:solidFill>
              </a:rPr>
              <a:t>0,05 ppm em massa</a:t>
            </a:r>
          </a:p>
        </p:txBody>
      </p:sp>
      <p:sp>
        <p:nvSpPr>
          <p:cNvPr id="24" name="Text Box 36">
            <a:extLst>
              <a:ext uri="{FF2B5EF4-FFF2-40B4-BE49-F238E27FC236}">
                <a16:creationId xmlns:a16="http://schemas.microsoft.com/office/drawing/2014/main" id="{C098DDA6-300A-470B-90AF-7943866A25A6}"/>
              </a:ext>
            </a:extLst>
          </p:cNvPr>
          <p:cNvSpPr txBox="1">
            <a:spLocks noChangeArrowheads="1"/>
          </p:cNvSpPr>
          <p:nvPr/>
        </p:nvSpPr>
        <p:spPr bwMode="auto">
          <a:xfrm>
            <a:off x="1746027" y="2813478"/>
            <a:ext cx="2230437" cy="581025"/>
          </a:xfrm>
          <a:prstGeom prst="rect">
            <a:avLst/>
          </a:prstGeom>
          <a:solidFill>
            <a:schemeClr val="bg2"/>
          </a:solidFill>
          <a:ln>
            <a:noFill/>
          </a:ln>
        </p:spPr>
        <p:txBody>
          <a:bodyPr>
            <a:spAutoFit/>
          </a:bodyPr>
          <a:lstStyle>
            <a:lvl1pPr eaLnBrk="0" hangingPunct="0">
              <a:defRPr sz="1200" b="1">
                <a:solidFill>
                  <a:schemeClr val="tx1"/>
                </a:solidFill>
                <a:latin typeface="Verdana" panose="020B0604030504040204" pitchFamily="34" charset="0"/>
                <a:ea typeface="MS PGothic" panose="020B0600070205080204" pitchFamily="34" charset="-128"/>
              </a:defRPr>
            </a:lvl1pPr>
            <a:lvl2pPr marL="742950" indent="-285750" eaLnBrk="0" hangingPunct="0">
              <a:defRPr sz="1200" b="1">
                <a:solidFill>
                  <a:schemeClr val="tx1"/>
                </a:solidFill>
                <a:latin typeface="Verdana" panose="020B0604030504040204" pitchFamily="34" charset="0"/>
                <a:ea typeface="MS PGothic" panose="020B0600070205080204" pitchFamily="34" charset="-128"/>
              </a:defRPr>
            </a:lvl2pPr>
            <a:lvl3pPr marL="1143000" indent="-228600" eaLnBrk="0" hangingPunct="0">
              <a:defRPr sz="1200" b="1">
                <a:solidFill>
                  <a:schemeClr val="tx1"/>
                </a:solidFill>
                <a:latin typeface="Verdana" panose="020B0604030504040204" pitchFamily="34" charset="0"/>
                <a:ea typeface="MS PGothic" panose="020B0600070205080204" pitchFamily="34" charset="-128"/>
              </a:defRPr>
            </a:lvl3pPr>
            <a:lvl4pPr marL="1600200" indent="-228600" eaLnBrk="0" hangingPunct="0">
              <a:defRPr sz="1200" b="1">
                <a:solidFill>
                  <a:schemeClr val="tx1"/>
                </a:solidFill>
                <a:latin typeface="Verdana" panose="020B0604030504040204" pitchFamily="34" charset="0"/>
                <a:ea typeface="MS PGothic" panose="020B0600070205080204" pitchFamily="34" charset="-128"/>
              </a:defRPr>
            </a:lvl4pPr>
            <a:lvl5pPr marL="2057400" indent="-228600" eaLnBrk="0" hangingPunct="0">
              <a:defRPr sz="1200" b="1">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9pPr>
          </a:lstStyle>
          <a:p>
            <a:pPr algn="ctr" eaLnBrk="1" hangingPunct="1"/>
            <a:r>
              <a:rPr lang="pt-BR" altLang="pt-BR" sz="1600" b="0"/>
              <a:t>massa de soluto</a:t>
            </a:r>
            <a:br>
              <a:rPr lang="pt-BR" altLang="pt-BR" sz="1600" b="0"/>
            </a:br>
            <a:r>
              <a:rPr lang="pt-BR" altLang="pt-BR" sz="1600" b="0"/>
              <a:t>massa de solução</a:t>
            </a:r>
          </a:p>
        </p:txBody>
      </p:sp>
      <p:sp>
        <p:nvSpPr>
          <p:cNvPr id="25" name="Line 37">
            <a:extLst>
              <a:ext uri="{FF2B5EF4-FFF2-40B4-BE49-F238E27FC236}">
                <a16:creationId xmlns:a16="http://schemas.microsoft.com/office/drawing/2014/main" id="{DD22C53B-3548-4615-BCA4-0B742EEADCDF}"/>
              </a:ext>
            </a:extLst>
          </p:cNvPr>
          <p:cNvSpPr>
            <a:spLocks noChangeShapeType="1"/>
          </p:cNvSpPr>
          <p:nvPr/>
        </p:nvSpPr>
        <p:spPr bwMode="auto">
          <a:xfrm>
            <a:off x="1860327" y="3121452"/>
            <a:ext cx="194468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spAutoFit/>
          </a:bodyPr>
          <a:lstStyle/>
          <a:p>
            <a:endParaRPr lang="pt-BR"/>
          </a:p>
        </p:txBody>
      </p:sp>
      <p:sp>
        <p:nvSpPr>
          <p:cNvPr id="26" name="Text Box 13">
            <a:extLst>
              <a:ext uri="{FF2B5EF4-FFF2-40B4-BE49-F238E27FC236}">
                <a16:creationId xmlns:a16="http://schemas.microsoft.com/office/drawing/2014/main" id="{8C4E3FA9-2A56-4420-A10B-2588DCA8B445}"/>
              </a:ext>
            </a:extLst>
          </p:cNvPr>
          <p:cNvSpPr txBox="1">
            <a:spLocks noChangeArrowheads="1"/>
          </p:cNvSpPr>
          <p:nvPr/>
        </p:nvSpPr>
        <p:spPr bwMode="auto">
          <a:xfrm>
            <a:off x="2261964" y="4523214"/>
            <a:ext cx="1960563" cy="274638"/>
          </a:xfrm>
          <a:prstGeom prst="rect">
            <a:avLst/>
          </a:prstGeom>
          <a:solidFill>
            <a:schemeClr val="bg2"/>
          </a:solidFill>
          <a:ln>
            <a:noFill/>
          </a:ln>
        </p:spPr>
        <p:txBody>
          <a:bodyPr>
            <a:spAutoFit/>
          </a:bodyPr>
          <a:lstStyle>
            <a:lvl1pPr eaLnBrk="0" hangingPunct="0">
              <a:defRPr sz="1200" b="1">
                <a:solidFill>
                  <a:schemeClr val="tx1"/>
                </a:solidFill>
                <a:latin typeface="Verdana" panose="020B0604030504040204" pitchFamily="34" charset="0"/>
                <a:ea typeface="MS PGothic" panose="020B0600070205080204" pitchFamily="34" charset="-128"/>
              </a:defRPr>
            </a:lvl1pPr>
            <a:lvl2pPr marL="742950" indent="-285750" eaLnBrk="0" hangingPunct="0">
              <a:defRPr sz="1200" b="1">
                <a:solidFill>
                  <a:schemeClr val="tx1"/>
                </a:solidFill>
                <a:latin typeface="Verdana" panose="020B0604030504040204" pitchFamily="34" charset="0"/>
                <a:ea typeface="MS PGothic" panose="020B0600070205080204" pitchFamily="34" charset="-128"/>
              </a:defRPr>
            </a:lvl2pPr>
            <a:lvl3pPr marL="1143000" indent="-228600" eaLnBrk="0" hangingPunct="0">
              <a:defRPr sz="1200" b="1">
                <a:solidFill>
                  <a:schemeClr val="tx1"/>
                </a:solidFill>
                <a:latin typeface="Verdana" panose="020B0604030504040204" pitchFamily="34" charset="0"/>
                <a:ea typeface="MS PGothic" panose="020B0600070205080204" pitchFamily="34" charset="-128"/>
              </a:defRPr>
            </a:lvl3pPr>
            <a:lvl4pPr marL="1600200" indent="-228600" eaLnBrk="0" hangingPunct="0">
              <a:defRPr sz="1200" b="1">
                <a:solidFill>
                  <a:schemeClr val="tx1"/>
                </a:solidFill>
                <a:latin typeface="Verdana" panose="020B0604030504040204" pitchFamily="34" charset="0"/>
                <a:ea typeface="MS PGothic" panose="020B0600070205080204" pitchFamily="34" charset="-128"/>
              </a:defRPr>
            </a:lvl4pPr>
            <a:lvl5pPr marL="2057400" indent="-228600" eaLnBrk="0" hangingPunct="0">
              <a:defRPr sz="1200" b="1">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9pPr>
          </a:lstStyle>
          <a:p>
            <a:pPr eaLnBrk="1" hangingPunct="1"/>
            <a:r>
              <a:rPr lang="pt-BR" altLang="pt-BR">
                <a:solidFill>
                  <a:srgbClr val="0066FF"/>
                </a:solidFill>
              </a:rPr>
              <a:t>30 ppm em volume</a:t>
            </a:r>
          </a:p>
        </p:txBody>
      </p:sp>
      <p:sp>
        <p:nvSpPr>
          <p:cNvPr id="27" name="Text Box 14">
            <a:extLst>
              <a:ext uri="{FF2B5EF4-FFF2-40B4-BE49-F238E27FC236}">
                <a16:creationId xmlns:a16="http://schemas.microsoft.com/office/drawing/2014/main" id="{60191185-F2A3-4ACE-B203-66639AB727A3}"/>
              </a:ext>
            </a:extLst>
          </p:cNvPr>
          <p:cNvSpPr txBox="1">
            <a:spLocks noChangeArrowheads="1"/>
          </p:cNvSpPr>
          <p:nvPr/>
        </p:nvSpPr>
        <p:spPr bwMode="auto">
          <a:xfrm>
            <a:off x="1673001" y="5185203"/>
            <a:ext cx="2519362" cy="581025"/>
          </a:xfrm>
          <a:prstGeom prst="rect">
            <a:avLst/>
          </a:prstGeom>
          <a:solidFill>
            <a:schemeClr val="bg2"/>
          </a:solidFill>
          <a:ln>
            <a:noFill/>
          </a:ln>
        </p:spPr>
        <p:txBody>
          <a:bodyPr>
            <a:spAutoFit/>
          </a:bodyPr>
          <a:lstStyle>
            <a:lvl1pPr eaLnBrk="0" hangingPunct="0">
              <a:defRPr sz="1200" b="1">
                <a:solidFill>
                  <a:schemeClr val="tx1"/>
                </a:solidFill>
                <a:latin typeface="Verdana" panose="020B0604030504040204" pitchFamily="34" charset="0"/>
                <a:ea typeface="MS PGothic" panose="020B0600070205080204" pitchFamily="34" charset="-128"/>
              </a:defRPr>
            </a:lvl1pPr>
            <a:lvl2pPr marL="742950" indent="-285750" eaLnBrk="0" hangingPunct="0">
              <a:defRPr sz="1200" b="1">
                <a:solidFill>
                  <a:schemeClr val="tx1"/>
                </a:solidFill>
                <a:latin typeface="Verdana" panose="020B0604030504040204" pitchFamily="34" charset="0"/>
                <a:ea typeface="MS PGothic" panose="020B0600070205080204" pitchFamily="34" charset="-128"/>
              </a:defRPr>
            </a:lvl2pPr>
            <a:lvl3pPr marL="1143000" indent="-228600" eaLnBrk="0" hangingPunct="0">
              <a:defRPr sz="1200" b="1">
                <a:solidFill>
                  <a:schemeClr val="tx1"/>
                </a:solidFill>
                <a:latin typeface="Verdana" panose="020B0604030504040204" pitchFamily="34" charset="0"/>
                <a:ea typeface="MS PGothic" panose="020B0600070205080204" pitchFamily="34" charset="-128"/>
              </a:defRPr>
            </a:lvl3pPr>
            <a:lvl4pPr marL="1600200" indent="-228600" eaLnBrk="0" hangingPunct="0">
              <a:defRPr sz="1200" b="1">
                <a:solidFill>
                  <a:schemeClr val="tx1"/>
                </a:solidFill>
                <a:latin typeface="Verdana" panose="020B0604030504040204" pitchFamily="34" charset="0"/>
                <a:ea typeface="MS PGothic" panose="020B0600070205080204" pitchFamily="34" charset="-128"/>
              </a:defRPr>
            </a:lvl4pPr>
            <a:lvl5pPr marL="2057400" indent="-228600" eaLnBrk="0" hangingPunct="0">
              <a:defRPr sz="1200" b="1">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9pPr>
          </a:lstStyle>
          <a:p>
            <a:pPr algn="ctr" eaLnBrk="1" hangingPunct="1"/>
            <a:r>
              <a:rPr lang="pt-BR" altLang="pt-BR" sz="1600" b="0"/>
              <a:t>volume de soluto</a:t>
            </a:r>
            <a:br>
              <a:rPr lang="pt-BR" altLang="pt-BR" sz="1600" b="0"/>
            </a:br>
            <a:r>
              <a:rPr lang="pt-BR" altLang="pt-BR" sz="1600" b="0"/>
              <a:t>volume de solução</a:t>
            </a:r>
          </a:p>
        </p:txBody>
      </p:sp>
      <p:sp>
        <p:nvSpPr>
          <p:cNvPr id="28" name="Line 15">
            <a:extLst>
              <a:ext uri="{FF2B5EF4-FFF2-40B4-BE49-F238E27FC236}">
                <a16:creationId xmlns:a16="http://schemas.microsoft.com/office/drawing/2014/main" id="{EBB5DDAE-9F4A-448A-BBA6-6A0F4FDA3616}"/>
              </a:ext>
            </a:extLst>
          </p:cNvPr>
          <p:cNvSpPr>
            <a:spLocks noChangeShapeType="1"/>
          </p:cNvSpPr>
          <p:nvPr/>
        </p:nvSpPr>
        <p:spPr bwMode="auto">
          <a:xfrm>
            <a:off x="1846038" y="5493177"/>
            <a:ext cx="216058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spAutoFit/>
          </a:bodyPr>
          <a:lstStyle/>
          <a:p>
            <a:endParaRPr lang="pt-BR"/>
          </a:p>
        </p:txBody>
      </p:sp>
      <p:sp>
        <p:nvSpPr>
          <p:cNvPr id="29" name="Text Box 16">
            <a:extLst>
              <a:ext uri="{FF2B5EF4-FFF2-40B4-BE49-F238E27FC236}">
                <a16:creationId xmlns:a16="http://schemas.microsoft.com/office/drawing/2014/main" id="{ABDDFF0E-E556-4C1A-A87B-BDF44D11B0F1}"/>
              </a:ext>
            </a:extLst>
          </p:cNvPr>
          <p:cNvSpPr txBox="1">
            <a:spLocks noChangeArrowheads="1"/>
          </p:cNvSpPr>
          <p:nvPr/>
        </p:nvSpPr>
        <p:spPr bwMode="auto">
          <a:xfrm>
            <a:off x="3990751" y="5320139"/>
            <a:ext cx="431800" cy="336550"/>
          </a:xfrm>
          <a:prstGeom prst="rect">
            <a:avLst/>
          </a:prstGeom>
          <a:solidFill>
            <a:schemeClr val="bg2"/>
          </a:solidFill>
          <a:ln>
            <a:noFill/>
          </a:ln>
        </p:spPr>
        <p:txBody>
          <a:bodyPr>
            <a:spAutoFit/>
          </a:bodyPr>
          <a:lstStyle>
            <a:lvl1pPr eaLnBrk="0" hangingPunct="0">
              <a:defRPr sz="1200" b="1">
                <a:solidFill>
                  <a:schemeClr val="tx1"/>
                </a:solidFill>
                <a:latin typeface="Verdana" panose="020B0604030504040204" pitchFamily="34" charset="0"/>
                <a:ea typeface="MS PGothic" panose="020B0600070205080204" pitchFamily="34" charset="-128"/>
              </a:defRPr>
            </a:lvl1pPr>
            <a:lvl2pPr marL="742950" indent="-285750" eaLnBrk="0" hangingPunct="0">
              <a:defRPr sz="1200" b="1">
                <a:solidFill>
                  <a:schemeClr val="tx1"/>
                </a:solidFill>
                <a:latin typeface="Verdana" panose="020B0604030504040204" pitchFamily="34" charset="0"/>
                <a:ea typeface="MS PGothic" panose="020B0600070205080204" pitchFamily="34" charset="-128"/>
              </a:defRPr>
            </a:lvl2pPr>
            <a:lvl3pPr marL="1143000" indent="-228600" eaLnBrk="0" hangingPunct="0">
              <a:defRPr sz="1200" b="1">
                <a:solidFill>
                  <a:schemeClr val="tx1"/>
                </a:solidFill>
                <a:latin typeface="Verdana" panose="020B0604030504040204" pitchFamily="34" charset="0"/>
                <a:ea typeface="MS PGothic" panose="020B0600070205080204" pitchFamily="34" charset="-128"/>
              </a:defRPr>
            </a:lvl3pPr>
            <a:lvl4pPr marL="1600200" indent="-228600" eaLnBrk="0" hangingPunct="0">
              <a:defRPr sz="1200" b="1">
                <a:solidFill>
                  <a:schemeClr val="tx1"/>
                </a:solidFill>
                <a:latin typeface="Verdana" panose="020B0604030504040204" pitchFamily="34" charset="0"/>
                <a:ea typeface="MS PGothic" panose="020B0600070205080204" pitchFamily="34" charset="-128"/>
              </a:defRPr>
            </a:lvl4pPr>
            <a:lvl5pPr marL="2057400" indent="-228600" eaLnBrk="0" hangingPunct="0">
              <a:defRPr sz="1200" b="1">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9pPr>
          </a:lstStyle>
          <a:p>
            <a:pPr eaLnBrk="1" hangingPunct="1"/>
            <a:r>
              <a:rPr lang="pt-BR" altLang="pt-BR" sz="1600" b="0"/>
              <a:t>=</a:t>
            </a:r>
          </a:p>
        </p:txBody>
      </p:sp>
      <p:grpSp>
        <p:nvGrpSpPr>
          <p:cNvPr id="30" name="Group 43">
            <a:extLst>
              <a:ext uri="{FF2B5EF4-FFF2-40B4-BE49-F238E27FC236}">
                <a16:creationId xmlns:a16="http://schemas.microsoft.com/office/drawing/2014/main" id="{4E50D3F5-D8F1-4008-91BD-CBE17C616159}"/>
              </a:ext>
            </a:extLst>
          </p:cNvPr>
          <p:cNvGrpSpPr>
            <a:grpSpLocks/>
          </p:cNvGrpSpPr>
          <p:nvPr/>
        </p:nvGrpSpPr>
        <p:grpSpPr bwMode="auto">
          <a:xfrm>
            <a:off x="5632226" y="4656564"/>
            <a:ext cx="1441450" cy="1657350"/>
            <a:chOff x="2589" y="2704"/>
            <a:chExt cx="908" cy="1044"/>
          </a:xfrm>
          <a:solidFill>
            <a:schemeClr val="bg2"/>
          </a:solidFill>
        </p:grpSpPr>
        <p:sp>
          <p:nvSpPr>
            <p:cNvPr id="31" name="Line 20">
              <a:extLst>
                <a:ext uri="{FF2B5EF4-FFF2-40B4-BE49-F238E27FC236}">
                  <a16:creationId xmlns:a16="http://schemas.microsoft.com/office/drawing/2014/main" id="{EF123C61-170F-4DD2-B2B0-4BDBEC320C98}"/>
                </a:ext>
              </a:extLst>
            </p:cNvPr>
            <p:cNvSpPr>
              <a:spLocks noChangeShapeType="1"/>
            </p:cNvSpPr>
            <p:nvPr/>
          </p:nvSpPr>
          <p:spPr bwMode="auto">
            <a:xfrm flipV="1">
              <a:off x="2589" y="2704"/>
              <a:ext cx="0" cy="1044"/>
            </a:xfrm>
            <a:prstGeom prst="line">
              <a:avLst/>
            </a:prstGeom>
            <a:grpFill/>
            <a:ln w="9525">
              <a:solidFill>
                <a:srgbClr val="FF3300"/>
              </a:solidFill>
              <a:round/>
              <a:headEnd/>
              <a:tailEnd/>
            </a:ln>
          </p:spPr>
          <p:txBody>
            <a:bodyPr>
              <a:spAutoFit/>
            </a:bodyPr>
            <a:lstStyle/>
            <a:p>
              <a:endParaRPr lang="pt-BR"/>
            </a:p>
          </p:txBody>
        </p:sp>
        <p:sp>
          <p:nvSpPr>
            <p:cNvPr id="32" name="Line 21">
              <a:extLst>
                <a:ext uri="{FF2B5EF4-FFF2-40B4-BE49-F238E27FC236}">
                  <a16:creationId xmlns:a16="http://schemas.microsoft.com/office/drawing/2014/main" id="{A47ECA34-E60D-4FCD-967C-46620DB164B4}"/>
                </a:ext>
              </a:extLst>
            </p:cNvPr>
            <p:cNvSpPr>
              <a:spLocks noChangeShapeType="1"/>
            </p:cNvSpPr>
            <p:nvPr/>
          </p:nvSpPr>
          <p:spPr bwMode="auto">
            <a:xfrm>
              <a:off x="2589" y="2705"/>
              <a:ext cx="908" cy="0"/>
            </a:xfrm>
            <a:prstGeom prst="line">
              <a:avLst/>
            </a:prstGeom>
            <a:grpFill/>
            <a:ln w="9525">
              <a:solidFill>
                <a:srgbClr val="FF3300"/>
              </a:solidFill>
              <a:round/>
              <a:headEnd/>
              <a:tailEnd/>
            </a:ln>
          </p:spPr>
          <p:txBody>
            <a:bodyPr>
              <a:spAutoFit/>
            </a:bodyPr>
            <a:lstStyle/>
            <a:p>
              <a:endParaRPr lang="pt-BR"/>
            </a:p>
          </p:txBody>
        </p:sp>
        <p:sp>
          <p:nvSpPr>
            <p:cNvPr id="33" name="Line 22">
              <a:extLst>
                <a:ext uri="{FF2B5EF4-FFF2-40B4-BE49-F238E27FC236}">
                  <a16:creationId xmlns:a16="http://schemas.microsoft.com/office/drawing/2014/main" id="{AA438E52-12FB-4A03-986E-9DC51B4FB96E}"/>
                </a:ext>
              </a:extLst>
            </p:cNvPr>
            <p:cNvSpPr>
              <a:spLocks noChangeShapeType="1"/>
            </p:cNvSpPr>
            <p:nvPr/>
          </p:nvSpPr>
          <p:spPr bwMode="auto">
            <a:xfrm>
              <a:off x="2590" y="3748"/>
              <a:ext cx="907" cy="0"/>
            </a:xfrm>
            <a:prstGeom prst="line">
              <a:avLst/>
            </a:prstGeom>
            <a:grpFill/>
            <a:ln w="9525">
              <a:solidFill>
                <a:srgbClr val="FF3300"/>
              </a:solidFill>
              <a:round/>
              <a:headEnd/>
              <a:tailEnd/>
            </a:ln>
          </p:spPr>
          <p:txBody>
            <a:bodyPr>
              <a:spAutoFit/>
            </a:bodyPr>
            <a:lstStyle/>
            <a:p>
              <a:endParaRPr lang="pt-BR"/>
            </a:p>
          </p:txBody>
        </p:sp>
        <p:sp>
          <p:nvSpPr>
            <p:cNvPr id="34" name="Line 23">
              <a:extLst>
                <a:ext uri="{FF2B5EF4-FFF2-40B4-BE49-F238E27FC236}">
                  <a16:creationId xmlns:a16="http://schemas.microsoft.com/office/drawing/2014/main" id="{BFC8A364-CE44-4F0D-B6F9-B91FBA1F1EA6}"/>
                </a:ext>
              </a:extLst>
            </p:cNvPr>
            <p:cNvSpPr>
              <a:spLocks noChangeShapeType="1"/>
            </p:cNvSpPr>
            <p:nvPr/>
          </p:nvSpPr>
          <p:spPr bwMode="auto">
            <a:xfrm>
              <a:off x="3497" y="2705"/>
              <a:ext cx="0" cy="272"/>
            </a:xfrm>
            <a:prstGeom prst="line">
              <a:avLst/>
            </a:prstGeom>
            <a:grpFill/>
            <a:ln w="9525">
              <a:solidFill>
                <a:srgbClr val="FF3300"/>
              </a:solidFill>
              <a:round/>
              <a:headEnd/>
              <a:tailEnd type="triangle" w="med" len="med"/>
            </a:ln>
          </p:spPr>
          <p:txBody>
            <a:bodyPr>
              <a:spAutoFit/>
            </a:bodyPr>
            <a:lstStyle/>
            <a:p>
              <a:endParaRPr lang="pt-BR"/>
            </a:p>
          </p:txBody>
        </p:sp>
        <p:sp>
          <p:nvSpPr>
            <p:cNvPr id="35" name="Line 24">
              <a:extLst>
                <a:ext uri="{FF2B5EF4-FFF2-40B4-BE49-F238E27FC236}">
                  <a16:creationId xmlns:a16="http://schemas.microsoft.com/office/drawing/2014/main" id="{F299E754-32F0-4F5D-9BD2-188CE76A43C9}"/>
                </a:ext>
              </a:extLst>
            </p:cNvPr>
            <p:cNvSpPr>
              <a:spLocks noChangeShapeType="1"/>
            </p:cNvSpPr>
            <p:nvPr/>
          </p:nvSpPr>
          <p:spPr bwMode="auto">
            <a:xfrm flipV="1">
              <a:off x="3497" y="3521"/>
              <a:ext cx="0" cy="227"/>
            </a:xfrm>
            <a:prstGeom prst="line">
              <a:avLst/>
            </a:prstGeom>
            <a:grpFill/>
            <a:ln w="9525">
              <a:solidFill>
                <a:srgbClr val="FF3300"/>
              </a:solidFill>
              <a:round/>
              <a:headEnd/>
              <a:tailEnd type="triangle" w="med" len="med"/>
            </a:ln>
          </p:spPr>
          <p:txBody>
            <a:bodyPr>
              <a:spAutoFit/>
            </a:bodyPr>
            <a:lstStyle/>
            <a:p>
              <a:endParaRPr lang="pt-BR"/>
            </a:p>
          </p:txBody>
        </p:sp>
      </p:grpSp>
      <p:sp>
        <p:nvSpPr>
          <p:cNvPr id="36" name="Text Box 28">
            <a:extLst>
              <a:ext uri="{FF2B5EF4-FFF2-40B4-BE49-F238E27FC236}">
                <a16:creationId xmlns:a16="http://schemas.microsoft.com/office/drawing/2014/main" id="{A816BE95-A5A1-4216-9220-A81CBC35E67C}"/>
              </a:ext>
            </a:extLst>
          </p:cNvPr>
          <p:cNvSpPr txBox="1">
            <a:spLocks noChangeArrowheads="1"/>
          </p:cNvSpPr>
          <p:nvPr/>
        </p:nvSpPr>
        <p:spPr bwMode="auto">
          <a:xfrm>
            <a:off x="6352951" y="5189965"/>
            <a:ext cx="1223962" cy="581025"/>
          </a:xfrm>
          <a:prstGeom prst="rect">
            <a:avLst/>
          </a:prstGeom>
          <a:solidFill>
            <a:schemeClr val="bg2"/>
          </a:solidFill>
          <a:ln>
            <a:noFill/>
          </a:ln>
        </p:spPr>
        <p:txBody>
          <a:bodyPr>
            <a:spAutoFit/>
          </a:bodyPr>
          <a:lstStyle>
            <a:lvl1pPr eaLnBrk="0" hangingPunct="0">
              <a:defRPr sz="1200" b="1">
                <a:solidFill>
                  <a:schemeClr val="tx1"/>
                </a:solidFill>
                <a:latin typeface="Verdana" panose="020B0604030504040204" pitchFamily="34" charset="0"/>
                <a:ea typeface="MS PGothic" panose="020B0600070205080204" pitchFamily="34" charset="-128"/>
              </a:defRPr>
            </a:lvl1pPr>
            <a:lvl2pPr marL="742950" indent="-285750" eaLnBrk="0" hangingPunct="0">
              <a:defRPr sz="1200" b="1">
                <a:solidFill>
                  <a:schemeClr val="tx1"/>
                </a:solidFill>
                <a:latin typeface="Verdana" panose="020B0604030504040204" pitchFamily="34" charset="0"/>
                <a:ea typeface="MS PGothic" panose="020B0600070205080204" pitchFamily="34" charset="-128"/>
              </a:defRPr>
            </a:lvl2pPr>
            <a:lvl3pPr marL="1143000" indent="-228600" eaLnBrk="0" hangingPunct="0">
              <a:defRPr sz="1200" b="1">
                <a:solidFill>
                  <a:schemeClr val="tx1"/>
                </a:solidFill>
                <a:latin typeface="Verdana" panose="020B0604030504040204" pitchFamily="34" charset="0"/>
                <a:ea typeface="MS PGothic" panose="020B0600070205080204" pitchFamily="34" charset="-128"/>
              </a:defRPr>
            </a:lvl3pPr>
            <a:lvl4pPr marL="1600200" indent="-228600" eaLnBrk="0" hangingPunct="0">
              <a:defRPr sz="1200" b="1">
                <a:solidFill>
                  <a:schemeClr val="tx1"/>
                </a:solidFill>
                <a:latin typeface="Verdana" panose="020B0604030504040204" pitchFamily="34" charset="0"/>
                <a:ea typeface="MS PGothic" panose="020B0600070205080204" pitchFamily="34" charset="-128"/>
              </a:defRPr>
            </a:lvl4pPr>
            <a:lvl5pPr marL="2057400" indent="-228600" eaLnBrk="0" hangingPunct="0">
              <a:defRPr sz="1200" b="1">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9pPr>
          </a:lstStyle>
          <a:p>
            <a:pPr algn="ctr" eaLnBrk="1" hangingPunct="1"/>
            <a:r>
              <a:rPr lang="pt-BR" altLang="pt-BR" sz="1600" b="0"/>
              <a:t>0,0030 L</a:t>
            </a:r>
            <a:br>
              <a:rPr lang="pt-BR" altLang="pt-BR" sz="1600" b="0"/>
            </a:br>
            <a:r>
              <a:rPr lang="pt-BR" altLang="pt-BR" sz="1600" b="0"/>
              <a:t>100 </a:t>
            </a:r>
            <a:r>
              <a:rPr lang="pt-BR" altLang="pt-BR" sz="1600"/>
              <a:t>L</a:t>
            </a:r>
          </a:p>
        </p:txBody>
      </p:sp>
      <p:sp>
        <p:nvSpPr>
          <p:cNvPr id="37" name="Line 29">
            <a:extLst>
              <a:ext uri="{FF2B5EF4-FFF2-40B4-BE49-F238E27FC236}">
                <a16:creationId xmlns:a16="http://schemas.microsoft.com/office/drawing/2014/main" id="{E7062763-40F3-4F1B-8695-9FA3680EEEE2}"/>
              </a:ext>
            </a:extLst>
          </p:cNvPr>
          <p:cNvSpPr>
            <a:spLocks noChangeShapeType="1"/>
          </p:cNvSpPr>
          <p:nvPr/>
        </p:nvSpPr>
        <p:spPr bwMode="auto">
          <a:xfrm>
            <a:off x="6454551" y="5505877"/>
            <a:ext cx="1008062"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spAutoFit/>
          </a:bodyPr>
          <a:lstStyle/>
          <a:p>
            <a:endParaRPr lang="pt-BR"/>
          </a:p>
        </p:txBody>
      </p:sp>
      <p:sp>
        <p:nvSpPr>
          <p:cNvPr id="38" name="Text Box 30">
            <a:extLst>
              <a:ext uri="{FF2B5EF4-FFF2-40B4-BE49-F238E27FC236}">
                <a16:creationId xmlns:a16="http://schemas.microsoft.com/office/drawing/2014/main" id="{4224454C-558E-4B7A-9B2A-86D0213EB001}"/>
              </a:ext>
            </a:extLst>
          </p:cNvPr>
          <p:cNvSpPr txBox="1">
            <a:spLocks noChangeArrowheads="1"/>
          </p:cNvSpPr>
          <p:nvPr/>
        </p:nvSpPr>
        <p:spPr bwMode="auto">
          <a:xfrm>
            <a:off x="6064026" y="5334427"/>
            <a:ext cx="431800" cy="336550"/>
          </a:xfrm>
          <a:prstGeom prst="rect">
            <a:avLst/>
          </a:prstGeom>
          <a:solidFill>
            <a:schemeClr val="bg2"/>
          </a:solidFill>
          <a:ln>
            <a:noFill/>
          </a:ln>
        </p:spPr>
        <p:txBody>
          <a:bodyPr>
            <a:spAutoFit/>
          </a:bodyPr>
          <a:lstStyle>
            <a:lvl1pPr eaLnBrk="0" hangingPunct="0">
              <a:defRPr sz="1200" b="1">
                <a:solidFill>
                  <a:schemeClr val="tx1"/>
                </a:solidFill>
                <a:latin typeface="Verdana" panose="020B0604030504040204" pitchFamily="34" charset="0"/>
                <a:ea typeface="MS PGothic" panose="020B0600070205080204" pitchFamily="34" charset="-128"/>
              </a:defRPr>
            </a:lvl1pPr>
            <a:lvl2pPr marL="742950" indent="-285750" eaLnBrk="0" hangingPunct="0">
              <a:defRPr sz="1200" b="1">
                <a:solidFill>
                  <a:schemeClr val="tx1"/>
                </a:solidFill>
                <a:latin typeface="Verdana" panose="020B0604030504040204" pitchFamily="34" charset="0"/>
                <a:ea typeface="MS PGothic" panose="020B0600070205080204" pitchFamily="34" charset="-128"/>
              </a:defRPr>
            </a:lvl2pPr>
            <a:lvl3pPr marL="1143000" indent="-228600" eaLnBrk="0" hangingPunct="0">
              <a:defRPr sz="1200" b="1">
                <a:solidFill>
                  <a:schemeClr val="tx1"/>
                </a:solidFill>
                <a:latin typeface="Verdana" panose="020B0604030504040204" pitchFamily="34" charset="0"/>
                <a:ea typeface="MS PGothic" panose="020B0600070205080204" pitchFamily="34" charset="-128"/>
              </a:defRPr>
            </a:lvl3pPr>
            <a:lvl4pPr marL="1600200" indent="-228600" eaLnBrk="0" hangingPunct="0">
              <a:defRPr sz="1200" b="1">
                <a:solidFill>
                  <a:schemeClr val="tx1"/>
                </a:solidFill>
                <a:latin typeface="Verdana" panose="020B0604030504040204" pitchFamily="34" charset="0"/>
                <a:ea typeface="MS PGothic" panose="020B0600070205080204" pitchFamily="34" charset="-128"/>
              </a:defRPr>
            </a:lvl4pPr>
            <a:lvl5pPr marL="2057400" indent="-228600" eaLnBrk="0" hangingPunct="0">
              <a:defRPr sz="1200" b="1">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9pPr>
          </a:lstStyle>
          <a:p>
            <a:pPr eaLnBrk="1" hangingPunct="1"/>
            <a:r>
              <a:rPr lang="pt-BR" altLang="pt-BR" sz="1600" b="0"/>
              <a:t>=</a:t>
            </a:r>
          </a:p>
        </p:txBody>
      </p:sp>
      <p:sp>
        <p:nvSpPr>
          <p:cNvPr id="39" name="Text Box 31">
            <a:extLst>
              <a:ext uri="{FF2B5EF4-FFF2-40B4-BE49-F238E27FC236}">
                <a16:creationId xmlns:a16="http://schemas.microsoft.com/office/drawing/2014/main" id="{1D98CF5E-33E7-4A0C-85A6-B423044E1944}"/>
              </a:ext>
            </a:extLst>
          </p:cNvPr>
          <p:cNvSpPr txBox="1">
            <a:spLocks noChangeArrowheads="1"/>
          </p:cNvSpPr>
          <p:nvPr/>
        </p:nvSpPr>
        <p:spPr bwMode="auto">
          <a:xfrm>
            <a:off x="7622951" y="5189965"/>
            <a:ext cx="1223962" cy="581025"/>
          </a:xfrm>
          <a:prstGeom prst="rect">
            <a:avLst/>
          </a:prstGeom>
          <a:solidFill>
            <a:schemeClr val="bg2"/>
          </a:solidFill>
          <a:ln>
            <a:noFill/>
          </a:ln>
        </p:spPr>
        <p:txBody>
          <a:bodyPr>
            <a:spAutoFit/>
          </a:bodyPr>
          <a:lstStyle>
            <a:lvl1pPr eaLnBrk="0" hangingPunct="0">
              <a:defRPr sz="1200" b="1">
                <a:solidFill>
                  <a:schemeClr val="tx1"/>
                </a:solidFill>
                <a:latin typeface="Verdana" panose="020B0604030504040204" pitchFamily="34" charset="0"/>
                <a:ea typeface="MS PGothic" panose="020B0600070205080204" pitchFamily="34" charset="-128"/>
              </a:defRPr>
            </a:lvl1pPr>
            <a:lvl2pPr marL="742950" indent="-285750" eaLnBrk="0" hangingPunct="0">
              <a:defRPr sz="1200" b="1">
                <a:solidFill>
                  <a:schemeClr val="tx1"/>
                </a:solidFill>
                <a:latin typeface="Verdana" panose="020B0604030504040204" pitchFamily="34" charset="0"/>
                <a:ea typeface="MS PGothic" panose="020B0600070205080204" pitchFamily="34" charset="-128"/>
              </a:defRPr>
            </a:lvl2pPr>
            <a:lvl3pPr marL="1143000" indent="-228600" eaLnBrk="0" hangingPunct="0">
              <a:defRPr sz="1200" b="1">
                <a:solidFill>
                  <a:schemeClr val="tx1"/>
                </a:solidFill>
                <a:latin typeface="Verdana" panose="020B0604030504040204" pitchFamily="34" charset="0"/>
                <a:ea typeface="MS PGothic" panose="020B0600070205080204" pitchFamily="34" charset="-128"/>
              </a:defRPr>
            </a:lvl3pPr>
            <a:lvl4pPr marL="1600200" indent="-228600" eaLnBrk="0" hangingPunct="0">
              <a:defRPr sz="1200" b="1">
                <a:solidFill>
                  <a:schemeClr val="tx1"/>
                </a:solidFill>
                <a:latin typeface="Verdana" panose="020B0604030504040204" pitchFamily="34" charset="0"/>
                <a:ea typeface="MS PGothic" panose="020B0600070205080204" pitchFamily="34" charset="-128"/>
              </a:defRPr>
            </a:lvl4pPr>
            <a:lvl5pPr marL="2057400" indent="-228600" eaLnBrk="0" hangingPunct="0">
              <a:defRPr sz="1200" b="1">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9pPr>
          </a:lstStyle>
          <a:p>
            <a:pPr algn="ctr" eaLnBrk="1" hangingPunct="1"/>
            <a:r>
              <a:rPr lang="pt-BR" altLang="pt-BR" sz="1600" b="0"/>
              <a:t>0,0030</a:t>
            </a:r>
            <a:br>
              <a:rPr lang="pt-BR" altLang="pt-BR" sz="1600" b="0"/>
            </a:br>
            <a:r>
              <a:rPr lang="pt-BR" altLang="pt-BR" sz="1600" b="0"/>
              <a:t>100</a:t>
            </a:r>
            <a:r>
              <a:rPr lang="pt-BR" altLang="pt-BR" sz="1600"/>
              <a:t> </a:t>
            </a:r>
          </a:p>
        </p:txBody>
      </p:sp>
      <p:sp>
        <p:nvSpPr>
          <p:cNvPr id="40" name="Line 32">
            <a:extLst>
              <a:ext uri="{FF2B5EF4-FFF2-40B4-BE49-F238E27FC236}">
                <a16:creationId xmlns:a16="http://schemas.microsoft.com/office/drawing/2014/main" id="{CF482ED4-0E8F-473E-8324-6C3C916F84B8}"/>
              </a:ext>
            </a:extLst>
          </p:cNvPr>
          <p:cNvSpPr>
            <a:spLocks noChangeShapeType="1"/>
          </p:cNvSpPr>
          <p:nvPr/>
        </p:nvSpPr>
        <p:spPr bwMode="auto">
          <a:xfrm>
            <a:off x="7822976" y="5507464"/>
            <a:ext cx="792162"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spAutoFit/>
          </a:bodyPr>
          <a:lstStyle/>
          <a:p>
            <a:endParaRPr lang="pt-BR"/>
          </a:p>
        </p:txBody>
      </p:sp>
      <p:sp>
        <p:nvSpPr>
          <p:cNvPr id="41" name="Text Box 33">
            <a:extLst>
              <a:ext uri="{FF2B5EF4-FFF2-40B4-BE49-F238E27FC236}">
                <a16:creationId xmlns:a16="http://schemas.microsoft.com/office/drawing/2014/main" id="{6636DACD-C3C0-481F-8D38-B3863B5B124C}"/>
              </a:ext>
            </a:extLst>
          </p:cNvPr>
          <p:cNvSpPr txBox="1">
            <a:spLocks noChangeArrowheads="1"/>
          </p:cNvSpPr>
          <p:nvPr/>
        </p:nvSpPr>
        <p:spPr bwMode="auto">
          <a:xfrm>
            <a:off x="7462613" y="5313789"/>
            <a:ext cx="431800" cy="336550"/>
          </a:xfrm>
          <a:prstGeom prst="rect">
            <a:avLst/>
          </a:prstGeom>
          <a:solidFill>
            <a:schemeClr val="bg2"/>
          </a:solidFill>
          <a:ln>
            <a:noFill/>
          </a:ln>
        </p:spPr>
        <p:txBody>
          <a:bodyPr>
            <a:spAutoFit/>
          </a:bodyPr>
          <a:lstStyle>
            <a:lvl1pPr eaLnBrk="0" hangingPunct="0">
              <a:defRPr sz="1200" b="1">
                <a:solidFill>
                  <a:schemeClr val="tx1"/>
                </a:solidFill>
                <a:latin typeface="Verdana" panose="020B0604030504040204" pitchFamily="34" charset="0"/>
                <a:ea typeface="MS PGothic" panose="020B0600070205080204" pitchFamily="34" charset="-128"/>
              </a:defRPr>
            </a:lvl1pPr>
            <a:lvl2pPr marL="742950" indent="-285750" eaLnBrk="0" hangingPunct="0">
              <a:defRPr sz="1200" b="1">
                <a:solidFill>
                  <a:schemeClr val="tx1"/>
                </a:solidFill>
                <a:latin typeface="Verdana" panose="020B0604030504040204" pitchFamily="34" charset="0"/>
                <a:ea typeface="MS PGothic" panose="020B0600070205080204" pitchFamily="34" charset="-128"/>
              </a:defRPr>
            </a:lvl2pPr>
            <a:lvl3pPr marL="1143000" indent="-228600" eaLnBrk="0" hangingPunct="0">
              <a:defRPr sz="1200" b="1">
                <a:solidFill>
                  <a:schemeClr val="tx1"/>
                </a:solidFill>
                <a:latin typeface="Verdana" panose="020B0604030504040204" pitchFamily="34" charset="0"/>
                <a:ea typeface="MS PGothic" panose="020B0600070205080204" pitchFamily="34" charset="-128"/>
              </a:defRPr>
            </a:lvl3pPr>
            <a:lvl4pPr marL="1600200" indent="-228600" eaLnBrk="0" hangingPunct="0">
              <a:defRPr sz="1200" b="1">
                <a:solidFill>
                  <a:schemeClr val="tx1"/>
                </a:solidFill>
                <a:latin typeface="Verdana" panose="020B0604030504040204" pitchFamily="34" charset="0"/>
                <a:ea typeface="MS PGothic" panose="020B0600070205080204" pitchFamily="34" charset="-128"/>
              </a:defRPr>
            </a:lvl4pPr>
            <a:lvl5pPr marL="2057400" indent="-228600" eaLnBrk="0" hangingPunct="0">
              <a:defRPr sz="1200" b="1">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9pPr>
          </a:lstStyle>
          <a:p>
            <a:pPr eaLnBrk="1" hangingPunct="1"/>
            <a:r>
              <a:rPr lang="pt-BR" altLang="pt-BR" sz="1600" b="0"/>
              <a:t>=</a:t>
            </a:r>
          </a:p>
        </p:txBody>
      </p:sp>
      <p:sp>
        <p:nvSpPr>
          <p:cNvPr id="42" name="Text Box 34">
            <a:extLst>
              <a:ext uri="{FF2B5EF4-FFF2-40B4-BE49-F238E27FC236}">
                <a16:creationId xmlns:a16="http://schemas.microsoft.com/office/drawing/2014/main" id="{94ED084F-5056-4D1A-AB42-0424C4BB5A3E}"/>
              </a:ext>
            </a:extLst>
          </p:cNvPr>
          <p:cNvSpPr txBox="1">
            <a:spLocks noChangeArrowheads="1"/>
          </p:cNvSpPr>
          <p:nvPr/>
        </p:nvSpPr>
        <p:spPr bwMode="auto">
          <a:xfrm>
            <a:off x="8686576" y="5305852"/>
            <a:ext cx="431800" cy="336550"/>
          </a:xfrm>
          <a:prstGeom prst="rect">
            <a:avLst/>
          </a:prstGeom>
          <a:solidFill>
            <a:schemeClr val="bg2"/>
          </a:solidFill>
          <a:ln>
            <a:noFill/>
          </a:ln>
        </p:spPr>
        <p:txBody>
          <a:bodyPr>
            <a:spAutoFit/>
          </a:bodyPr>
          <a:lstStyle>
            <a:lvl1pPr eaLnBrk="0" hangingPunct="0">
              <a:defRPr sz="1200" b="1">
                <a:solidFill>
                  <a:schemeClr val="tx1"/>
                </a:solidFill>
                <a:latin typeface="Verdana" panose="020B0604030504040204" pitchFamily="34" charset="0"/>
                <a:ea typeface="MS PGothic" panose="020B0600070205080204" pitchFamily="34" charset="-128"/>
              </a:defRPr>
            </a:lvl1pPr>
            <a:lvl2pPr marL="742950" indent="-285750" eaLnBrk="0" hangingPunct="0">
              <a:defRPr sz="1200" b="1">
                <a:solidFill>
                  <a:schemeClr val="tx1"/>
                </a:solidFill>
                <a:latin typeface="Verdana" panose="020B0604030504040204" pitchFamily="34" charset="0"/>
                <a:ea typeface="MS PGothic" panose="020B0600070205080204" pitchFamily="34" charset="-128"/>
              </a:defRPr>
            </a:lvl2pPr>
            <a:lvl3pPr marL="1143000" indent="-228600" eaLnBrk="0" hangingPunct="0">
              <a:defRPr sz="1200" b="1">
                <a:solidFill>
                  <a:schemeClr val="tx1"/>
                </a:solidFill>
                <a:latin typeface="Verdana" panose="020B0604030504040204" pitchFamily="34" charset="0"/>
                <a:ea typeface="MS PGothic" panose="020B0600070205080204" pitchFamily="34" charset="-128"/>
              </a:defRPr>
            </a:lvl3pPr>
            <a:lvl4pPr marL="1600200" indent="-228600" eaLnBrk="0" hangingPunct="0">
              <a:defRPr sz="1200" b="1">
                <a:solidFill>
                  <a:schemeClr val="tx1"/>
                </a:solidFill>
                <a:latin typeface="Verdana" panose="020B0604030504040204" pitchFamily="34" charset="0"/>
                <a:ea typeface="MS PGothic" panose="020B0600070205080204" pitchFamily="34" charset="-128"/>
              </a:defRPr>
            </a:lvl4pPr>
            <a:lvl5pPr marL="2057400" indent="-228600" eaLnBrk="0" hangingPunct="0">
              <a:defRPr sz="1200" b="1">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9pPr>
          </a:lstStyle>
          <a:p>
            <a:pPr eaLnBrk="1" hangingPunct="1"/>
            <a:r>
              <a:rPr lang="pt-BR" altLang="pt-BR" sz="1600" b="0"/>
              <a:t>=</a:t>
            </a:r>
          </a:p>
        </p:txBody>
      </p:sp>
      <p:sp>
        <p:nvSpPr>
          <p:cNvPr id="43" name="Text Box 35">
            <a:extLst>
              <a:ext uri="{FF2B5EF4-FFF2-40B4-BE49-F238E27FC236}">
                <a16:creationId xmlns:a16="http://schemas.microsoft.com/office/drawing/2014/main" id="{4D2305E2-7A50-4154-9484-99646FCEAD78}"/>
              </a:ext>
            </a:extLst>
          </p:cNvPr>
          <p:cNvSpPr txBox="1">
            <a:spLocks noChangeArrowheads="1"/>
          </p:cNvSpPr>
          <p:nvPr/>
        </p:nvSpPr>
        <p:spPr bwMode="auto">
          <a:xfrm>
            <a:off x="8873901" y="5320139"/>
            <a:ext cx="1223962" cy="336550"/>
          </a:xfrm>
          <a:prstGeom prst="rect">
            <a:avLst/>
          </a:prstGeom>
          <a:solidFill>
            <a:schemeClr val="bg2"/>
          </a:solidFill>
          <a:ln>
            <a:noFill/>
          </a:ln>
        </p:spPr>
        <p:txBody>
          <a:bodyPr>
            <a:spAutoFit/>
          </a:bodyPr>
          <a:lstStyle>
            <a:lvl1pPr eaLnBrk="0" hangingPunct="0">
              <a:defRPr sz="1200" b="1">
                <a:solidFill>
                  <a:schemeClr val="tx1"/>
                </a:solidFill>
                <a:latin typeface="Verdana" panose="020B0604030504040204" pitchFamily="34" charset="0"/>
                <a:ea typeface="MS PGothic" panose="020B0600070205080204" pitchFamily="34" charset="-128"/>
              </a:defRPr>
            </a:lvl1pPr>
            <a:lvl2pPr marL="742950" indent="-285750" eaLnBrk="0" hangingPunct="0">
              <a:defRPr sz="1200" b="1">
                <a:solidFill>
                  <a:schemeClr val="tx1"/>
                </a:solidFill>
                <a:latin typeface="Verdana" panose="020B0604030504040204" pitchFamily="34" charset="0"/>
                <a:ea typeface="MS PGothic" panose="020B0600070205080204" pitchFamily="34" charset="-128"/>
              </a:defRPr>
            </a:lvl2pPr>
            <a:lvl3pPr marL="1143000" indent="-228600" eaLnBrk="0" hangingPunct="0">
              <a:defRPr sz="1200" b="1">
                <a:solidFill>
                  <a:schemeClr val="tx1"/>
                </a:solidFill>
                <a:latin typeface="Verdana" panose="020B0604030504040204" pitchFamily="34" charset="0"/>
                <a:ea typeface="MS PGothic" panose="020B0600070205080204" pitchFamily="34" charset="-128"/>
              </a:defRPr>
            </a:lvl3pPr>
            <a:lvl4pPr marL="1600200" indent="-228600" eaLnBrk="0" hangingPunct="0">
              <a:defRPr sz="1200" b="1">
                <a:solidFill>
                  <a:schemeClr val="tx1"/>
                </a:solidFill>
                <a:latin typeface="Verdana" panose="020B0604030504040204" pitchFamily="34" charset="0"/>
                <a:ea typeface="MS PGothic" panose="020B0600070205080204" pitchFamily="34" charset="-128"/>
              </a:defRPr>
            </a:lvl4pPr>
            <a:lvl5pPr marL="2057400" indent="-228600" eaLnBrk="0" hangingPunct="0">
              <a:defRPr sz="1200" b="1">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9pPr>
          </a:lstStyle>
          <a:p>
            <a:pPr algn="ctr" eaLnBrk="1" hangingPunct="1"/>
            <a:r>
              <a:rPr lang="pt-BR" altLang="pt-BR" sz="1600" b="0"/>
              <a:t>0,003%</a:t>
            </a:r>
            <a:r>
              <a:rPr lang="pt-BR" altLang="pt-BR" sz="1600"/>
              <a:t> </a:t>
            </a:r>
          </a:p>
        </p:txBody>
      </p:sp>
      <p:grpSp>
        <p:nvGrpSpPr>
          <p:cNvPr id="44" name="Group 41">
            <a:extLst>
              <a:ext uri="{FF2B5EF4-FFF2-40B4-BE49-F238E27FC236}">
                <a16:creationId xmlns:a16="http://schemas.microsoft.com/office/drawing/2014/main" id="{71C0D474-B09A-4A9F-ACA0-D732E568C1A8}"/>
              </a:ext>
            </a:extLst>
          </p:cNvPr>
          <p:cNvGrpSpPr>
            <a:grpSpLocks/>
          </p:cNvGrpSpPr>
          <p:nvPr/>
        </p:nvGrpSpPr>
        <p:grpSpPr bwMode="auto">
          <a:xfrm>
            <a:off x="4074889" y="4686727"/>
            <a:ext cx="576263" cy="461962"/>
            <a:chOff x="277" y="2296"/>
            <a:chExt cx="363" cy="291"/>
          </a:xfrm>
          <a:solidFill>
            <a:schemeClr val="bg2"/>
          </a:solidFill>
        </p:grpSpPr>
        <p:sp>
          <p:nvSpPr>
            <p:cNvPr id="45" name="Line 39">
              <a:extLst>
                <a:ext uri="{FF2B5EF4-FFF2-40B4-BE49-F238E27FC236}">
                  <a16:creationId xmlns:a16="http://schemas.microsoft.com/office/drawing/2014/main" id="{DE5B09BA-6E09-4468-9579-BAC14CF1D7EA}"/>
                </a:ext>
              </a:extLst>
            </p:cNvPr>
            <p:cNvSpPr>
              <a:spLocks noChangeShapeType="1"/>
            </p:cNvSpPr>
            <p:nvPr/>
          </p:nvSpPr>
          <p:spPr bwMode="auto">
            <a:xfrm>
              <a:off x="277" y="2296"/>
              <a:ext cx="363" cy="0"/>
            </a:xfrm>
            <a:prstGeom prst="line">
              <a:avLst/>
            </a:prstGeom>
            <a:grpFill/>
            <a:ln w="9525">
              <a:solidFill>
                <a:srgbClr val="0066FF"/>
              </a:solidFill>
              <a:round/>
              <a:headEnd/>
              <a:tailEnd/>
            </a:ln>
          </p:spPr>
          <p:txBody>
            <a:bodyPr>
              <a:spAutoFit/>
            </a:bodyPr>
            <a:lstStyle/>
            <a:p>
              <a:endParaRPr lang="pt-BR"/>
            </a:p>
          </p:txBody>
        </p:sp>
        <p:sp>
          <p:nvSpPr>
            <p:cNvPr id="46" name="Line 40">
              <a:extLst>
                <a:ext uri="{FF2B5EF4-FFF2-40B4-BE49-F238E27FC236}">
                  <a16:creationId xmlns:a16="http://schemas.microsoft.com/office/drawing/2014/main" id="{C4E67744-F81D-4B31-989A-8888C4E982F9}"/>
                </a:ext>
              </a:extLst>
            </p:cNvPr>
            <p:cNvSpPr>
              <a:spLocks noChangeShapeType="1"/>
            </p:cNvSpPr>
            <p:nvPr/>
          </p:nvSpPr>
          <p:spPr bwMode="auto">
            <a:xfrm>
              <a:off x="640" y="2296"/>
              <a:ext cx="0" cy="291"/>
            </a:xfrm>
            <a:prstGeom prst="line">
              <a:avLst/>
            </a:prstGeom>
            <a:grpFill/>
            <a:ln w="9525">
              <a:solidFill>
                <a:srgbClr val="0066FF"/>
              </a:solidFill>
              <a:round/>
              <a:headEnd/>
              <a:tailEnd type="triangle" w="med" len="med"/>
            </a:ln>
          </p:spPr>
          <p:txBody>
            <a:bodyPr>
              <a:spAutoFit/>
            </a:bodyPr>
            <a:lstStyle/>
            <a:p>
              <a:endParaRPr lang="pt-BR"/>
            </a:p>
          </p:txBody>
        </p:sp>
      </p:grpSp>
      <p:sp>
        <p:nvSpPr>
          <p:cNvPr id="47" name="Oval 27">
            <a:extLst>
              <a:ext uri="{FF2B5EF4-FFF2-40B4-BE49-F238E27FC236}">
                <a16:creationId xmlns:a16="http://schemas.microsoft.com/office/drawing/2014/main" id="{419517CF-C910-4316-BA7A-68C18A1CED32}"/>
              </a:ext>
            </a:extLst>
          </p:cNvPr>
          <p:cNvSpPr>
            <a:spLocks noChangeArrowheads="1"/>
          </p:cNvSpPr>
          <p:nvPr/>
        </p:nvSpPr>
        <p:spPr bwMode="auto">
          <a:xfrm>
            <a:off x="4365402" y="5326202"/>
            <a:ext cx="1584325" cy="389513"/>
          </a:xfrm>
          <a:prstGeom prst="ellipse">
            <a:avLst/>
          </a:prstGeom>
          <a:solidFill>
            <a:schemeClr val="bg2"/>
          </a:solidFill>
          <a:ln>
            <a:noFill/>
          </a:ln>
        </p:spPr>
        <p:txBody>
          <a:bodyPr anchor="ctr">
            <a:spAutoFit/>
          </a:bodyPr>
          <a:lstStyle>
            <a:lvl1pPr eaLnBrk="0" hangingPunct="0">
              <a:defRPr sz="1200" b="1">
                <a:solidFill>
                  <a:schemeClr val="tx1"/>
                </a:solidFill>
                <a:latin typeface="Verdana" panose="020B0604030504040204" pitchFamily="34" charset="0"/>
                <a:ea typeface="MS PGothic" panose="020B0600070205080204" pitchFamily="34" charset="-128"/>
              </a:defRPr>
            </a:lvl1pPr>
            <a:lvl2pPr marL="742950" indent="-285750" eaLnBrk="0" hangingPunct="0">
              <a:defRPr sz="1200" b="1">
                <a:solidFill>
                  <a:schemeClr val="tx1"/>
                </a:solidFill>
                <a:latin typeface="Verdana" panose="020B0604030504040204" pitchFamily="34" charset="0"/>
                <a:ea typeface="MS PGothic" panose="020B0600070205080204" pitchFamily="34" charset="-128"/>
              </a:defRPr>
            </a:lvl2pPr>
            <a:lvl3pPr marL="1143000" indent="-228600" eaLnBrk="0" hangingPunct="0">
              <a:defRPr sz="1200" b="1">
                <a:solidFill>
                  <a:schemeClr val="tx1"/>
                </a:solidFill>
                <a:latin typeface="Verdana" panose="020B0604030504040204" pitchFamily="34" charset="0"/>
                <a:ea typeface="MS PGothic" panose="020B0600070205080204" pitchFamily="34" charset="-128"/>
              </a:defRPr>
            </a:lvl3pPr>
            <a:lvl4pPr marL="1600200" indent="-228600" eaLnBrk="0" hangingPunct="0">
              <a:defRPr sz="1200" b="1">
                <a:solidFill>
                  <a:schemeClr val="tx1"/>
                </a:solidFill>
                <a:latin typeface="Verdana" panose="020B0604030504040204" pitchFamily="34" charset="0"/>
                <a:ea typeface="MS PGothic" panose="020B0600070205080204" pitchFamily="34" charset="-128"/>
              </a:defRPr>
            </a:lvl4pPr>
            <a:lvl5pPr marL="2057400" indent="-228600" eaLnBrk="0" hangingPunct="0">
              <a:defRPr sz="1200" b="1">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9pPr>
          </a:lstStyle>
          <a:p>
            <a:pPr eaLnBrk="1" hangingPunct="1"/>
            <a:endParaRPr lang="pt-BR" altLang="pt-BR"/>
          </a:p>
        </p:txBody>
      </p:sp>
      <p:sp>
        <p:nvSpPr>
          <p:cNvPr id="48" name="Text Box 25">
            <a:extLst>
              <a:ext uri="{FF2B5EF4-FFF2-40B4-BE49-F238E27FC236}">
                <a16:creationId xmlns:a16="http://schemas.microsoft.com/office/drawing/2014/main" id="{41A7FED9-1DDA-4602-AF8A-AE5B56F15D2A}"/>
              </a:ext>
            </a:extLst>
          </p:cNvPr>
          <p:cNvSpPr txBox="1">
            <a:spLocks noChangeArrowheads="1"/>
          </p:cNvSpPr>
          <p:nvPr/>
        </p:nvSpPr>
        <p:spPr bwMode="auto">
          <a:xfrm>
            <a:off x="4365402" y="5204253"/>
            <a:ext cx="1582737" cy="581025"/>
          </a:xfrm>
          <a:prstGeom prst="rect">
            <a:avLst/>
          </a:prstGeom>
          <a:solidFill>
            <a:schemeClr val="bg2"/>
          </a:solidFill>
          <a:ln>
            <a:noFill/>
          </a:ln>
        </p:spPr>
        <p:txBody>
          <a:bodyPr>
            <a:spAutoFit/>
          </a:bodyPr>
          <a:lstStyle>
            <a:lvl1pPr eaLnBrk="0" hangingPunct="0">
              <a:defRPr sz="1200" b="1">
                <a:solidFill>
                  <a:schemeClr val="tx1"/>
                </a:solidFill>
                <a:latin typeface="Verdana" panose="020B0604030504040204" pitchFamily="34" charset="0"/>
                <a:ea typeface="MS PGothic" panose="020B0600070205080204" pitchFamily="34" charset="-128"/>
              </a:defRPr>
            </a:lvl1pPr>
            <a:lvl2pPr marL="742950" indent="-285750" eaLnBrk="0" hangingPunct="0">
              <a:defRPr sz="1200" b="1">
                <a:solidFill>
                  <a:schemeClr val="tx1"/>
                </a:solidFill>
                <a:latin typeface="Verdana" panose="020B0604030504040204" pitchFamily="34" charset="0"/>
                <a:ea typeface="MS PGothic" panose="020B0600070205080204" pitchFamily="34" charset="-128"/>
              </a:defRPr>
            </a:lvl2pPr>
            <a:lvl3pPr marL="1143000" indent="-228600" eaLnBrk="0" hangingPunct="0">
              <a:defRPr sz="1200" b="1">
                <a:solidFill>
                  <a:schemeClr val="tx1"/>
                </a:solidFill>
                <a:latin typeface="Verdana" panose="020B0604030504040204" pitchFamily="34" charset="0"/>
                <a:ea typeface="MS PGothic" panose="020B0600070205080204" pitchFamily="34" charset="-128"/>
              </a:defRPr>
            </a:lvl3pPr>
            <a:lvl4pPr marL="1600200" indent="-228600" eaLnBrk="0" hangingPunct="0">
              <a:defRPr sz="1200" b="1">
                <a:solidFill>
                  <a:schemeClr val="tx1"/>
                </a:solidFill>
                <a:latin typeface="Verdana" panose="020B0604030504040204" pitchFamily="34" charset="0"/>
                <a:ea typeface="MS PGothic" panose="020B0600070205080204" pitchFamily="34" charset="-128"/>
              </a:defRPr>
            </a:lvl4pPr>
            <a:lvl5pPr marL="2057400" indent="-228600" eaLnBrk="0" hangingPunct="0">
              <a:defRPr sz="1200" b="1">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9pPr>
          </a:lstStyle>
          <a:p>
            <a:pPr algn="ctr" eaLnBrk="1" hangingPunct="1"/>
            <a:r>
              <a:rPr lang="pt-BR" altLang="pt-BR" sz="1600" b="0"/>
              <a:t>30 L</a:t>
            </a:r>
            <a:br>
              <a:rPr lang="pt-BR" altLang="pt-BR" sz="1600" b="0"/>
            </a:br>
            <a:r>
              <a:rPr lang="pt-BR" altLang="pt-BR" sz="1600" b="0"/>
              <a:t>1.000.000 L</a:t>
            </a:r>
          </a:p>
        </p:txBody>
      </p:sp>
      <p:sp>
        <p:nvSpPr>
          <p:cNvPr id="49" name="Line 26">
            <a:extLst>
              <a:ext uri="{FF2B5EF4-FFF2-40B4-BE49-F238E27FC236}">
                <a16:creationId xmlns:a16="http://schemas.microsoft.com/office/drawing/2014/main" id="{2EEF1FEA-3BD1-4F9A-8755-2E463C20FF12}"/>
              </a:ext>
            </a:extLst>
          </p:cNvPr>
          <p:cNvSpPr>
            <a:spLocks noChangeShapeType="1"/>
          </p:cNvSpPr>
          <p:nvPr/>
        </p:nvSpPr>
        <p:spPr bwMode="auto">
          <a:xfrm>
            <a:off x="4465414" y="5493177"/>
            <a:ext cx="141287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spAutoFit/>
          </a:bodyPr>
          <a:lstStyle/>
          <a:p>
            <a:endParaRPr lang="pt-BR"/>
          </a:p>
        </p:txBody>
      </p:sp>
      <p:grpSp>
        <p:nvGrpSpPr>
          <p:cNvPr id="50" name="Group 44">
            <a:extLst>
              <a:ext uri="{FF2B5EF4-FFF2-40B4-BE49-F238E27FC236}">
                <a16:creationId xmlns:a16="http://schemas.microsoft.com/office/drawing/2014/main" id="{484B0F03-8881-4EDC-A578-EA2299E4FBFB}"/>
              </a:ext>
            </a:extLst>
          </p:cNvPr>
          <p:cNvGrpSpPr>
            <a:grpSpLocks/>
          </p:cNvGrpSpPr>
          <p:nvPr/>
        </p:nvGrpSpPr>
        <p:grpSpPr bwMode="auto">
          <a:xfrm>
            <a:off x="3862164" y="2353102"/>
            <a:ext cx="576263" cy="400050"/>
            <a:chOff x="277" y="2296"/>
            <a:chExt cx="363" cy="291"/>
          </a:xfrm>
          <a:solidFill>
            <a:schemeClr val="bg2"/>
          </a:solidFill>
        </p:grpSpPr>
        <p:sp>
          <p:nvSpPr>
            <p:cNvPr id="51" name="Line 45">
              <a:extLst>
                <a:ext uri="{FF2B5EF4-FFF2-40B4-BE49-F238E27FC236}">
                  <a16:creationId xmlns:a16="http://schemas.microsoft.com/office/drawing/2014/main" id="{B9F36974-8DC1-46B8-8B75-2B3762A126D2}"/>
                </a:ext>
              </a:extLst>
            </p:cNvPr>
            <p:cNvSpPr>
              <a:spLocks noChangeShapeType="1"/>
            </p:cNvSpPr>
            <p:nvPr/>
          </p:nvSpPr>
          <p:spPr bwMode="auto">
            <a:xfrm>
              <a:off x="277" y="2296"/>
              <a:ext cx="363" cy="0"/>
            </a:xfrm>
            <a:prstGeom prst="line">
              <a:avLst/>
            </a:prstGeom>
            <a:grpFill/>
            <a:ln w="9525">
              <a:solidFill>
                <a:srgbClr val="0066FF"/>
              </a:solidFill>
              <a:round/>
              <a:headEnd/>
              <a:tailEnd/>
            </a:ln>
          </p:spPr>
          <p:txBody>
            <a:bodyPr>
              <a:spAutoFit/>
            </a:bodyPr>
            <a:lstStyle/>
            <a:p>
              <a:endParaRPr lang="pt-BR"/>
            </a:p>
          </p:txBody>
        </p:sp>
        <p:sp>
          <p:nvSpPr>
            <p:cNvPr id="52" name="Line 46">
              <a:extLst>
                <a:ext uri="{FF2B5EF4-FFF2-40B4-BE49-F238E27FC236}">
                  <a16:creationId xmlns:a16="http://schemas.microsoft.com/office/drawing/2014/main" id="{A56EBF0A-7038-49EB-AD0E-0D26627B3258}"/>
                </a:ext>
              </a:extLst>
            </p:cNvPr>
            <p:cNvSpPr>
              <a:spLocks noChangeShapeType="1"/>
            </p:cNvSpPr>
            <p:nvPr/>
          </p:nvSpPr>
          <p:spPr bwMode="auto">
            <a:xfrm>
              <a:off x="640" y="2296"/>
              <a:ext cx="0" cy="291"/>
            </a:xfrm>
            <a:prstGeom prst="line">
              <a:avLst/>
            </a:prstGeom>
            <a:grpFill/>
            <a:ln w="9525">
              <a:solidFill>
                <a:srgbClr val="0066FF"/>
              </a:solidFill>
              <a:round/>
              <a:headEnd/>
              <a:tailEnd type="triangle" w="med" len="med"/>
            </a:ln>
          </p:spPr>
          <p:txBody>
            <a:bodyPr>
              <a:spAutoFit/>
            </a:bodyPr>
            <a:lstStyle/>
            <a:p>
              <a:endParaRPr lang="pt-BR"/>
            </a:p>
          </p:txBody>
        </p:sp>
      </p:grpSp>
      <p:grpSp>
        <p:nvGrpSpPr>
          <p:cNvPr id="53" name="Group 55">
            <a:extLst>
              <a:ext uri="{FF2B5EF4-FFF2-40B4-BE49-F238E27FC236}">
                <a16:creationId xmlns:a16="http://schemas.microsoft.com/office/drawing/2014/main" id="{4BD28AED-E459-46FD-BACA-F5498ACBCC97}"/>
              </a:ext>
            </a:extLst>
          </p:cNvPr>
          <p:cNvGrpSpPr>
            <a:grpSpLocks/>
          </p:cNvGrpSpPr>
          <p:nvPr/>
        </p:nvGrpSpPr>
        <p:grpSpPr bwMode="auto">
          <a:xfrm>
            <a:off x="6064026" y="4369227"/>
            <a:ext cx="793750" cy="298450"/>
            <a:chOff x="1282" y="3696"/>
            <a:chExt cx="500" cy="188"/>
          </a:xfrm>
          <a:solidFill>
            <a:schemeClr val="bg2"/>
          </a:solidFill>
        </p:grpSpPr>
        <p:sp>
          <p:nvSpPr>
            <p:cNvPr id="54" name="Text Box 56">
              <a:extLst>
                <a:ext uri="{FF2B5EF4-FFF2-40B4-BE49-F238E27FC236}">
                  <a16:creationId xmlns:a16="http://schemas.microsoft.com/office/drawing/2014/main" id="{54AF2F4B-4892-4736-A038-317D2F12EC55}"/>
                </a:ext>
              </a:extLst>
            </p:cNvPr>
            <p:cNvSpPr txBox="1">
              <a:spLocks noChangeArrowheads="1"/>
            </p:cNvSpPr>
            <p:nvPr/>
          </p:nvSpPr>
          <p:spPr bwMode="auto">
            <a:xfrm>
              <a:off x="1356" y="3711"/>
              <a:ext cx="426" cy="173"/>
            </a:xfrm>
            <a:prstGeom prst="rect">
              <a:avLst/>
            </a:prstGeom>
            <a:grpFill/>
            <a:ln>
              <a:noFill/>
            </a:ln>
            <a:extLs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1200" b="1">
                  <a:solidFill>
                    <a:schemeClr val="tx1"/>
                  </a:solidFill>
                  <a:latin typeface="Verdana" panose="020B0604030504040204" pitchFamily="34" charset="0"/>
                  <a:ea typeface="MS PGothic" panose="020B0600070205080204" pitchFamily="34" charset="-128"/>
                </a:defRPr>
              </a:lvl1pPr>
              <a:lvl2pPr marL="742950" indent="-285750" eaLnBrk="0" hangingPunct="0">
                <a:defRPr sz="1200" b="1">
                  <a:solidFill>
                    <a:schemeClr val="tx1"/>
                  </a:solidFill>
                  <a:latin typeface="Verdana" panose="020B0604030504040204" pitchFamily="34" charset="0"/>
                  <a:ea typeface="MS PGothic" panose="020B0600070205080204" pitchFamily="34" charset="-128"/>
                </a:defRPr>
              </a:lvl2pPr>
              <a:lvl3pPr marL="1143000" indent="-228600" eaLnBrk="0" hangingPunct="0">
                <a:defRPr sz="1200" b="1">
                  <a:solidFill>
                    <a:schemeClr val="tx1"/>
                  </a:solidFill>
                  <a:latin typeface="Verdana" panose="020B0604030504040204" pitchFamily="34" charset="0"/>
                  <a:ea typeface="MS PGothic" panose="020B0600070205080204" pitchFamily="34" charset="-128"/>
                </a:defRPr>
              </a:lvl3pPr>
              <a:lvl4pPr marL="1600200" indent="-228600" eaLnBrk="0" hangingPunct="0">
                <a:defRPr sz="1200" b="1">
                  <a:solidFill>
                    <a:schemeClr val="tx1"/>
                  </a:solidFill>
                  <a:latin typeface="Verdana" panose="020B0604030504040204" pitchFamily="34" charset="0"/>
                  <a:ea typeface="MS PGothic" panose="020B0600070205080204" pitchFamily="34" charset="-128"/>
                </a:defRPr>
              </a:lvl4pPr>
              <a:lvl5pPr marL="2057400" indent="-228600" eaLnBrk="0" hangingPunct="0">
                <a:defRPr sz="1200" b="1">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9pPr>
            </a:lstStyle>
            <a:p>
              <a:pPr eaLnBrk="1" hangingPunct="1"/>
              <a:r>
                <a:rPr lang="pt-BR" altLang="pt-BR">
                  <a:solidFill>
                    <a:srgbClr val="FF3300"/>
                  </a:solidFill>
                </a:rPr>
                <a:t>10</a:t>
              </a:r>
              <a:r>
                <a:rPr lang="pt-BR" altLang="pt-BR" baseline="30000">
                  <a:solidFill>
                    <a:srgbClr val="FF3300"/>
                  </a:solidFill>
                </a:rPr>
                <a:t>4</a:t>
              </a:r>
            </a:p>
          </p:txBody>
        </p:sp>
        <p:grpSp>
          <p:nvGrpSpPr>
            <p:cNvPr id="55" name="Group 57">
              <a:extLst>
                <a:ext uri="{FF2B5EF4-FFF2-40B4-BE49-F238E27FC236}">
                  <a16:creationId xmlns:a16="http://schemas.microsoft.com/office/drawing/2014/main" id="{986CAB12-C63C-4B34-BC1A-043866167D10}"/>
                </a:ext>
              </a:extLst>
            </p:cNvPr>
            <p:cNvGrpSpPr>
              <a:grpSpLocks/>
            </p:cNvGrpSpPr>
            <p:nvPr/>
          </p:nvGrpSpPr>
          <p:grpSpPr bwMode="auto">
            <a:xfrm>
              <a:off x="1282" y="3696"/>
              <a:ext cx="147" cy="176"/>
              <a:chOff x="1282" y="3696"/>
              <a:chExt cx="147" cy="176"/>
            </a:xfrm>
            <a:grpFill/>
          </p:grpSpPr>
          <p:sp>
            <p:nvSpPr>
              <p:cNvPr id="56" name="Text Box 58">
                <a:extLst>
                  <a:ext uri="{FF2B5EF4-FFF2-40B4-BE49-F238E27FC236}">
                    <a16:creationId xmlns:a16="http://schemas.microsoft.com/office/drawing/2014/main" id="{5A6D394C-236B-4BFA-BA11-6CD4C31D767F}"/>
                  </a:ext>
                </a:extLst>
              </p:cNvPr>
              <p:cNvSpPr txBox="1">
                <a:spLocks noChangeArrowheads="1"/>
              </p:cNvSpPr>
              <p:nvPr/>
            </p:nvSpPr>
            <p:spPr bwMode="auto">
              <a:xfrm>
                <a:off x="1293" y="3696"/>
                <a:ext cx="136" cy="173"/>
              </a:xfrm>
              <a:prstGeom prst="rect">
                <a:avLst/>
              </a:prstGeom>
              <a:grpFill/>
              <a:ln>
                <a:noFill/>
              </a:ln>
              <a:extLs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1200" b="1">
                    <a:solidFill>
                      <a:schemeClr val="tx1"/>
                    </a:solidFill>
                    <a:latin typeface="Verdana" panose="020B0604030504040204" pitchFamily="34" charset="0"/>
                    <a:ea typeface="MS PGothic" panose="020B0600070205080204" pitchFamily="34" charset="-128"/>
                  </a:defRPr>
                </a:lvl1pPr>
                <a:lvl2pPr marL="742950" indent="-285750" eaLnBrk="0" hangingPunct="0">
                  <a:defRPr sz="1200" b="1">
                    <a:solidFill>
                      <a:schemeClr val="tx1"/>
                    </a:solidFill>
                    <a:latin typeface="Verdana" panose="020B0604030504040204" pitchFamily="34" charset="0"/>
                    <a:ea typeface="MS PGothic" panose="020B0600070205080204" pitchFamily="34" charset="-128"/>
                  </a:defRPr>
                </a:lvl2pPr>
                <a:lvl3pPr marL="1143000" indent="-228600" eaLnBrk="0" hangingPunct="0">
                  <a:defRPr sz="1200" b="1">
                    <a:solidFill>
                      <a:schemeClr val="tx1"/>
                    </a:solidFill>
                    <a:latin typeface="Verdana" panose="020B0604030504040204" pitchFamily="34" charset="0"/>
                    <a:ea typeface="MS PGothic" panose="020B0600070205080204" pitchFamily="34" charset="-128"/>
                  </a:defRPr>
                </a:lvl3pPr>
                <a:lvl4pPr marL="1600200" indent="-228600" eaLnBrk="0" hangingPunct="0">
                  <a:defRPr sz="1200" b="1">
                    <a:solidFill>
                      <a:schemeClr val="tx1"/>
                    </a:solidFill>
                    <a:latin typeface="Verdana" panose="020B0604030504040204" pitchFamily="34" charset="0"/>
                    <a:ea typeface="MS PGothic" panose="020B0600070205080204" pitchFamily="34" charset="-128"/>
                  </a:defRPr>
                </a:lvl4pPr>
                <a:lvl5pPr marL="2057400" indent="-228600" eaLnBrk="0" hangingPunct="0">
                  <a:defRPr sz="1200" b="1">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9pPr>
              </a:lstStyle>
              <a:p>
                <a:pPr eaLnBrk="1" hangingPunct="1"/>
                <a:r>
                  <a:rPr lang="pt-BR" altLang="pt-BR" b="0">
                    <a:solidFill>
                      <a:srgbClr val="FF3300"/>
                    </a:solidFill>
                  </a:rPr>
                  <a:t>:</a:t>
                </a:r>
                <a:endParaRPr lang="pt-BR" altLang="pt-BR" b="0" baseline="30000">
                  <a:solidFill>
                    <a:srgbClr val="FF3300"/>
                  </a:solidFill>
                </a:endParaRPr>
              </a:p>
            </p:txBody>
          </p:sp>
          <p:sp>
            <p:nvSpPr>
              <p:cNvPr id="57" name="Text Box 59">
                <a:extLst>
                  <a:ext uri="{FF2B5EF4-FFF2-40B4-BE49-F238E27FC236}">
                    <a16:creationId xmlns:a16="http://schemas.microsoft.com/office/drawing/2014/main" id="{8B764D14-BCC7-4976-B9CB-9E32AFCBDDB8}"/>
                  </a:ext>
                </a:extLst>
              </p:cNvPr>
              <p:cNvSpPr txBox="1">
                <a:spLocks noChangeArrowheads="1"/>
              </p:cNvSpPr>
              <p:nvPr/>
            </p:nvSpPr>
            <p:spPr bwMode="auto">
              <a:xfrm>
                <a:off x="1282" y="3699"/>
                <a:ext cx="137" cy="173"/>
              </a:xfrm>
              <a:prstGeom prst="rect">
                <a:avLst/>
              </a:prstGeom>
              <a:grpFill/>
              <a:ln>
                <a:noFill/>
              </a:ln>
              <a:extLs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1200" b="1">
                    <a:solidFill>
                      <a:schemeClr val="tx1"/>
                    </a:solidFill>
                    <a:latin typeface="Verdana" panose="020B0604030504040204" pitchFamily="34" charset="0"/>
                    <a:ea typeface="MS PGothic" panose="020B0600070205080204" pitchFamily="34" charset="-128"/>
                  </a:defRPr>
                </a:lvl1pPr>
                <a:lvl2pPr marL="742950" indent="-285750" eaLnBrk="0" hangingPunct="0">
                  <a:defRPr sz="1200" b="1">
                    <a:solidFill>
                      <a:schemeClr val="tx1"/>
                    </a:solidFill>
                    <a:latin typeface="Verdana" panose="020B0604030504040204" pitchFamily="34" charset="0"/>
                    <a:ea typeface="MS PGothic" panose="020B0600070205080204" pitchFamily="34" charset="-128"/>
                  </a:defRPr>
                </a:lvl2pPr>
                <a:lvl3pPr marL="1143000" indent="-228600" eaLnBrk="0" hangingPunct="0">
                  <a:defRPr sz="1200" b="1">
                    <a:solidFill>
                      <a:schemeClr val="tx1"/>
                    </a:solidFill>
                    <a:latin typeface="Verdana" panose="020B0604030504040204" pitchFamily="34" charset="0"/>
                    <a:ea typeface="MS PGothic" panose="020B0600070205080204" pitchFamily="34" charset="-128"/>
                  </a:defRPr>
                </a:lvl3pPr>
                <a:lvl4pPr marL="1600200" indent="-228600" eaLnBrk="0" hangingPunct="0">
                  <a:defRPr sz="1200" b="1">
                    <a:solidFill>
                      <a:schemeClr val="tx1"/>
                    </a:solidFill>
                    <a:latin typeface="Verdana" panose="020B0604030504040204" pitchFamily="34" charset="0"/>
                    <a:ea typeface="MS PGothic" panose="020B0600070205080204" pitchFamily="34" charset="-128"/>
                  </a:defRPr>
                </a:lvl4pPr>
                <a:lvl5pPr marL="2057400" indent="-228600" eaLnBrk="0" hangingPunct="0">
                  <a:defRPr sz="1200" b="1">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9pPr>
              </a:lstStyle>
              <a:p>
                <a:pPr eaLnBrk="1" hangingPunct="1"/>
                <a:r>
                  <a:rPr lang="pt-BR" altLang="pt-BR" b="0">
                    <a:solidFill>
                      <a:srgbClr val="FF3300"/>
                    </a:solidFill>
                  </a:rPr>
                  <a:t>–</a:t>
                </a:r>
              </a:p>
            </p:txBody>
          </p:sp>
        </p:grpSp>
      </p:grpSp>
      <p:grpSp>
        <p:nvGrpSpPr>
          <p:cNvPr id="58" name="Group 60">
            <a:extLst>
              <a:ext uri="{FF2B5EF4-FFF2-40B4-BE49-F238E27FC236}">
                <a16:creationId xmlns:a16="http://schemas.microsoft.com/office/drawing/2014/main" id="{04366A4D-9810-40C3-8017-0BD39F7D2438}"/>
              </a:ext>
            </a:extLst>
          </p:cNvPr>
          <p:cNvGrpSpPr>
            <a:grpSpLocks/>
          </p:cNvGrpSpPr>
          <p:nvPr/>
        </p:nvGrpSpPr>
        <p:grpSpPr bwMode="auto">
          <a:xfrm>
            <a:off x="5662388" y="3951714"/>
            <a:ext cx="793750" cy="298450"/>
            <a:chOff x="1282" y="3696"/>
            <a:chExt cx="500" cy="188"/>
          </a:xfrm>
          <a:solidFill>
            <a:schemeClr val="bg2"/>
          </a:solidFill>
        </p:grpSpPr>
        <p:sp>
          <p:nvSpPr>
            <p:cNvPr id="59" name="Text Box 61">
              <a:extLst>
                <a:ext uri="{FF2B5EF4-FFF2-40B4-BE49-F238E27FC236}">
                  <a16:creationId xmlns:a16="http://schemas.microsoft.com/office/drawing/2014/main" id="{E136AEB8-2744-48C5-ABE8-D756886926AE}"/>
                </a:ext>
              </a:extLst>
            </p:cNvPr>
            <p:cNvSpPr txBox="1">
              <a:spLocks noChangeArrowheads="1"/>
            </p:cNvSpPr>
            <p:nvPr/>
          </p:nvSpPr>
          <p:spPr bwMode="auto">
            <a:xfrm>
              <a:off x="1356" y="3711"/>
              <a:ext cx="426" cy="173"/>
            </a:xfrm>
            <a:prstGeom prst="rect">
              <a:avLst/>
            </a:prstGeom>
            <a:grpFill/>
            <a:ln>
              <a:noFill/>
            </a:ln>
            <a:extLs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1200" b="1">
                  <a:solidFill>
                    <a:schemeClr val="tx1"/>
                  </a:solidFill>
                  <a:latin typeface="Verdana" panose="020B0604030504040204" pitchFamily="34" charset="0"/>
                  <a:ea typeface="MS PGothic" panose="020B0600070205080204" pitchFamily="34" charset="-128"/>
                </a:defRPr>
              </a:lvl1pPr>
              <a:lvl2pPr marL="742950" indent="-285750" eaLnBrk="0" hangingPunct="0">
                <a:defRPr sz="1200" b="1">
                  <a:solidFill>
                    <a:schemeClr val="tx1"/>
                  </a:solidFill>
                  <a:latin typeface="Verdana" panose="020B0604030504040204" pitchFamily="34" charset="0"/>
                  <a:ea typeface="MS PGothic" panose="020B0600070205080204" pitchFamily="34" charset="-128"/>
                </a:defRPr>
              </a:lvl2pPr>
              <a:lvl3pPr marL="1143000" indent="-228600" eaLnBrk="0" hangingPunct="0">
                <a:defRPr sz="1200" b="1">
                  <a:solidFill>
                    <a:schemeClr val="tx1"/>
                  </a:solidFill>
                  <a:latin typeface="Verdana" panose="020B0604030504040204" pitchFamily="34" charset="0"/>
                  <a:ea typeface="MS PGothic" panose="020B0600070205080204" pitchFamily="34" charset="-128"/>
                </a:defRPr>
              </a:lvl3pPr>
              <a:lvl4pPr marL="1600200" indent="-228600" eaLnBrk="0" hangingPunct="0">
                <a:defRPr sz="1200" b="1">
                  <a:solidFill>
                    <a:schemeClr val="tx1"/>
                  </a:solidFill>
                  <a:latin typeface="Verdana" panose="020B0604030504040204" pitchFamily="34" charset="0"/>
                  <a:ea typeface="MS PGothic" panose="020B0600070205080204" pitchFamily="34" charset="-128"/>
                </a:defRPr>
              </a:lvl4pPr>
              <a:lvl5pPr marL="2057400" indent="-228600" eaLnBrk="0" hangingPunct="0">
                <a:defRPr sz="1200" b="1">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9pPr>
            </a:lstStyle>
            <a:p>
              <a:pPr eaLnBrk="1" hangingPunct="1"/>
              <a:r>
                <a:rPr lang="pt-BR" altLang="pt-BR">
                  <a:solidFill>
                    <a:srgbClr val="FF3300"/>
                  </a:solidFill>
                </a:rPr>
                <a:t>10</a:t>
              </a:r>
              <a:r>
                <a:rPr lang="pt-BR" altLang="pt-BR" baseline="30000">
                  <a:solidFill>
                    <a:srgbClr val="FF3300"/>
                  </a:solidFill>
                </a:rPr>
                <a:t>4</a:t>
              </a:r>
            </a:p>
          </p:txBody>
        </p:sp>
        <p:grpSp>
          <p:nvGrpSpPr>
            <p:cNvPr id="60" name="Group 62">
              <a:extLst>
                <a:ext uri="{FF2B5EF4-FFF2-40B4-BE49-F238E27FC236}">
                  <a16:creationId xmlns:a16="http://schemas.microsoft.com/office/drawing/2014/main" id="{4C6712E8-2D6F-4C4C-96D0-D23E3678DE96}"/>
                </a:ext>
              </a:extLst>
            </p:cNvPr>
            <p:cNvGrpSpPr>
              <a:grpSpLocks/>
            </p:cNvGrpSpPr>
            <p:nvPr/>
          </p:nvGrpSpPr>
          <p:grpSpPr bwMode="auto">
            <a:xfrm>
              <a:off x="1282" y="3696"/>
              <a:ext cx="147" cy="176"/>
              <a:chOff x="1282" y="3696"/>
              <a:chExt cx="147" cy="176"/>
            </a:xfrm>
            <a:grpFill/>
          </p:grpSpPr>
          <p:sp>
            <p:nvSpPr>
              <p:cNvPr id="61" name="Text Box 63">
                <a:extLst>
                  <a:ext uri="{FF2B5EF4-FFF2-40B4-BE49-F238E27FC236}">
                    <a16:creationId xmlns:a16="http://schemas.microsoft.com/office/drawing/2014/main" id="{E247559B-AA09-4A91-A8DE-3309AEB9E3DA}"/>
                  </a:ext>
                </a:extLst>
              </p:cNvPr>
              <p:cNvSpPr txBox="1">
                <a:spLocks noChangeArrowheads="1"/>
              </p:cNvSpPr>
              <p:nvPr/>
            </p:nvSpPr>
            <p:spPr bwMode="auto">
              <a:xfrm>
                <a:off x="1293" y="3696"/>
                <a:ext cx="136" cy="173"/>
              </a:xfrm>
              <a:prstGeom prst="rect">
                <a:avLst/>
              </a:prstGeom>
              <a:grpFill/>
              <a:ln>
                <a:noFill/>
              </a:ln>
              <a:extLs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1200" b="1">
                    <a:solidFill>
                      <a:schemeClr val="tx1"/>
                    </a:solidFill>
                    <a:latin typeface="Verdana" panose="020B0604030504040204" pitchFamily="34" charset="0"/>
                    <a:ea typeface="MS PGothic" panose="020B0600070205080204" pitchFamily="34" charset="-128"/>
                  </a:defRPr>
                </a:lvl1pPr>
                <a:lvl2pPr marL="742950" indent="-285750" eaLnBrk="0" hangingPunct="0">
                  <a:defRPr sz="1200" b="1">
                    <a:solidFill>
                      <a:schemeClr val="tx1"/>
                    </a:solidFill>
                    <a:latin typeface="Verdana" panose="020B0604030504040204" pitchFamily="34" charset="0"/>
                    <a:ea typeface="MS PGothic" panose="020B0600070205080204" pitchFamily="34" charset="-128"/>
                  </a:defRPr>
                </a:lvl2pPr>
                <a:lvl3pPr marL="1143000" indent="-228600" eaLnBrk="0" hangingPunct="0">
                  <a:defRPr sz="1200" b="1">
                    <a:solidFill>
                      <a:schemeClr val="tx1"/>
                    </a:solidFill>
                    <a:latin typeface="Verdana" panose="020B0604030504040204" pitchFamily="34" charset="0"/>
                    <a:ea typeface="MS PGothic" panose="020B0600070205080204" pitchFamily="34" charset="-128"/>
                  </a:defRPr>
                </a:lvl3pPr>
                <a:lvl4pPr marL="1600200" indent="-228600" eaLnBrk="0" hangingPunct="0">
                  <a:defRPr sz="1200" b="1">
                    <a:solidFill>
                      <a:schemeClr val="tx1"/>
                    </a:solidFill>
                    <a:latin typeface="Verdana" panose="020B0604030504040204" pitchFamily="34" charset="0"/>
                    <a:ea typeface="MS PGothic" panose="020B0600070205080204" pitchFamily="34" charset="-128"/>
                  </a:defRPr>
                </a:lvl4pPr>
                <a:lvl5pPr marL="2057400" indent="-228600" eaLnBrk="0" hangingPunct="0">
                  <a:defRPr sz="1200" b="1">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9pPr>
              </a:lstStyle>
              <a:p>
                <a:pPr eaLnBrk="1" hangingPunct="1"/>
                <a:r>
                  <a:rPr lang="pt-BR" altLang="pt-BR" b="0">
                    <a:solidFill>
                      <a:srgbClr val="FF3300"/>
                    </a:solidFill>
                  </a:rPr>
                  <a:t>:</a:t>
                </a:r>
                <a:endParaRPr lang="pt-BR" altLang="pt-BR" b="0" baseline="30000">
                  <a:solidFill>
                    <a:srgbClr val="FF3300"/>
                  </a:solidFill>
                </a:endParaRPr>
              </a:p>
            </p:txBody>
          </p:sp>
          <p:sp>
            <p:nvSpPr>
              <p:cNvPr id="62" name="Text Box 64">
                <a:extLst>
                  <a:ext uri="{FF2B5EF4-FFF2-40B4-BE49-F238E27FC236}">
                    <a16:creationId xmlns:a16="http://schemas.microsoft.com/office/drawing/2014/main" id="{4874D431-EC16-4255-BA45-D935C8F38C81}"/>
                  </a:ext>
                </a:extLst>
              </p:cNvPr>
              <p:cNvSpPr txBox="1">
                <a:spLocks noChangeArrowheads="1"/>
              </p:cNvSpPr>
              <p:nvPr/>
            </p:nvSpPr>
            <p:spPr bwMode="auto">
              <a:xfrm>
                <a:off x="1282" y="3699"/>
                <a:ext cx="137" cy="173"/>
              </a:xfrm>
              <a:prstGeom prst="rect">
                <a:avLst/>
              </a:prstGeom>
              <a:grpFill/>
              <a:ln>
                <a:noFill/>
              </a:ln>
              <a:extLs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1200" b="1">
                    <a:solidFill>
                      <a:schemeClr val="tx1"/>
                    </a:solidFill>
                    <a:latin typeface="Verdana" panose="020B0604030504040204" pitchFamily="34" charset="0"/>
                    <a:ea typeface="MS PGothic" panose="020B0600070205080204" pitchFamily="34" charset="-128"/>
                  </a:defRPr>
                </a:lvl1pPr>
                <a:lvl2pPr marL="742950" indent="-285750" eaLnBrk="0" hangingPunct="0">
                  <a:defRPr sz="1200" b="1">
                    <a:solidFill>
                      <a:schemeClr val="tx1"/>
                    </a:solidFill>
                    <a:latin typeface="Verdana" panose="020B0604030504040204" pitchFamily="34" charset="0"/>
                    <a:ea typeface="MS PGothic" panose="020B0600070205080204" pitchFamily="34" charset="-128"/>
                  </a:defRPr>
                </a:lvl2pPr>
                <a:lvl3pPr marL="1143000" indent="-228600" eaLnBrk="0" hangingPunct="0">
                  <a:defRPr sz="1200" b="1">
                    <a:solidFill>
                      <a:schemeClr val="tx1"/>
                    </a:solidFill>
                    <a:latin typeface="Verdana" panose="020B0604030504040204" pitchFamily="34" charset="0"/>
                    <a:ea typeface="MS PGothic" panose="020B0600070205080204" pitchFamily="34" charset="-128"/>
                  </a:defRPr>
                </a:lvl3pPr>
                <a:lvl4pPr marL="1600200" indent="-228600" eaLnBrk="0" hangingPunct="0">
                  <a:defRPr sz="1200" b="1">
                    <a:solidFill>
                      <a:schemeClr val="tx1"/>
                    </a:solidFill>
                    <a:latin typeface="Verdana" panose="020B0604030504040204" pitchFamily="34" charset="0"/>
                    <a:ea typeface="MS PGothic" panose="020B0600070205080204" pitchFamily="34" charset="-128"/>
                  </a:defRPr>
                </a:lvl4pPr>
                <a:lvl5pPr marL="2057400" indent="-228600" eaLnBrk="0" hangingPunct="0">
                  <a:defRPr sz="1200" b="1">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9pPr>
              </a:lstStyle>
              <a:p>
                <a:pPr eaLnBrk="1" hangingPunct="1"/>
                <a:r>
                  <a:rPr lang="pt-BR" altLang="pt-BR" b="0">
                    <a:solidFill>
                      <a:srgbClr val="FF3300"/>
                    </a:solidFill>
                  </a:rPr>
                  <a:t>–</a:t>
                </a:r>
              </a:p>
            </p:txBody>
          </p:sp>
        </p:grpSp>
      </p:grpSp>
      <p:grpSp>
        <p:nvGrpSpPr>
          <p:cNvPr id="63" name="Group 70">
            <a:extLst>
              <a:ext uri="{FF2B5EF4-FFF2-40B4-BE49-F238E27FC236}">
                <a16:creationId xmlns:a16="http://schemas.microsoft.com/office/drawing/2014/main" id="{4A3FB736-4014-4F97-B84E-A1104655B887}"/>
              </a:ext>
            </a:extLst>
          </p:cNvPr>
          <p:cNvGrpSpPr>
            <a:grpSpLocks/>
          </p:cNvGrpSpPr>
          <p:nvPr/>
        </p:nvGrpSpPr>
        <p:grpSpPr bwMode="auto">
          <a:xfrm>
            <a:off x="5662388" y="2049889"/>
            <a:ext cx="793750" cy="298450"/>
            <a:chOff x="1282" y="3696"/>
            <a:chExt cx="500" cy="188"/>
          </a:xfrm>
          <a:solidFill>
            <a:schemeClr val="bg2"/>
          </a:solidFill>
        </p:grpSpPr>
        <p:sp>
          <p:nvSpPr>
            <p:cNvPr id="64" name="Text Box 71">
              <a:extLst>
                <a:ext uri="{FF2B5EF4-FFF2-40B4-BE49-F238E27FC236}">
                  <a16:creationId xmlns:a16="http://schemas.microsoft.com/office/drawing/2014/main" id="{7F2CFE8D-84D2-4361-8BFC-5EFC14E8F896}"/>
                </a:ext>
              </a:extLst>
            </p:cNvPr>
            <p:cNvSpPr txBox="1">
              <a:spLocks noChangeArrowheads="1"/>
            </p:cNvSpPr>
            <p:nvPr/>
          </p:nvSpPr>
          <p:spPr bwMode="auto">
            <a:xfrm>
              <a:off x="1356" y="3711"/>
              <a:ext cx="426" cy="173"/>
            </a:xfrm>
            <a:prstGeom prst="rect">
              <a:avLst/>
            </a:prstGeom>
            <a:grpFill/>
            <a:ln>
              <a:noFill/>
            </a:ln>
            <a:extLs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1200" b="1">
                  <a:solidFill>
                    <a:schemeClr val="tx1"/>
                  </a:solidFill>
                  <a:latin typeface="Verdana" panose="020B0604030504040204" pitchFamily="34" charset="0"/>
                  <a:ea typeface="MS PGothic" panose="020B0600070205080204" pitchFamily="34" charset="-128"/>
                </a:defRPr>
              </a:lvl1pPr>
              <a:lvl2pPr marL="742950" indent="-285750" eaLnBrk="0" hangingPunct="0">
                <a:defRPr sz="1200" b="1">
                  <a:solidFill>
                    <a:schemeClr val="tx1"/>
                  </a:solidFill>
                  <a:latin typeface="Verdana" panose="020B0604030504040204" pitchFamily="34" charset="0"/>
                  <a:ea typeface="MS PGothic" panose="020B0600070205080204" pitchFamily="34" charset="-128"/>
                </a:defRPr>
              </a:lvl2pPr>
              <a:lvl3pPr marL="1143000" indent="-228600" eaLnBrk="0" hangingPunct="0">
                <a:defRPr sz="1200" b="1">
                  <a:solidFill>
                    <a:schemeClr val="tx1"/>
                  </a:solidFill>
                  <a:latin typeface="Verdana" panose="020B0604030504040204" pitchFamily="34" charset="0"/>
                  <a:ea typeface="MS PGothic" panose="020B0600070205080204" pitchFamily="34" charset="-128"/>
                </a:defRPr>
              </a:lvl3pPr>
              <a:lvl4pPr marL="1600200" indent="-228600" eaLnBrk="0" hangingPunct="0">
                <a:defRPr sz="1200" b="1">
                  <a:solidFill>
                    <a:schemeClr val="tx1"/>
                  </a:solidFill>
                  <a:latin typeface="Verdana" panose="020B0604030504040204" pitchFamily="34" charset="0"/>
                  <a:ea typeface="MS PGothic" panose="020B0600070205080204" pitchFamily="34" charset="-128"/>
                </a:defRPr>
              </a:lvl4pPr>
              <a:lvl5pPr marL="2057400" indent="-228600" eaLnBrk="0" hangingPunct="0">
                <a:defRPr sz="1200" b="1">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9pPr>
            </a:lstStyle>
            <a:p>
              <a:pPr eaLnBrk="1" hangingPunct="1"/>
              <a:r>
                <a:rPr lang="pt-BR" altLang="pt-BR" b="0">
                  <a:solidFill>
                    <a:srgbClr val="FF3300"/>
                  </a:solidFill>
                </a:rPr>
                <a:t>10</a:t>
              </a:r>
              <a:r>
                <a:rPr lang="pt-BR" altLang="pt-BR" b="0" baseline="30000">
                  <a:solidFill>
                    <a:srgbClr val="FF3300"/>
                  </a:solidFill>
                </a:rPr>
                <a:t>4</a:t>
              </a:r>
            </a:p>
          </p:txBody>
        </p:sp>
        <p:grpSp>
          <p:nvGrpSpPr>
            <p:cNvPr id="65" name="Group 72">
              <a:extLst>
                <a:ext uri="{FF2B5EF4-FFF2-40B4-BE49-F238E27FC236}">
                  <a16:creationId xmlns:a16="http://schemas.microsoft.com/office/drawing/2014/main" id="{80516406-56C7-4A8E-8324-77D16CDE3FC4}"/>
                </a:ext>
              </a:extLst>
            </p:cNvPr>
            <p:cNvGrpSpPr>
              <a:grpSpLocks/>
            </p:cNvGrpSpPr>
            <p:nvPr/>
          </p:nvGrpSpPr>
          <p:grpSpPr bwMode="auto">
            <a:xfrm>
              <a:off x="1282" y="3696"/>
              <a:ext cx="147" cy="176"/>
              <a:chOff x="1282" y="3696"/>
              <a:chExt cx="147" cy="176"/>
            </a:xfrm>
            <a:grpFill/>
          </p:grpSpPr>
          <p:sp>
            <p:nvSpPr>
              <p:cNvPr id="66" name="Text Box 73">
                <a:extLst>
                  <a:ext uri="{FF2B5EF4-FFF2-40B4-BE49-F238E27FC236}">
                    <a16:creationId xmlns:a16="http://schemas.microsoft.com/office/drawing/2014/main" id="{46D2F855-6A24-4123-B71A-7442FAFF1546}"/>
                  </a:ext>
                </a:extLst>
              </p:cNvPr>
              <p:cNvSpPr txBox="1">
                <a:spLocks noChangeArrowheads="1"/>
              </p:cNvSpPr>
              <p:nvPr/>
            </p:nvSpPr>
            <p:spPr bwMode="auto">
              <a:xfrm>
                <a:off x="1293" y="3696"/>
                <a:ext cx="136" cy="173"/>
              </a:xfrm>
              <a:prstGeom prst="rect">
                <a:avLst/>
              </a:prstGeom>
              <a:grpFill/>
              <a:ln>
                <a:noFill/>
              </a:ln>
              <a:extLs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1200" b="1">
                    <a:solidFill>
                      <a:schemeClr val="tx1"/>
                    </a:solidFill>
                    <a:latin typeface="Verdana" panose="020B0604030504040204" pitchFamily="34" charset="0"/>
                    <a:ea typeface="MS PGothic" panose="020B0600070205080204" pitchFamily="34" charset="-128"/>
                  </a:defRPr>
                </a:lvl1pPr>
                <a:lvl2pPr marL="742950" indent="-285750" eaLnBrk="0" hangingPunct="0">
                  <a:defRPr sz="1200" b="1">
                    <a:solidFill>
                      <a:schemeClr val="tx1"/>
                    </a:solidFill>
                    <a:latin typeface="Verdana" panose="020B0604030504040204" pitchFamily="34" charset="0"/>
                    <a:ea typeface="MS PGothic" panose="020B0600070205080204" pitchFamily="34" charset="-128"/>
                  </a:defRPr>
                </a:lvl2pPr>
                <a:lvl3pPr marL="1143000" indent="-228600" eaLnBrk="0" hangingPunct="0">
                  <a:defRPr sz="1200" b="1">
                    <a:solidFill>
                      <a:schemeClr val="tx1"/>
                    </a:solidFill>
                    <a:latin typeface="Verdana" panose="020B0604030504040204" pitchFamily="34" charset="0"/>
                    <a:ea typeface="MS PGothic" panose="020B0600070205080204" pitchFamily="34" charset="-128"/>
                  </a:defRPr>
                </a:lvl3pPr>
                <a:lvl4pPr marL="1600200" indent="-228600" eaLnBrk="0" hangingPunct="0">
                  <a:defRPr sz="1200" b="1">
                    <a:solidFill>
                      <a:schemeClr val="tx1"/>
                    </a:solidFill>
                    <a:latin typeface="Verdana" panose="020B0604030504040204" pitchFamily="34" charset="0"/>
                    <a:ea typeface="MS PGothic" panose="020B0600070205080204" pitchFamily="34" charset="-128"/>
                  </a:defRPr>
                </a:lvl4pPr>
                <a:lvl5pPr marL="2057400" indent="-228600" eaLnBrk="0" hangingPunct="0">
                  <a:defRPr sz="1200" b="1">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9pPr>
              </a:lstStyle>
              <a:p>
                <a:pPr eaLnBrk="1" hangingPunct="1"/>
                <a:r>
                  <a:rPr lang="pt-BR" altLang="pt-BR" b="0">
                    <a:solidFill>
                      <a:srgbClr val="FF3300"/>
                    </a:solidFill>
                  </a:rPr>
                  <a:t>:</a:t>
                </a:r>
                <a:endParaRPr lang="pt-BR" altLang="pt-BR" b="0" baseline="30000">
                  <a:solidFill>
                    <a:srgbClr val="FF3300"/>
                  </a:solidFill>
                </a:endParaRPr>
              </a:p>
            </p:txBody>
          </p:sp>
          <p:sp>
            <p:nvSpPr>
              <p:cNvPr id="67" name="Text Box 74">
                <a:extLst>
                  <a:ext uri="{FF2B5EF4-FFF2-40B4-BE49-F238E27FC236}">
                    <a16:creationId xmlns:a16="http://schemas.microsoft.com/office/drawing/2014/main" id="{A5EAD5EA-7FCF-4E09-A3AF-B018934F2215}"/>
                  </a:ext>
                </a:extLst>
              </p:cNvPr>
              <p:cNvSpPr txBox="1">
                <a:spLocks noChangeArrowheads="1"/>
              </p:cNvSpPr>
              <p:nvPr/>
            </p:nvSpPr>
            <p:spPr bwMode="auto">
              <a:xfrm>
                <a:off x="1282" y="3699"/>
                <a:ext cx="137" cy="173"/>
              </a:xfrm>
              <a:prstGeom prst="rect">
                <a:avLst/>
              </a:prstGeom>
              <a:grpFill/>
              <a:ln>
                <a:noFill/>
              </a:ln>
              <a:extLs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1200" b="1">
                    <a:solidFill>
                      <a:schemeClr val="tx1"/>
                    </a:solidFill>
                    <a:latin typeface="Verdana" panose="020B0604030504040204" pitchFamily="34" charset="0"/>
                    <a:ea typeface="MS PGothic" panose="020B0600070205080204" pitchFamily="34" charset="-128"/>
                  </a:defRPr>
                </a:lvl1pPr>
                <a:lvl2pPr marL="742950" indent="-285750" eaLnBrk="0" hangingPunct="0">
                  <a:defRPr sz="1200" b="1">
                    <a:solidFill>
                      <a:schemeClr val="tx1"/>
                    </a:solidFill>
                    <a:latin typeface="Verdana" panose="020B0604030504040204" pitchFamily="34" charset="0"/>
                    <a:ea typeface="MS PGothic" panose="020B0600070205080204" pitchFamily="34" charset="-128"/>
                  </a:defRPr>
                </a:lvl2pPr>
                <a:lvl3pPr marL="1143000" indent="-228600" eaLnBrk="0" hangingPunct="0">
                  <a:defRPr sz="1200" b="1">
                    <a:solidFill>
                      <a:schemeClr val="tx1"/>
                    </a:solidFill>
                    <a:latin typeface="Verdana" panose="020B0604030504040204" pitchFamily="34" charset="0"/>
                    <a:ea typeface="MS PGothic" panose="020B0600070205080204" pitchFamily="34" charset="-128"/>
                  </a:defRPr>
                </a:lvl3pPr>
                <a:lvl4pPr marL="1600200" indent="-228600" eaLnBrk="0" hangingPunct="0">
                  <a:defRPr sz="1200" b="1">
                    <a:solidFill>
                      <a:schemeClr val="tx1"/>
                    </a:solidFill>
                    <a:latin typeface="Verdana" panose="020B0604030504040204" pitchFamily="34" charset="0"/>
                    <a:ea typeface="MS PGothic" panose="020B0600070205080204" pitchFamily="34" charset="-128"/>
                  </a:defRPr>
                </a:lvl4pPr>
                <a:lvl5pPr marL="2057400" indent="-228600" eaLnBrk="0" hangingPunct="0">
                  <a:defRPr sz="1200" b="1">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9pPr>
              </a:lstStyle>
              <a:p>
                <a:pPr eaLnBrk="1" hangingPunct="1"/>
                <a:r>
                  <a:rPr lang="pt-BR" altLang="pt-BR">
                    <a:solidFill>
                      <a:srgbClr val="FF3300"/>
                    </a:solidFill>
                  </a:rPr>
                  <a:t>–</a:t>
                </a:r>
              </a:p>
            </p:txBody>
          </p:sp>
        </p:grpSp>
      </p:grpSp>
      <p:sp>
        <p:nvSpPr>
          <p:cNvPr id="68" name="Oval 110">
            <a:extLst>
              <a:ext uri="{FF2B5EF4-FFF2-40B4-BE49-F238E27FC236}">
                <a16:creationId xmlns:a16="http://schemas.microsoft.com/office/drawing/2014/main" id="{660A1B8A-3886-4E6B-BA5A-E05C3930DE04}"/>
              </a:ext>
            </a:extLst>
          </p:cNvPr>
          <p:cNvSpPr>
            <a:spLocks noChangeArrowheads="1"/>
          </p:cNvSpPr>
          <p:nvPr/>
        </p:nvSpPr>
        <p:spPr bwMode="auto">
          <a:xfrm>
            <a:off x="4193952" y="2951302"/>
            <a:ext cx="1584325" cy="389513"/>
          </a:xfrm>
          <a:prstGeom prst="ellipse">
            <a:avLst/>
          </a:prstGeom>
          <a:solidFill>
            <a:schemeClr val="bg2"/>
          </a:solidFill>
          <a:ln>
            <a:noFill/>
          </a:ln>
        </p:spPr>
        <p:txBody>
          <a:bodyPr anchor="ctr">
            <a:spAutoFit/>
          </a:bodyPr>
          <a:lstStyle>
            <a:lvl1pPr eaLnBrk="0" hangingPunct="0">
              <a:defRPr sz="1200" b="1">
                <a:solidFill>
                  <a:schemeClr val="tx1"/>
                </a:solidFill>
                <a:latin typeface="Verdana" panose="020B0604030504040204" pitchFamily="34" charset="0"/>
                <a:ea typeface="MS PGothic" panose="020B0600070205080204" pitchFamily="34" charset="-128"/>
              </a:defRPr>
            </a:lvl1pPr>
            <a:lvl2pPr marL="742950" indent="-285750" eaLnBrk="0" hangingPunct="0">
              <a:defRPr sz="1200" b="1">
                <a:solidFill>
                  <a:schemeClr val="tx1"/>
                </a:solidFill>
                <a:latin typeface="Verdana" panose="020B0604030504040204" pitchFamily="34" charset="0"/>
                <a:ea typeface="MS PGothic" panose="020B0600070205080204" pitchFamily="34" charset="-128"/>
              </a:defRPr>
            </a:lvl2pPr>
            <a:lvl3pPr marL="1143000" indent="-228600" eaLnBrk="0" hangingPunct="0">
              <a:defRPr sz="1200" b="1">
                <a:solidFill>
                  <a:schemeClr val="tx1"/>
                </a:solidFill>
                <a:latin typeface="Verdana" panose="020B0604030504040204" pitchFamily="34" charset="0"/>
                <a:ea typeface="MS PGothic" panose="020B0600070205080204" pitchFamily="34" charset="-128"/>
              </a:defRPr>
            </a:lvl3pPr>
            <a:lvl4pPr marL="1600200" indent="-228600" eaLnBrk="0" hangingPunct="0">
              <a:defRPr sz="1200" b="1">
                <a:solidFill>
                  <a:schemeClr val="tx1"/>
                </a:solidFill>
                <a:latin typeface="Verdana" panose="020B0604030504040204" pitchFamily="34" charset="0"/>
                <a:ea typeface="MS PGothic" panose="020B0600070205080204" pitchFamily="34" charset="-128"/>
              </a:defRPr>
            </a:lvl4pPr>
            <a:lvl5pPr marL="2057400" indent="-228600" eaLnBrk="0" hangingPunct="0">
              <a:defRPr sz="1200" b="1">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9pPr>
          </a:lstStyle>
          <a:p>
            <a:pPr eaLnBrk="1" hangingPunct="1"/>
            <a:endParaRPr lang="pt-BR" altLang="pt-BR"/>
          </a:p>
        </p:txBody>
      </p:sp>
      <p:sp>
        <p:nvSpPr>
          <p:cNvPr id="69" name="Text Box 111">
            <a:extLst>
              <a:ext uri="{FF2B5EF4-FFF2-40B4-BE49-F238E27FC236}">
                <a16:creationId xmlns:a16="http://schemas.microsoft.com/office/drawing/2014/main" id="{4C19A037-8033-4BBD-BC9A-2E6100203746}"/>
              </a:ext>
            </a:extLst>
          </p:cNvPr>
          <p:cNvSpPr txBox="1">
            <a:spLocks noChangeArrowheads="1"/>
          </p:cNvSpPr>
          <p:nvPr/>
        </p:nvSpPr>
        <p:spPr bwMode="auto">
          <a:xfrm>
            <a:off x="4193952" y="2829353"/>
            <a:ext cx="1582737" cy="581025"/>
          </a:xfrm>
          <a:prstGeom prst="rect">
            <a:avLst/>
          </a:prstGeom>
          <a:solidFill>
            <a:schemeClr val="bg2"/>
          </a:solidFill>
          <a:ln>
            <a:noFill/>
          </a:ln>
        </p:spPr>
        <p:txBody>
          <a:bodyPr>
            <a:spAutoFit/>
          </a:bodyPr>
          <a:lstStyle>
            <a:lvl1pPr eaLnBrk="0" hangingPunct="0">
              <a:defRPr sz="1200" b="1">
                <a:solidFill>
                  <a:schemeClr val="tx1"/>
                </a:solidFill>
                <a:latin typeface="Verdana" panose="020B0604030504040204" pitchFamily="34" charset="0"/>
                <a:ea typeface="MS PGothic" panose="020B0600070205080204" pitchFamily="34" charset="-128"/>
              </a:defRPr>
            </a:lvl1pPr>
            <a:lvl2pPr marL="742950" indent="-285750" eaLnBrk="0" hangingPunct="0">
              <a:defRPr sz="1200" b="1">
                <a:solidFill>
                  <a:schemeClr val="tx1"/>
                </a:solidFill>
                <a:latin typeface="Verdana" panose="020B0604030504040204" pitchFamily="34" charset="0"/>
                <a:ea typeface="MS PGothic" panose="020B0600070205080204" pitchFamily="34" charset="-128"/>
              </a:defRPr>
            </a:lvl2pPr>
            <a:lvl3pPr marL="1143000" indent="-228600" eaLnBrk="0" hangingPunct="0">
              <a:defRPr sz="1200" b="1">
                <a:solidFill>
                  <a:schemeClr val="tx1"/>
                </a:solidFill>
                <a:latin typeface="Verdana" panose="020B0604030504040204" pitchFamily="34" charset="0"/>
                <a:ea typeface="MS PGothic" panose="020B0600070205080204" pitchFamily="34" charset="-128"/>
              </a:defRPr>
            </a:lvl3pPr>
            <a:lvl4pPr marL="1600200" indent="-228600" eaLnBrk="0" hangingPunct="0">
              <a:defRPr sz="1200" b="1">
                <a:solidFill>
                  <a:schemeClr val="tx1"/>
                </a:solidFill>
                <a:latin typeface="Verdana" panose="020B0604030504040204" pitchFamily="34" charset="0"/>
                <a:ea typeface="MS PGothic" panose="020B0600070205080204" pitchFamily="34" charset="-128"/>
              </a:defRPr>
            </a:lvl4pPr>
            <a:lvl5pPr marL="2057400" indent="-228600" eaLnBrk="0" hangingPunct="0">
              <a:defRPr sz="1200" b="1">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9pPr>
          </a:lstStyle>
          <a:p>
            <a:pPr algn="ctr" eaLnBrk="1" hangingPunct="1"/>
            <a:r>
              <a:rPr lang="pt-BR" altLang="pt-BR" sz="1600" b="0"/>
              <a:t>0,05 g</a:t>
            </a:r>
            <a:br>
              <a:rPr lang="pt-BR" altLang="pt-BR" sz="1600" b="0"/>
            </a:br>
            <a:r>
              <a:rPr lang="pt-BR" altLang="pt-BR" sz="1600" b="0"/>
              <a:t>1.000.000 g</a:t>
            </a:r>
          </a:p>
        </p:txBody>
      </p:sp>
      <p:sp>
        <p:nvSpPr>
          <p:cNvPr id="70" name="Line 112">
            <a:extLst>
              <a:ext uri="{FF2B5EF4-FFF2-40B4-BE49-F238E27FC236}">
                <a16:creationId xmlns:a16="http://schemas.microsoft.com/office/drawing/2014/main" id="{9B447B60-4C28-4B39-B5DE-9E694B338049}"/>
              </a:ext>
            </a:extLst>
          </p:cNvPr>
          <p:cNvSpPr>
            <a:spLocks noChangeShapeType="1"/>
          </p:cNvSpPr>
          <p:nvPr/>
        </p:nvSpPr>
        <p:spPr bwMode="auto">
          <a:xfrm>
            <a:off x="4265389" y="3143677"/>
            <a:ext cx="141287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spAutoFit/>
          </a:bodyPr>
          <a:lstStyle/>
          <a:p>
            <a:endParaRPr lang="pt-BR"/>
          </a:p>
        </p:txBody>
      </p:sp>
      <p:sp>
        <p:nvSpPr>
          <p:cNvPr id="71" name="Text Box 113">
            <a:extLst>
              <a:ext uri="{FF2B5EF4-FFF2-40B4-BE49-F238E27FC236}">
                <a16:creationId xmlns:a16="http://schemas.microsoft.com/office/drawing/2014/main" id="{B70503E2-6222-4834-B9C8-0FD66677CCF4}"/>
              </a:ext>
            </a:extLst>
          </p:cNvPr>
          <p:cNvSpPr txBox="1">
            <a:spLocks noChangeArrowheads="1"/>
          </p:cNvSpPr>
          <p:nvPr/>
        </p:nvSpPr>
        <p:spPr bwMode="auto">
          <a:xfrm>
            <a:off x="5951313" y="2813478"/>
            <a:ext cx="1670050" cy="581025"/>
          </a:xfrm>
          <a:prstGeom prst="rect">
            <a:avLst/>
          </a:prstGeom>
          <a:solidFill>
            <a:schemeClr val="bg2"/>
          </a:solidFill>
          <a:ln>
            <a:noFill/>
          </a:ln>
        </p:spPr>
        <p:txBody>
          <a:bodyPr>
            <a:spAutoFit/>
          </a:bodyPr>
          <a:lstStyle>
            <a:lvl1pPr eaLnBrk="0" hangingPunct="0">
              <a:defRPr sz="1200" b="1">
                <a:solidFill>
                  <a:schemeClr val="tx1"/>
                </a:solidFill>
                <a:latin typeface="Verdana" panose="020B0604030504040204" pitchFamily="34" charset="0"/>
                <a:ea typeface="MS PGothic" panose="020B0600070205080204" pitchFamily="34" charset="-128"/>
              </a:defRPr>
            </a:lvl1pPr>
            <a:lvl2pPr marL="742950" indent="-285750" eaLnBrk="0" hangingPunct="0">
              <a:defRPr sz="1200" b="1">
                <a:solidFill>
                  <a:schemeClr val="tx1"/>
                </a:solidFill>
                <a:latin typeface="Verdana" panose="020B0604030504040204" pitchFamily="34" charset="0"/>
                <a:ea typeface="MS PGothic" panose="020B0600070205080204" pitchFamily="34" charset="-128"/>
              </a:defRPr>
            </a:lvl2pPr>
            <a:lvl3pPr marL="1143000" indent="-228600" eaLnBrk="0" hangingPunct="0">
              <a:defRPr sz="1200" b="1">
                <a:solidFill>
                  <a:schemeClr val="tx1"/>
                </a:solidFill>
                <a:latin typeface="Verdana" panose="020B0604030504040204" pitchFamily="34" charset="0"/>
                <a:ea typeface="MS PGothic" panose="020B0600070205080204" pitchFamily="34" charset="-128"/>
              </a:defRPr>
            </a:lvl3pPr>
            <a:lvl4pPr marL="1600200" indent="-228600" eaLnBrk="0" hangingPunct="0">
              <a:defRPr sz="1200" b="1">
                <a:solidFill>
                  <a:schemeClr val="tx1"/>
                </a:solidFill>
                <a:latin typeface="Verdana" panose="020B0604030504040204" pitchFamily="34" charset="0"/>
                <a:ea typeface="MS PGothic" panose="020B0600070205080204" pitchFamily="34" charset="-128"/>
              </a:defRPr>
            </a:lvl4pPr>
            <a:lvl5pPr marL="2057400" indent="-228600" eaLnBrk="0" hangingPunct="0">
              <a:defRPr sz="1200" b="1">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9pPr>
          </a:lstStyle>
          <a:p>
            <a:pPr algn="ctr" eaLnBrk="1" hangingPunct="1"/>
            <a:r>
              <a:rPr lang="pt-BR" altLang="pt-BR" sz="1600" b="0"/>
              <a:t>0,000005 g</a:t>
            </a:r>
            <a:br>
              <a:rPr lang="pt-BR" altLang="pt-BR" sz="1600" b="0"/>
            </a:br>
            <a:r>
              <a:rPr lang="pt-BR" altLang="pt-BR" sz="1600" b="0"/>
              <a:t>100 g</a:t>
            </a:r>
          </a:p>
        </p:txBody>
      </p:sp>
      <p:sp>
        <p:nvSpPr>
          <p:cNvPr id="72" name="Line 114">
            <a:extLst>
              <a:ext uri="{FF2B5EF4-FFF2-40B4-BE49-F238E27FC236}">
                <a16:creationId xmlns:a16="http://schemas.microsoft.com/office/drawing/2014/main" id="{383A539F-F71D-4E0D-87CC-7DB637155FEC}"/>
              </a:ext>
            </a:extLst>
          </p:cNvPr>
          <p:cNvSpPr>
            <a:spLocks noChangeShapeType="1"/>
          </p:cNvSpPr>
          <p:nvPr/>
        </p:nvSpPr>
        <p:spPr bwMode="auto">
          <a:xfrm>
            <a:off x="6094188" y="3129389"/>
            <a:ext cx="1295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spAutoFit/>
          </a:bodyPr>
          <a:lstStyle/>
          <a:p>
            <a:endParaRPr lang="pt-BR"/>
          </a:p>
        </p:txBody>
      </p:sp>
      <p:sp>
        <p:nvSpPr>
          <p:cNvPr id="73" name="Text Box 120">
            <a:extLst>
              <a:ext uri="{FF2B5EF4-FFF2-40B4-BE49-F238E27FC236}">
                <a16:creationId xmlns:a16="http://schemas.microsoft.com/office/drawing/2014/main" id="{F79A0A38-4C45-4C28-A2D7-562268BC3C71}"/>
              </a:ext>
            </a:extLst>
          </p:cNvPr>
          <p:cNvSpPr txBox="1">
            <a:spLocks noChangeArrowheads="1"/>
          </p:cNvSpPr>
          <p:nvPr/>
        </p:nvSpPr>
        <p:spPr bwMode="auto">
          <a:xfrm>
            <a:off x="9032652" y="2957939"/>
            <a:ext cx="1584325" cy="336550"/>
          </a:xfrm>
          <a:prstGeom prst="rect">
            <a:avLst/>
          </a:prstGeom>
          <a:solidFill>
            <a:schemeClr val="bg2"/>
          </a:solidFill>
          <a:ln>
            <a:noFill/>
          </a:ln>
        </p:spPr>
        <p:txBody>
          <a:bodyPr>
            <a:spAutoFit/>
          </a:bodyPr>
          <a:lstStyle>
            <a:lvl1pPr eaLnBrk="0" hangingPunct="0">
              <a:defRPr sz="1200" b="1">
                <a:solidFill>
                  <a:schemeClr val="tx1"/>
                </a:solidFill>
                <a:latin typeface="Verdana" panose="020B0604030504040204" pitchFamily="34" charset="0"/>
                <a:ea typeface="MS PGothic" panose="020B0600070205080204" pitchFamily="34" charset="-128"/>
              </a:defRPr>
            </a:lvl1pPr>
            <a:lvl2pPr marL="742950" indent="-285750" eaLnBrk="0" hangingPunct="0">
              <a:defRPr sz="1200" b="1">
                <a:solidFill>
                  <a:schemeClr val="tx1"/>
                </a:solidFill>
                <a:latin typeface="Verdana" panose="020B0604030504040204" pitchFamily="34" charset="0"/>
                <a:ea typeface="MS PGothic" panose="020B0600070205080204" pitchFamily="34" charset="-128"/>
              </a:defRPr>
            </a:lvl2pPr>
            <a:lvl3pPr marL="1143000" indent="-228600" eaLnBrk="0" hangingPunct="0">
              <a:defRPr sz="1200" b="1">
                <a:solidFill>
                  <a:schemeClr val="tx1"/>
                </a:solidFill>
                <a:latin typeface="Verdana" panose="020B0604030504040204" pitchFamily="34" charset="0"/>
                <a:ea typeface="MS PGothic" panose="020B0600070205080204" pitchFamily="34" charset="-128"/>
              </a:defRPr>
            </a:lvl3pPr>
            <a:lvl4pPr marL="1600200" indent="-228600" eaLnBrk="0" hangingPunct="0">
              <a:defRPr sz="1200" b="1">
                <a:solidFill>
                  <a:schemeClr val="tx1"/>
                </a:solidFill>
                <a:latin typeface="Verdana" panose="020B0604030504040204" pitchFamily="34" charset="0"/>
                <a:ea typeface="MS PGothic" panose="020B0600070205080204" pitchFamily="34" charset="-128"/>
              </a:defRPr>
            </a:lvl4pPr>
            <a:lvl5pPr marL="2057400" indent="-228600" eaLnBrk="0" hangingPunct="0">
              <a:defRPr sz="1200" b="1">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9pPr>
          </a:lstStyle>
          <a:p>
            <a:pPr algn="ctr" eaLnBrk="1" hangingPunct="1"/>
            <a:r>
              <a:rPr lang="pt-BR" altLang="pt-BR" sz="1600" b="0"/>
              <a:t>0,000005%</a:t>
            </a:r>
            <a:r>
              <a:rPr lang="pt-BR" altLang="pt-BR" sz="1600"/>
              <a:t> </a:t>
            </a:r>
          </a:p>
        </p:txBody>
      </p:sp>
      <p:sp>
        <p:nvSpPr>
          <p:cNvPr id="74" name="Text Box 123">
            <a:extLst>
              <a:ext uri="{FF2B5EF4-FFF2-40B4-BE49-F238E27FC236}">
                <a16:creationId xmlns:a16="http://schemas.microsoft.com/office/drawing/2014/main" id="{A7FF6A35-0073-4867-BEB0-B31DE39C849F}"/>
              </a:ext>
            </a:extLst>
          </p:cNvPr>
          <p:cNvSpPr txBox="1">
            <a:spLocks noChangeArrowheads="1"/>
          </p:cNvSpPr>
          <p:nvPr/>
        </p:nvSpPr>
        <p:spPr bwMode="auto">
          <a:xfrm>
            <a:off x="5787801" y="2957939"/>
            <a:ext cx="431800" cy="336550"/>
          </a:xfrm>
          <a:prstGeom prst="rect">
            <a:avLst/>
          </a:prstGeom>
          <a:solidFill>
            <a:schemeClr val="bg2"/>
          </a:solidFill>
          <a:ln>
            <a:noFill/>
          </a:ln>
        </p:spPr>
        <p:txBody>
          <a:bodyPr>
            <a:spAutoFit/>
          </a:bodyPr>
          <a:lstStyle>
            <a:lvl1pPr eaLnBrk="0" hangingPunct="0">
              <a:defRPr sz="1200" b="1">
                <a:solidFill>
                  <a:schemeClr val="tx1"/>
                </a:solidFill>
                <a:latin typeface="Verdana" panose="020B0604030504040204" pitchFamily="34" charset="0"/>
                <a:ea typeface="MS PGothic" panose="020B0600070205080204" pitchFamily="34" charset="-128"/>
              </a:defRPr>
            </a:lvl1pPr>
            <a:lvl2pPr marL="742950" indent="-285750" eaLnBrk="0" hangingPunct="0">
              <a:defRPr sz="1200" b="1">
                <a:solidFill>
                  <a:schemeClr val="tx1"/>
                </a:solidFill>
                <a:latin typeface="Verdana" panose="020B0604030504040204" pitchFamily="34" charset="0"/>
                <a:ea typeface="MS PGothic" panose="020B0600070205080204" pitchFamily="34" charset="-128"/>
              </a:defRPr>
            </a:lvl2pPr>
            <a:lvl3pPr marL="1143000" indent="-228600" eaLnBrk="0" hangingPunct="0">
              <a:defRPr sz="1200" b="1">
                <a:solidFill>
                  <a:schemeClr val="tx1"/>
                </a:solidFill>
                <a:latin typeface="Verdana" panose="020B0604030504040204" pitchFamily="34" charset="0"/>
                <a:ea typeface="MS PGothic" panose="020B0600070205080204" pitchFamily="34" charset="-128"/>
              </a:defRPr>
            </a:lvl3pPr>
            <a:lvl4pPr marL="1600200" indent="-228600" eaLnBrk="0" hangingPunct="0">
              <a:defRPr sz="1200" b="1">
                <a:solidFill>
                  <a:schemeClr val="tx1"/>
                </a:solidFill>
                <a:latin typeface="Verdana" panose="020B0604030504040204" pitchFamily="34" charset="0"/>
                <a:ea typeface="MS PGothic" panose="020B0600070205080204" pitchFamily="34" charset="-128"/>
              </a:defRPr>
            </a:lvl4pPr>
            <a:lvl5pPr marL="2057400" indent="-228600" eaLnBrk="0" hangingPunct="0">
              <a:defRPr sz="1200" b="1">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9pPr>
          </a:lstStyle>
          <a:p>
            <a:pPr eaLnBrk="1" hangingPunct="1"/>
            <a:r>
              <a:rPr lang="pt-BR" altLang="pt-BR" sz="1600" b="0"/>
              <a:t>=</a:t>
            </a:r>
          </a:p>
        </p:txBody>
      </p:sp>
      <p:sp>
        <p:nvSpPr>
          <p:cNvPr id="75" name="Text Box 125">
            <a:extLst>
              <a:ext uri="{FF2B5EF4-FFF2-40B4-BE49-F238E27FC236}">
                <a16:creationId xmlns:a16="http://schemas.microsoft.com/office/drawing/2014/main" id="{50F116E0-B9A9-4D20-99DF-FC9F01DC4086}"/>
              </a:ext>
            </a:extLst>
          </p:cNvPr>
          <p:cNvSpPr txBox="1">
            <a:spLocks noChangeArrowheads="1"/>
          </p:cNvSpPr>
          <p:nvPr/>
        </p:nvSpPr>
        <p:spPr bwMode="auto">
          <a:xfrm>
            <a:off x="8858026" y="2951589"/>
            <a:ext cx="431800" cy="336550"/>
          </a:xfrm>
          <a:prstGeom prst="rect">
            <a:avLst/>
          </a:prstGeom>
          <a:solidFill>
            <a:schemeClr val="bg2"/>
          </a:solidFill>
          <a:ln>
            <a:noFill/>
          </a:ln>
        </p:spPr>
        <p:txBody>
          <a:bodyPr>
            <a:spAutoFit/>
          </a:bodyPr>
          <a:lstStyle>
            <a:lvl1pPr eaLnBrk="0" hangingPunct="0">
              <a:defRPr sz="1200" b="1">
                <a:solidFill>
                  <a:schemeClr val="tx1"/>
                </a:solidFill>
                <a:latin typeface="Verdana" panose="020B0604030504040204" pitchFamily="34" charset="0"/>
                <a:ea typeface="MS PGothic" panose="020B0600070205080204" pitchFamily="34" charset="-128"/>
              </a:defRPr>
            </a:lvl1pPr>
            <a:lvl2pPr marL="742950" indent="-285750" eaLnBrk="0" hangingPunct="0">
              <a:defRPr sz="1200" b="1">
                <a:solidFill>
                  <a:schemeClr val="tx1"/>
                </a:solidFill>
                <a:latin typeface="Verdana" panose="020B0604030504040204" pitchFamily="34" charset="0"/>
                <a:ea typeface="MS PGothic" panose="020B0600070205080204" pitchFamily="34" charset="-128"/>
              </a:defRPr>
            </a:lvl2pPr>
            <a:lvl3pPr marL="1143000" indent="-228600" eaLnBrk="0" hangingPunct="0">
              <a:defRPr sz="1200" b="1">
                <a:solidFill>
                  <a:schemeClr val="tx1"/>
                </a:solidFill>
                <a:latin typeface="Verdana" panose="020B0604030504040204" pitchFamily="34" charset="0"/>
                <a:ea typeface="MS PGothic" panose="020B0600070205080204" pitchFamily="34" charset="-128"/>
              </a:defRPr>
            </a:lvl3pPr>
            <a:lvl4pPr marL="1600200" indent="-228600" eaLnBrk="0" hangingPunct="0">
              <a:defRPr sz="1200" b="1">
                <a:solidFill>
                  <a:schemeClr val="tx1"/>
                </a:solidFill>
                <a:latin typeface="Verdana" panose="020B0604030504040204" pitchFamily="34" charset="0"/>
                <a:ea typeface="MS PGothic" panose="020B0600070205080204" pitchFamily="34" charset="-128"/>
              </a:defRPr>
            </a:lvl4pPr>
            <a:lvl5pPr marL="2057400" indent="-228600" eaLnBrk="0" hangingPunct="0">
              <a:defRPr sz="1200" b="1">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9pPr>
          </a:lstStyle>
          <a:p>
            <a:pPr eaLnBrk="1" hangingPunct="1"/>
            <a:r>
              <a:rPr lang="pt-BR" altLang="pt-BR" sz="1600" b="0"/>
              <a:t>=</a:t>
            </a:r>
          </a:p>
        </p:txBody>
      </p:sp>
      <p:sp>
        <p:nvSpPr>
          <p:cNvPr id="76" name="Text Box 126">
            <a:extLst>
              <a:ext uri="{FF2B5EF4-FFF2-40B4-BE49-F238E27FC236}">
                <a16:creationId xmlns:a16="http://schemas.microsoft.com/office/drawing/2014/main" id="{B8C04E24-DA19-4C30-8453-46DD63D0ACCE}"/>
              </a:ext>
            </a:extLst>
          </p:cNvPr>
          <p:cNvSpPr txBox="1">
            <a:spLocks noChangeArrowheads="1"/>
          </p:cNvSpPr>
          <p:nvPr/>
        </p:nvSpPr>
        <p:spPr bwMode="auto">
          <a:xfrm>
            <a:off x="7462613" y="2957939"/>
            <a:ext cx="431800" cy="336550"/>
          </a:xfrm>
          <a:prstGeom prst="rect">
            <a:avLst/>
          </a:prstGeom>
          <a:solidFill>
            <a:schemeClr val="bg2"/>
          </a:solidFill>
          <a:ln>
            <a:noFill/>
          </a:ln>
        </p:spPr>
        <p:txBody>
          <a:bodyPr>
            <a:spAutoFit/>
          </a:bodyPr>
          <a:lstStyle>
            <a:lvl1pPr eaLnBrk="0" hangingPunct="0">
              <a:defRPr sz="1200" b="1">
                <a:solidFill>
                  <a:schemeClr val="tx1"/>
                </a:solidFill>
                <a:latin typeface="Verdana" panose="020B0604030504040204" pitchFamily="34" charset="0"/>
                <a:ea typeface="MS PGothic" panose="020B0600070205080204" pitchFamily="34" charset="-128"/>
              </a:defRPr>
            </a:lvl1pPr>
            <a:lvl2pPr marL="742950" indent="-285750" eaLnBrk="0" hangingPunct="0">
              <a:defRPr sz="1200" b="1">
                <a:solidFill>
                  <a:schemeClr val="tx1"/>
                </a:solidFill>
                <a:latin typeface="Verdana" panose="020B0604030504040204" pitchFamily="34" charset="0"/>
                <a:ea typeface="MS PGothic" panose="020B0600070205080204" pitchFamily="34" charset="-128"/>
              </a:defRPr>
            </a:lvl2pPr>
            <a:lvl3pPr marL="1143000" indent="-228600" eaLnBrk="0" hangingPunct="0">
              <a:defRPr sz="1200" b="1">
                <a:solidFill>
                  <a:schemeClr val="tx1"/>
                </a:solidFill>
                <a:latin typeface="Verdana" panose="020B0604030504040204" pitchFamily="34" charset="0"/>
                <a:ea typeface="MS PGothic" panose="020B0600070205080204" pitchFamily="34" charset="-128"/>
              </a:defRPr>
            </a:lvl3pPr>
            <a:lvl4pPr marL="1600200" indent="-228600" eaLnBrk="0" hangingPunct="0">
              <a:defRPr sz="1200" b="1">
                <a:solidFill>
                  <a:schemeClr val="tx1"/>
                </a:solidFill>
                <a:latin typeface="Verdana" panose="020B0604030504040204" pitchFamily="34" charset="0"/>
                <a:ea typeface="MS PGothic" panose="020B0600070205080204" pitchFamily="34" charset="-128"/>
              </a:defRPr>
            </a:lvl4pPr>
            <a:lvl5pPr marL="2057400" indent="-228600" eaLnBrk="0" hangingPunct="0">
              <a:defRPr sz="1200" b="1">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9pPr>
          </a:lstStyle>
          <a:p>
            <a:pPr eaLnBrk="1" hangingPunct="1"/>
            <a:r>
              <a:rPr lang="pt-BR" altLang="pt-BR" sz="1600" b="0"/>
              <a:t>=</a:t>
            </a:r>
          </a:p>
        </p:txBody>
      </p:sp>
      <p:sp>
        <p:nvSpPr>
          <p:cNvPr id="77" name="Text Box 127">
            <a:extLst>
              <a:ext uri="{FF2B5EF4-FFF2-40B4-BE49-F238E27FC236}">
                <a16:creationId xmlns:a16="http://schemas.microsoft.com/office/drawing/2014/main" id="{FEC69326-B133-44B4-B755-E1E3CFA51BA1}"/>
              </a:ext>
            </a:extLst>
          </p:cNvPr>
          <p:cNvSpPr txBox="1">
            <a:spLocks noChangeArrowheads="1"/>
          </p:cNvSpPr>
          <p:nvPr/>
        </p:nvSpPr>
        <p:spPr bwMode="auto">
          <a:xfrm>
            <a:off x="7534051" y="2823003"/>
            <a:ext cx="1670050" cy="581025"/>
          </a:xfrm>
          <a:prstGeom prst="rect">
            <a:avLst/>
          </a:prstGeom>
          <a:solidFill>
            <a:schemeClr val="bg2"/>
          </a:solidFill>
          <a:ln>
            <a:noFill/>
          </a:ln>
        </p:spPr>
        <p:txBody>
          <a:bodyPr>
            <a:spAutoFit/>
          </a:bodyPr>
          <a:lstStyle>
            <a:lvl1pPr eaLnBrk="0" hangingPunct="0">
              <a:defRPr sz="1200" b="1">
                <a:solidFill>
                  <a:schemeClr val="tx1"/>
                </a:solidFill>
                <a:latin typeface="Verdana" panose="020B0604030504040204" pitchFamily="34" charset="0"/>
                <a:ea typeface="MS PGothic" panose="020B0600070205080204" pitchFamily="34" charset="-128"/>
              </a:defRPr>
            </a:lvl1pPr>
            <a:lvl2pPr marL="742950" indent="-285750" eaLnBrk="0" hangingPunct="0">
              <a:defRPr sz="1200" b="1">
                <a:solidFill>
                  <a:schemeClr val="tx1"/>
                </a:solidFill>
                <a:latin typeface="Verdana" panose="020B0604030504040204" pitchFamily="34" charset="0"/>
                <a:ea typeface="MS PGothic" panose="020B0600070205080204" pitchFamily="34" charset="-128"/>
              </a:defRPr>
            </a:lvl2pPr>
            <a:lvl3pPr marL="1143000" indent="-228600" eaLnBrk="0" hangingPunct="0">
              <a:defRPr sz="1200" b="1">
                <a:solidFill>
                  <a:schemeClr val="tx1"/>
                </a:solidFill>
                <a:latin typeface="Verdana" panose="020B0604030504040204" pitchFamily="34" charset="0"/>
                <a:ea typeface="MS PGothic" panose="020B0600070205080204" pitchFamily="34" charset="-128"/>
              </a:defRPr>
            </a:lvl3pPr>
            <a:lvl4pPr marL="1600200" indent="-228600" eaLnBrk="0" hangingPunct="0">
              <a:defRPr sz="1200" b="1">
                <a:solidFill>
                  <a:schemeClr val="tx1"/>
                </a:solidFill>
                <a:latin typeface="Verdana" panose="020B0604030504040204" pitchFamily="34" charset="0"/>
                <a:ea typeface="MS PGothic" panose="020B0600070205080204" pitchFamily="34" charset="-128"/>
              </a:defRPr>
            </a:lvl4pPr>
            <a:lvl5pPr marL="2057400" indent="-228600" eaLnBrk="0" hangingPunct="0">
              <a:defRPr sz="1200" b="1">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9pPr>
          </a:lstStyle>
          <a:p>
            <a:pPr algn="ctr" eaLnBrk="1" hangingPunct="1"/>
            <a:r>
              <a:rPr lang="pt-BR" altLang="pt-BR" sz="1600" b="0"/>
              <a:t>0,000005</a:t>
            </a:r>
            <a:br>
              <a:rPr lang="pt-BR" altLang="pt-BR" sz="1600" b="0"/>
            </a:br>
            <a:r>
              <a:rPr lang="pt-BR" altLang="pt-BR" sz="1600" b="0"/>
              <a:t>100</a:t>
            </a:r>
          </a:p>
        </p:txBody>
      </p:sp>
      <p:sp>
        <p:nvSpPr>
          <p:cNvPr id="78" name="Line 128">
            <a:extLst>
              <a:ext uri="{FF2B5EF4-FFF2-40B4-BE49-F238E27FC236}">
                <a16:creationId xmlns:a16="http://schemas.microsoft.com/office/drawing/2014/main" id="{2466C074-AEDD-495F-9545-AA09FE000C0C}"/>
              </a:ext>
            </a:extLst>
          </p:cNvPr>
          <p:cNvSpPr>
            <a:spLocks noChangeShapeType="1"/>
          </p:cNvSpPr>
          <p:nvPr/>
        </p:nvSpPr>
        <p:spPr bwMode="auto">
          <a:xfrm>
            <a:off x="7851552" y="3130977"/>
            <a:ext cx="99218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spAutoFit/>
          </a:bodyPr>
          <a:lstStyle/>
          <a:p>
            <a:endParaRPr lang="pt-BR"/>
          </a:p>
        </p:txBody>
      </p:sp>
      <p:sp>
        <p:nvSpPr>
          <p:cNvPr id="79" name="Text Box 130">
            <a:extLst>
              <a:ext uri="{FF2B5EF4-FFF2-40B4-BE49-F238E27FC236}">
                <a16:creationId xmlns:a16="http://schemas.microsoft.com/office/drawing/2014/main" id="{9552270A-7256-4BA5-825A-067FE70CD292}"/>
              </a:ext>
            </a:extLst>
          </p:cNvPr>
          <p:cNvSpPr txBox="1">
            <a:spLocks noChangeArrowheads="1"/>
          </p:cNvSpPr>
          <p:nvPr/>
        </p:nvSpPr>
        <p:spPr bwMode="auto">
          <a:xfrm>
            <a:off x="3843113" y="2957939"/>
            <a:ext cx="431800" cy="336550"/>
          </a:xfrm>
          <a:prstGeom prst="rect">
            <a:avLst/>
          </a:prstGeom>
          <a:solidFill>
            <a:schemeClr val="bg2"/>
          </a:solidFill>
          <a:ln>
            <a:noFill/>
          </a:ln>
        </p:spPr>
        <p:txBody>
          <a:bodyPr>
            <a:spAutoFit/>
          </a:bodyPr>
          <a:lstStyle>
            <a:lvl1pPr eaLnBrk="0" hangingPunct="0">
              <a:defRPr sz="1200" b="1">
                <a:solidFill>
                  <a:schemeClr val="tx1"/>
                </a:solidFill>
                <a:latin typeface="Verdana" panose="020B0604030504040204" pitchFamily="34" charset="0"/>
                <a:ea typeface="MS PGothic" panose="020B0600070205080204" pitchFamily="34" charset="-128"/>
              </a:defRPr>
            </a:lvl1pPr>
            <a:lvl2pPr marL="742950" indent="-285750" eaLnBrk="0" hangingPunct="0">
              <a:defRPr sz="1200" b="1">
                <a:solidFill>
                  <a:schemeClr val="tx1"/>
                </a:solidFill>
                <a:latin typeface="Verdana" panose="020B0604030504040204" pitchFamily="34" charset="0"/>
                <a:ea typeface="MS PGothic" panose="020B0600070205080204" pitchFamily="34" charset="-128"/>
              </a:defRPr>
            </a:lvl2pPr>
            <a:lvl3pPr marL="1143000" indent="-228600" eaLnBrk="0" hangingPunct="0">
              <a:defRPr sz="1200" b="1">
                <a:solidFill>
                  <a:schemeClr val="tx1"/>
                </a:solidFill>
                <a:latin typeface="Verdana" panose="020B0604030504040204" pitchFamily="34" charset="0"/>
                <a:ea typeface="MS PGothic" panose="020B0600070205080204" pitchFamily="34" charset="-128"/>
              </a:defRPr>
            </a:lvl3pPr>
            <a:lvl4pPr marL="1600200" indent="-228600" eaLnBrk="0" hangingPunct="0">
              <a:defRPr sz="1200" b="1">
                <a:solidFill>
                  <a:schemeClr val="tx1"/>
                </a:solidFill>
                <a:latin typeface="Verdana" panose="020B0604030504040204" pitchFamily="34" charset="0"/>
                <a:ea typeface="MS PGothic" panose="020B0600070205080204" pitchFamily="34" charset="-128"/>
              </a:defRPr>
            </a:lvl4pPr>
            <a:lvl5pPr marL="2057400" indent="-228600" eaLnBrk="0" hangingPunct="0">
              <a:defRPr sz="1200" b="1">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9pPr>
          </a:lstStyle>
          <a:p>
            <a:pPr eaLnBrk="1" hangingPunct="1"/>
            <a:r>
              <a:rPr lang="pt-BR" altLang="pt-BR" sz="1600" b="0"/>
              <a:t>=</a:t>
            </a:r>
          </a:p>
        </p:txBody>
      </p:sp>
    </p:spTree>
    <p:extLst>
      <p:ext uri="{BB962C8B-B14F-4D97-AF65-F5344CB8AC3E}">
        <p14:creationId xmlns:p14="http://schemas.microsoft.com/office/powerpoint/2010/main" val="3031642034"/>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fade">
                                      <p:cBhvr>
                                        <p:cTn id="13" dur="1000"/>
                                        <p:tgtEl>
                                          <p:spTgt spid="21"/>
                                        </p:tgtEl>
                                      </p:cBhvr>
                                    </p:animEffect>
                                    <p:anim calcmode="lin" valueType="num">
                                      <p:cBhvr>
                                        <p:cTn id="14" dur="1000" fill="hold"/>
                                        <p:tgtEl>
                                          <p:spTgt spid="21"/>
                                        </p:tgtEl>
                                        <p:attrNameLst>
                                          <p:attrName>ppt_x</p:attrName>
                                        </p:attrNameLst>
                                      </p:cBhvr>
                                      <p:tavLst>
                                        <p:tav tm="0">
                                          <p:val>
                                            <p:strVal val="#ppt_x"/>
                                          </p:val>
                                        </p:tav>
                                        <p:tav tm="100000">
                                          <p:val>
                                            <p:strVal val="#ppt_x"/>
                                          </p:val>
                                        </p:tav>
                                      </p:tavLst>
                                    </p:anim>
                                    <p:anim calcmode="lin" valueType="num">
                                      <p:cBhvr>
                                        <p:cTn id="15" dur="1000" fill="hold"/>
                                        <p:tgtEl>
                                          <p:spTgt spid="21"/>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1000"/>
                                        <p:tgtEl>
                                          <p:spTgt spid="22"/>
                                        </p:tgtEl>
                                      </p:cBhvr>
                                    </p:animEffect>
                                    <p:anim calcmode="lin" valueType="num">
                                      <p:cBhvr>
                                        <p:cTn id="19" dur="1000" fill="hold"/>
                                        <p:tgtEl>
                                          <p:spTgt spid="22"/>
                                        </p:tgtEl>
                                        <p:attrNameLst>
                                          <p:attrName>ppt_x</p:attrName>
                                        </p:attrNameLst>
                                      </p:cBhvr>
                                      <p:tavLst>
                                        <p:tav tm="0">
                                          <p:val>
                                            <p:strVal val="#ppt_x"/>
                                          </p:val>
                                        </p:tav>
                                        <p:tav tm="100000">
                                          <p:val>
                                            <p:strVal val="#ppt_x"/>
                                          </p:val>
                                        </p:tav>
                                      </p:tavLst>
                                    </p:anim>
                                    <p:anim calcmode="lin" valueType="num">
                                      <p:cBhvr>
                                        <p:cTn id="20"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1000"/>
                                        <p:tgtEl>
                                          <p:spTgt spid="10"/>
                                        </p:tgtEl>
                                      </p:cBhvr>
                                    </p:animEffect>
                                    <p:anim calcmode="lin" valueType="num">
                                      <p:cBhvr>
                                        <p:cTn id="26" dur="1000" fill="hold"/>
                                        <p:tgtEl>
                                          <p:spTgt spid="10"/>
                                        </p:tgtEl>
                                        <p:attrNameLst>
                                          <p:attrName>ppt_x</p:attrName>
                                        </p:attrNameLst>
                                      </p:cBhvr>
                                      <p:tavLst>
                                        <p:tav tm="0">
                                          <p:val>
                                            <p:strVal val="#ppt_x"/>
                                          </p:val>
                                        </p:tav>
                                        <p:tav tm="100000">
                                          <p:val>
                                            <p:strVal val="#ppt_x"/>
                                          </p:val>
                                        </p:tav>
                                      </p:tavLst>
                                    </p:anim>
                                    <p:anim calcmode="lin" valueType="num">
                                      <p:cBhvr>
                                        <p:cTn id="27" dur="1000" fill="hold"/>
                                        <p:tgtEl>
                                          <p:spTgt spid="10"/>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1000"/>
                                        <p:tgtEl>
                                          <p:spTgt spid="15"/>
                                        </p:tgtEl>
                                      </p:cBhvr>
                                    </p:animEffect>
                                    <p:anim calcmode="lin" valueType="num">
                                      <p:cBhvr>
                                        <p:cTn id="31" dur="1000" fill="hold"/>
                                        <p:tgtEl>
                                          <p:spTgt spid="15"/>
                                        </p:tgtEl>
                                        <p:attrNameLst>
                                          <p:attrName>ppt_x</p:attrName>
                                        </p:attrNameLst>
                                      </p:cBhvr>
                                      <p:tavLst>
                                        <p:tav tm="0">
                                          <p:val>
                                            <p:strVal val="#ppt_x"/>
                                          </p:val>
                                        </p:tav>
                                        <p:tav tm="100000">
                                          <p:val>
                                            <p:strVal val="#ppt_x"/>
                                          </p:val>
                                        </p:tav>
                                      </p:tavLst>
                                    </p:anim>
                                    <p:anim calcmode="lin" valueType="num">
                                      <p:cBhvr>
                                        <p:cTn id="32" dur="1000" fill="hold"/>
                                        <p:tgtEl>
                                          <p:spTgt spid="15"/>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1000"/>
                                        <p:tgtEl>
                                          <p:spTgt spid="23"/>
                                        </p:tgtEl>
                                      </p:cBhvr>
                                    </p:animEffect>
                                    <p:anim calcmode="lin" valueType="num">
                                      <p:cBhvr>
                                        <p:cTn id="36" dur="1000" fill="hold"/>
                                        <p:tgtEl>
                                          <p:spTgt spid="23"/>
                                        </p:tgtEl>
                                        <p:attrNameLst>
                                          <p:attrName>ppt_x</p:attrName>
                                        </p:attrNameLst>
                                      </p:cBhvr>
                                      <p:tavLst>
                                        <p:tav tm="0">
                                          <p:val>
                                            <p:strVal val="#ppt_x"/>
                                          </p:val>
                                        </p:tav>
                                        <p:tav tm="100000">
                                          <p:val>
                                            <p:strVal val="#ppt_x"/>
                                          </p:val>
                                        </p:tav>
                                      </p:tavLst>
                                    </p:anim>
                                    <p:anim calcmode="lin" valueType="num">
                                      <p:cBhvr>
                                        <p:cTn id="37" dur="1000" fill="hold"/>
                                        <p:tgtEl>
                                          <p:spTgt spid="23"/>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24"/>
                                        </p:tgtEl>
                                        <p:attrNameLst>
                                          <p:attrName>style.visibility</p:attrName>
                                        </p:attrNameLst>
                                      </p:cBhvr>
                                      <p:to>
                                        <p:strVal val="visible"/>
                                      </p:to>
                                    </p:set>
                                    <p:animEffect transition="in" filter="fade">
                                      <p:cBhvr>
                                        <p:cTn id="40" dur="1000"/>
                                        <p:tgtEl>
                                          <p:spTgt spid="24"/>
                                        </p:tgtEl>
                                      </p:cBhvr>
                                    </p:animEffect>
                                    <p:anim calcmode="lin" valueType="num">
                                      <p:cBhvr>
                                        <p:cTn id="41" dur="1000" fill="hold"/>
                                        <p:tgtEl>
                                          <p:spTgt spid="24"/>
                                        </p:tgtEl>
                                        <p:attrNameLst>
                                          <p:attrName>ppt_x</p:attrName>
                                        </p:attrNameLst>
                                      </p:cBhvr>
                                      <p:tavLst>
                                        <p:tav tm="0">
                                          <p:val>
                                            <p:strVal val="#ppt_x"/>
                                          </p:val>
                                        </p:tav>
                                        <p:tav tm="100000">
                                          <p:val>
                                            <p:strVal val="#ppt_x"/>
                                          </p:val>
                                        </p:tav>
                                      </p:tavLst>
                                    </p:anim>
                                    <p:anim calcmode="lin" valueType="num">
                                      <p:cBhvr>
                                        <p:cTn id="42" dur="1000" fill="hold"/>
                                        <p:tgtEl>
                                          <p:spTgt spid="24"/>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fade">
                                      <p:cBhvr>
                                        <p:cTn id="45" dur="1000"/>
                                        <p:tgtEl>
                                          <p:spTgt spid="25"/>
                                        </p:tgtEl>
                                      </p:cBhvr>
                                    </p:animEffect>
                                    <p:anim calcmode="lin" valueType="num">
                                      <p:cBhvr>
                                        <p:cTn id="46" dur="1000" fill="hold"/>
                                        <p:tgtEl>
                                          <p:spTgt spid="25"/>
                                        </p:tgtEl>
                                        <p:attrNameLst>
                                          <p:attrName>ppt_x</p:attrName>
                                        </p:attrNameLst>
                                      </p:cBhvr>
                                      <p:tavLst>
                                        <p:tav tm="0">
                                          <p:val>
                                            <p:strVal val="#ppt_x"/>
                                          </p:val>
                                        </p:tav>
                                        <p:tav tm="100000">
                                          <p:val>
                                            <p:strVal val="#ppt_x"/>
                                          </p:val>
                                        </p:tav>
                                      </p:tavLst>
                                    </p:anim>
                                    <p:anim calcmode="lin" valueType="num">
                                      <p:cBhvr>
                                        <p:cTn id="47" dur="1000" fill="hold"/>
                                        <p:tgtEl>
                                          <p:spTgt spid="25"/>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0"/>
                                  </p:stCondLst>
                                  <p:childTnLst>
                                    <p:set>
                                      <p:cBhvr>
                                        <p:cTn id="49" dur="1" fill="hold">
                                          <p:stCondLst>
                                            <p:cond delay="0"/>
                                          </p:stCondLst>
                                        </p:cTn>
                                        <p:tgtEl>
                                          <p:spTgt spid="50"/>
                                        </p:tgtEl>
                                        <p:attrNameLst>
                                          <p:attrName>style.visibility</p:attrName>
                                        </p:attrNameLst>
                                      </p:cBhvr>
                                      <p:to>
                                        <p:strVal val="visible"/>
                                      </p:to>
                                    </p:set>
                                    <p:animEffect transition="in" filter="fade">
                                      <p:cBhvr>
                                        <p:cTn id="50" dur="1000"/>
                                        <p:tgtEl>
                                          <p:spTgt spid="50"/>
                                        </p:tgtEl>
                                      </p:cBhvr>
                                    </p:animEffect>
                                    <p:anim calcmode="lin" valueType="num">
                                      <p:cBhvr>
                                        <p:cTn id="51" dur="1000" fill="hold"/>
                                        <p:tgtEl>
                                          <p:spTgt spid="50"/>
                                        </p:tgtEl>
                                        <p:attrNameLst>
                                          <p:attrName>ppt_x</p:attrName>
                                        </p:attrNameLst>
                                      </p:cBhvr>
                                      <p:tavLst>
                                        <p:tav tm="0">
                                          <p:val>
                                            <p:strVal val="#ppt_x"/>
                                          </p:val>
                                        </p:tav>
                                        <p:tav tm="100000">
                                          <p:val>
                                            <p:strVal val="#ppt_x"/>
                                          </p:val>
                                        </p:tav>
                                      </p:tavLst>
                                    </p:anim>
                                    <p:anim calcmode="lin" valueType="num">
                                      <p:cBhvr>
                                        <p:cTn id="52" dur="1000" fill="hold"/>
                                        <p:tgtEl>
                                          <p:spTgt spid="50"/>
                                        </p:tgtEl>
                                        <p:attrNameLst>
                                          <p:attrName>ppt_y</p:attrName>
                                        </p:attrNameLst>
                                      </p:cBhvr>
                                      <p:tavLst>
                                        <p:tav tm="0">
                                          <p:val>
                                            <p:strVal val="#ppt_y+.1"/>
                                          </p:val>
                                        </p:tav>
                                        <p:tav tm="100000">
                                          <p:val>
                                            <p:strVal val="#ppt_y"/>
                                          </p:val>
                                        </p:tav>
                                      </p:tavLst>
                                    </p:anim>
                                  </p:childTnLst>
                                </p:cTn>
                              </p:par>
                              <p:par>
                                <p:cTn id="53" presetID="42" presetClass="entr" presetSubtype="0" fill="hold" nodeType="withEffect">
                                  <p:stCondLst>
                                    <p:cond delay="0"/>
                                  </p:stCondLst>
                                  <p:childTnLst>
                                    <p:set>
                                      <p:cBhvr>
                                        <p:cTn id="54" dur="1" fill="hold">
                                          <p:stCondLst>
                                            <p:cond delay="0"/>
                                          </p:stCondLst>
                                        </p:cTn>
                                        <p:tgtEl>
                                          <p:spTgt spid="58"/>
                                        </p:tgtEl>
                                        <p:attrNameLst>
                                          <p:attrName>style.visibility</p:attrName>
                                        </p:attrNameLst>
                                      </p:cBhvr>
                                      <p:to>
                                        <p:strVal val="visible"/>
                                      </p:to>
                                    </p:set>
                                    <p:animEffect transition="in" filter="fade">
                                      <p:cBhvr>
                                        <p:cTn id="55" dur="1000"/>
                                        <p:tgtEl>
                                          <p:spTgt spid="58"/>
                                        </p:tgtEl>
                                      </p:cBhvr>
                                    </p:animEffect>
                                    <p:anim calcmode="lin" valueType="num">
                                      <p:cBhvr>
                                        <p:cTn id="56" dur="1000" fill="hold"/>
                                        <p:tgtEl>
                                          <p:spTgt spid="58"/>
                                        </p:tgtEl>
                                        <p:attrNameLst>
                                          <p:attrName>ppt_x</p:attrName>
                                        </p:attrNameLst>
                                      </p:cBhvr>
                                      <p:tavLst>
                                        <p:tav tm="0">
                                          <p:val>
                                            <p:strVal val="#ppt_x"/>
                                          </p:val>
                                        </p:tav>
                                        <p:tav tm="100000">
                                          <p:val>
                                            <p:strVal val="#ppt_x"/>
                                          </p:val>
                                        </p:tav>
                                      </p:tavLst>
                                    </p:anim>
                                    <p:anim calcmode="lin" valueType="num">
                                      <p:cBhvr>
                                        <p:cTn id="57" dur="1000" fill="hold"/>
                                        <p:tgtEl>
                                          <p:spTgt spid="58"/>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0"/>
                                  </p:stCondLst>
                                  <p:childTnLst>
                                    <p:set>
                                      <p:cBhvr>
                                        <p:cTn id="59" dur="1" fill="hold">
                                          <p:stCondLst>
                                            <p:cond delay="0"/>
                                          </p:stCondLst>
                                        </p:cTn>
                                        <p:tgtEl>
                                          <p:spTgt spid="63"/>
                                        </p:tgtEl>
                                        <p:attrNameLst>
                                          <p:attrName>style.visibility</p:attrName>
                                        </p:attrNameLst>
                                      </p:cBhvr>
                                      <p:to>
                                        <p:strVal val="visible"/>
                                      </p:to>
                                    </p:set>
                                    <p:animEffect transition="in" filter="fade">
                                      <p:cBhvr>
                                        <p:cTn id="60" dur="1000"/>
                                        <p:tgtEl>
                                          <p:spTgt spid="63"/>
                                        </p:tgtEl>
                                      </p:cBhvr>
                                    </p:animEffect>
                                    <p:anim calcmode="lin" valueType="num">
                                      <p:cBhvr>
                                        <p:cTn id="61" dur="1000" fill="hold"/>
                                        <p:tgtEl>
                                          <p:spTgt spid="63"/>
                                        </p:tgtEl>
                                        <p:attrNameLst>
                                          <p:attrName>ppt_x</p:attrName>
                                        </p:attrNameLst>
                                      </p:cBhvr>
                                      <p:tavLst>
                                        <p:tav tm="0">
                                          <p:val>
                                            <p:strVal val="#ppt_x"/>
                                          </p:val>
                                        </p:tav>
                                        <p:tav tm="100000">
                                          <p:val>
                                            <p:strVal val="#ppt_x"/>
                                          </p:val>
                                        </p:tav>
                                      </p:tavLst>
                                    </p:anim>
                                    <p:anim calcmode="lin" valueType="num">
                                      <p:cBhvr>
                                        <p:cTn id="62" dur="1000" fill="hold"/>
                                        <p:tgtEl>
                                          <p:spTgt spid="63"/>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68"/>
                                        </p:tgtEl>
                                        <p:attrNameLst>
                                          <p:attrName>style.visibility</p:attrName>
                                        </p:attrNameLst>
                                      </p:cBhvr>
                                      <p:to>
                                        <p:strVal val="visible"/>
                                      </p:to>
                                    </p:set>
                                    <p:animEffect transition="in" filter="fade">
                                      <p:cBhvr>
                                        <p:cTn id="65" dur="1000"/>
                                        <p:tgtEl>
                                          <p:spTgt spid="68"/>
                                        </p:tgtEl>
                                      </p:cBhvr>
                                    </p:animEffect>
                                    <p:anim calcmode="lin" valueType="num">
                                      <p:cBhvr>
                                        <p:cTn id="66" dur="1000" fill="hold"/>
                                        <p:tgtEl>
                                          <p:spTgt spid="68"/>
                                        </p:tgtEl>
                                        <p:attrNameLst>
                                          <p:attrName>ppt_x</p:attrName>
                                        </p:attrNameLst>
                                      </p:cBhvr>
                                      <p:tavLst>
                                        <p:tav tm="0">
                                          <p:val>
                                            <p:strVal val="#ppt_x"/>
                                          </p:val>
                                        </p:tav>
                                        <p:tav tm="100000">
                                          <p:val>
                                            <p:strVal val="#ppt_x"/>
                                          </p:val>
                                        </p:tav>
                                      </p:tavLst>
                                    </p:anim>
                                    <p:anim calcmode="lin" valueType="num">
                                      <p:cBhvr>
                                        <p:cTn id="67" dur="1000" fill="hold"/>
                                        <p:tgtEl>
                                          <p:spTgt spid="68"/>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69"/>
                                        </p:tgtEl>
                                        <p:attrNameLst>
                                          <p:attrName>style.visibility</p:attrName>
                                        </p:attrNameLst>
                                      </p:cBhvr>
                                      <p:to>
                                        <p:strVal val="visible"/>
                                      </p:to>
                                    </p:set>
                                    <p:animEffect transition="in" filter="fade">
                                      <p:cBhvr>
                                        <p:cTn id="70" dur="1000"/>
                                        <p:tgtEl>
                                          <p:spTgt spid="69"/>
                                        </p:tgtEl>
                                      </p:cBhvr>
                                    </p:animEffect>
                                    <p:anim calcmode="lin" valueType="num">
                                      <p:cBhvr>
                                        <p:cTn id="71" dur="1000" fill="hold"/>
                                        <p:tgtEl>
                                          <p:spTgt spid="69"/>
                                        </p:tgtEl>
                                        <p:attrNameLst>
                                          <p:attrName>ppt_x</p:attrName>
                                        </p:attrNameLst>
                                      </p:cBhvr>
                                      <p:tavLst>
                                        <p:tav tm="0">
                                          <p:val>
                                            <p:strVal val="#ppt_x"/>
                                          </p:val>
                                        </p:tav>
                                        <p:tav tm="100000">
                                          <p:val>
                                            <p:strVal val="#ppt_x"/>
                                          </p:val>
                                        </p:tav>
                                      </p:tavLst>
                                    </p:anim>
                                    <p:anim calcmode="lin" valueType="num">
                                      <p:cBhvr>
                                        <p:cTn id="72" dur="1000" fill="hold"/>
                                        <p:tgtEl>
                                          <p:spTgt spid="69"/>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70"/>
                                        </p:tgtEl>
                                        <p:attrNameLst>
                                          <p:attrName>style.visibility</p:attrName>
                                        </p:attrNameLst>
                                      </p:cBhvr>
                                      <p:to>
                                        <p:strVal val="visible"/>
                                      </p:to>
                                    </p:set>
                                    <p:animEffect transition="in" filter="fade">
                                      <p:cBhvr>
                                        <p:cTn id="75" dur="1000"/>
                                        <p:tgtEl>
                                          <p:spTgt spid="70"/>
                                        </p:tgtEl>
                                      </p:cBhvr>
                                    </p:animEffect>
                                    <p:anim calcmode="lin" valueType="num">
                                      <p:cBhvr>
                                        <p:cTn id="76" dur="1000" fill="hold"/>
                                        <p:tgtEl>
                                          <p:spTgt spid="70"/>
                                        </p:tgtEl>
                                        <p:attrNameLst>
                                          <p:attrName>ppt_x</p:attrName>
                                        </p:attrNameLst>
                                      </p:cBhvr>
                                      <p:tavLst>
                                        <p:tav tm="0">
                                          <p:val>
                                            <p:strVal val="#ppt_x"/>
                                          </p:val>
                                        </p:tav>
                                        <p:tav tm="100000">
                                          <p:val>
                                            <p:strVal val="#ppt_x"/>
                                          </p:val>
                                        </p:tav>
                                      </p:tavLst>
                                    </p:anim>
                                    <p:anim calcmode="lin" valueType="num">
                                      <p:cBhvr>
                                        <p:cTn id="77" dur="1000" fill="hold"/>
                                        <p:tgtEl>
                                          <p:spTgt spid="70"/>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71"/>
                                        </p:tgtEl>
                                        <p:attrNameLst>
                                          <p:attrName>style.visibility</p:attrName>
                                        </p:attrNameLst>
                                      </p:cBhvr>
                                      <p:to>
                                        <p:strVal val="visible"/>
                                      </p:to>
                                    </p:set>
                                    <p:animEffect transition="in" filter="fade">
                                      <p:cBhvr>
                                        <p:cTn id="80" dur="1000"/>
                                        <p:tgtEl>
                                          <p:spTgt spid="71"/>
                                        </p:tgtEl>
                                      </p:cBhvr>
                                    </p:animEffect>
                                    <p:anim calcmode="lin" valueType="num">
                                      <p:cBhvr>
                                        <p:cTn id="81" dur="1000" fill="hold"/>
                                        <p:tgtEl>
                                          <p:spTgt spid="71"/>
                                        </p:tgtEl>
                                        <p:attrNameLst>
                                          <p:attrName>ppt_x</p:attrName>
                                        </p:attrNameLst>
                                      </p:cBhvr>
                                      <p:tavLst>
                                        <p:tav tm="0">
                                          <p:val>
                                            <p:strVal val="#ppt_x"/>
                                          </p:val>
                                        </p:tav>
                                        <p:tav tm="100000">
                                          <p:val>
                                            <p:strVal val="#ppt_x"/>
                                          </p:val>
                                        </p:tav>
                                      </p:tavLst>
                                    </p:anim>
                                    <p:anim calcmode="lin" valueType="num">
                                      <p:cBhvr>
                                        <p:cTn id="82" dur="1000" fill="hold"/>
                                        <p:tgtEl>
                                          <p:spTgt spid="71"/>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72"/>
                                        </p:tgtEl>
                                        <p:attrNameLst>
                                          <p:attrName>style.visibility</p:attrName>
                                        </p:attrNameLst>
                                      </p:cBhvr>
                                      <p:to>
                                        <p:strVal val="visible"/>
                                      </p:to>
                                    </p:set>
                                    <p:animEffect transition="in" filter="fade">
                                      <p:cBhvr>
                                        <p:cTn id="85" dur="1000"/>
                                        <p:tgtEl>
                                          <p:spTgt spid="72"/>
                                        </p:tgtEl>
                                      </p:cBhvr>
                                    </p:animEffect>
                                    <p:anim calcmode="lin" valueType="num">
                                      <p:cBhvr>
                                        <p:cTn id="86" dur="1000" fill="hold"/>
                                        <p:tgtEl>
                                          <p:spTgt spid="72"/>
                                        </p:tgtEl>
                                        <p:attrNameLst>
                                          <p:attrName>ppt_x</p:attrName>
                                        </p:attrNameLst>
                                      </p:cBhvr>
                                      <p:tavLst>
                                        <p:tav tm="0">
                                          <p:val>
                                            <p:strVal val="#ppt_x"/>
                                          </p:val>
                                        </p:tav>
                                        <p:tav tm="100000">
                                          <p:val>
                                            <p:strVal val="#ppt_x"/>
                                          </p:val>
                                        </p:tav>
                                      </p:tavLst>
                                    </p:anim>
                                    <p:anim calcmode="lin" valueType="num">
                                      <p:cBhvr>
                                        <p:cTn id="87" dur="1000" fill="hold"/>
                                        <p:tgtEl>
                                          <p:spTgt spid="72"/>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0"/>
                                  </p:stCondLst>
                                  <p:childTnLst>
                                    <p:set>
                                      <p:cBhvr>
                                        <p:cTn id="89" dur="1" fill="hold">
                                          <p:stCondLst>
                                            <p:cond delay="0"/>
                                          </p:stCondLst>
                                        </p:cTn>
                                        <p:tgtEl>
                                          <p:spTgt spid="73"/>
                                        </p:tgtEl>
                                        <p:attrNameLst>
                                          <p:attrName>style.visibility</p:attrName>
                                        </p:attrNameLst>
                                      </p:cBhvr>
                                      <p:to>
                                        <p:strVal val="visible"/>
                                      </p:to>
                                    </p:set>
                                    <p:animEffect transition="in" filter="fade">
                                      <p:cBhvr>
                                        <p:cTn id="90" dur="1000"/>
                                        <p:tgtEl>
                                          <p:spTgt spid="73"/>
                                        </p:tgtEl>
                                      </p:cBhvr>
                                    </p:animEffect>
                                    <p:anim calcmode="lin" valueType="num">
                                      <p:cBhvr>
                                        <p:cTn id="91" dur="1000" fill="hold"/>
                                        <p:tgtEl>
                                          <p:spTgt spid="73"/>
                                        </p:tgtEl>
                                        <p:attrNameLst>
                                          <p:attrName>ppt_x</p:attrName>
                                        </p:attrNameLst>
                                      </p:cBhvr>
                                      <p:tavLst>
                                        <p:tav tm="0">
                                          <p:val>
                                            <p:strVal val="#ppt_x"/>
                                          </p:val>
                                        </p:tav>
                                        <p:tav tm="100000">
                                          <p:val>
                                            <p:strVal val="#ppt_x"/>
                                          </p:val>
                                        </p:tav>
                                      </p:tavLst>
                                    </p:anim>
                                    <p:anim calcmode="lin" valueType="num">
                                      <p:cBhvr>
                                        <p:cTn id="92" dur="1000" fill="hold"/>
                                        <p:tgtEl>
                                          <p:spTgt spid="73"/>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0"/>
                                  </p:stCondLst>
                                  <p:childTnLst>
                                    <p:set>
                                      <p:cBhvr>
                                        <p:cTn id="94" dur="1" fill="hold">
                                          <p:stCondLst>
                                            <p:cond delay="0"/>
                                          </p:stCondLst>
                                        </p:cTn>
                                        <p:tgtEl>
                                          <p:spTgt spid="74"/>
                                        </p:tgtEl>
                                        <p:attrNameLst>
                                          <p:attrName>style.visibility</p:attrName>
                                        </p:attrNameLst>
                                      </p:cBhvr>
                                      <p:to>
                                        <p:strVal val="visible"/>
                                      </p:to>
                                    </p:set>
                                    <p:animEffect transition="in" filter="fade">
                                      <p:cBhvr>
                                        <p:cTn id="95" dur="1000"/>
                                        <p:tgtEl>
                                          <p:spTgt spid="74"/>
                                        </p:tgtEl>
                                      </p:cBhvr>
                                    </p:animEffect>
                                    <p:anim calcmode="lin" valueType="num">
                                      <p:cBhvr>
                                        <p:cTn id="96" dur="1000" fill="hold"/>
                                        <p:tgtEl>
                                          <p:spTgt spid="74"/>
                                        </p:tgtEl>
                                        <p:attrNameLst>
                                          <p:attrName>ppt_x</p:attrName>
                                        </p:attrNameLst>
                                      </p:cBhvr>
                                      <p:tavLst>
                                        <p:tav tm="0">
                                          <p:val>
                                            <p:strVal val="#ppt_x"/>
                                          </p:val>
                                        </p:tav>
                                        <p:tav tm="100000">
                                          <p:val>
                                            <p:strVal val="#ppt_x"/>
                                          </p:val>
                                        </p:tav>
                                      </p:tavLst>
                                    </p:anim>
                                    <p:anim calcmode="lin" valueType="num">
                                      <p:cBhvr>
                                        <p:cTn id="97" dur="1000" fill="hold"/>
                                        <p:tgtEl>
                                          <p:spTgt spid="74"/>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0"/>
                                  </p:stCondLst>
                                  <p:childTnLst>
                                    <p:set>
                                      <p:cBhvr>
                                        <p:cTn id="99" dur="1" fill="hold">
                                          <p:stCondLst>
                                            <p:cond delay="0"/>
                                          </p:stCondLst>
                                        </p:cTn>
                                        <p:tgtEl>
                                          <p:spTgt spid="75"/>
                                        </p:tgtEl>
                                        <p:attrNameLst>
                                          <p:attrName>style.visibility</p:attrName>
                                        </p:attrNameLst>
                                      </p:cBhvr>
                                      <p:to>
                                        <p:strVal val="visible"/>
                                      </p:to>
                                    </p:set>
                                    <p:animEffect transition="in" filter="fade">
                                      <p:cBhvr>
                                        <p:cTn id="100" dur="1000"/>
                                        <p:tgtEl>
                                          <p:spTgt spid="75"/>
                                        </p:tgtEl>
                                      </p:cBhvr>
                                    </p:animEffect>
                                    <p:anim calcmode="lin" valueType="num">
                                      <p:cBhvr>
                                        <p:cTn id="101" dur="1000" fill="hold"/>
                                        <p:tgtEl>
                                          <p:spTgt spid="75"/>
                                        </p:tgtEl>
                                        <p:attrNameLst>
                                          <p:attrName>ppt_x</p:attrName>
                                        </p:attrNameLst>
                                      </p:cBhvr>
                                      <p:tavLst>
                                        <p:tav tm="0">
                                          <p:val>
                                            <p:strVal val="#ppt_x"/>
                                          </p:val>
                                        </p:tav>
                                        <p:tav tm="100000">
                                          <p:val>
                                            <p:strVal val="#ppt_x"/>
                                          </p:val>
                                        </p:tav>
                                      </p:tavLst>
                                    </p:anim>
                                    <p:anim calcmode="lin" valueType="num">
                                      <p:cBhvr>
                                        <p:cTn id="102" dur="1000" fill="hold"/>
                                        <p:tgtEl>
                                          <p:spTgt spid="75"/>
                                        </p:tgtEl>
                                        <p:attrNameLst>
                                          <p:attrName>ppt_y</p:attrName>
                                        </p:attrNameLst>
                                      </p:cBhvr>
                                      <p:tavLst>
                                        <p:tav tm="0">
                                          <p:val>
                                            <p:strVal val="#ppt_y+.1"/>
                                          </p:val>
                                        </p:tav>
                                        <p:tav tm="100000">
                                          <p:val>
                                            <p:strVal val="#ppt_y"/>
                                          </p:val>
                                        </p:tav>
                                      </p:tavLst>
                                    </p:anim>
                                  </p:childTnLst>
                                </p:cTn>
                              </p:par>
                              <p:par>
                                <p:cTn id="103" presetID="42" presetClass="entr" presetSubtype="0" fill="hold" grpId="0" nodeType="withEffect">
                                  <p:stCondLst>
                                    <p:cond delay="0"/>
                                  </p:stCondLst>
                                  <p:childTnLst>
                                    <p:set>
                                      <p:cBhvr>
                                        <p:cTn id="104" dur="1" fill="hold">
                                          <p:stCondLst>
                                            <p:cond delay="0"/>
                                          </p:stCondLst>
                                        </p:cTn>
                                        <p:tgtEl>
                                          <p:spTgt spid="76"/>
                                        </p:tgtEl>
                                        <p:attrNameLst>
                                          <p:attrName>style.visibility</p:attrName>
                                        </p:attrNameLst>
                                      </p:cBhvr>
                                      <p:to>
                                        <p:strVal val="visible"/>
                                      </p:to>
                                    </p:set>
                                    <p:animEffect transition="in" filter="fade">
                                      <p:cBhvr>
                                        <p:cTn id="105" dur="1000"/>
                                        <p:tgtEl>
                                          <p:spTgt spid="76"/>
                                        </p:tgtEl>
                                      </p:cBhvr>
                                    </p:animEffect>
                                    <p:anim calcmode="lin" valueType="num">
                                      <p:cBhvr>
                                        <p:cTn id="106" dur="1000" fill="hold"/>
                                        <p:tgtEl>
                                          <p:spTgt spid="76"/>
                                        </p:tgtEl>
                                        <p:attrNameLst>
                                          <p:attrName>ppt_x</p:attrName>
                                        </p:attrNameLst>
                                      </p:cBhvr>
                                      <p:tavLst>
                                        <p:tav tm="0">
                                          <p:val>
                                            <p:strVal val="#ppt_x"/>
                                          </p:val>
                                        </p:tav>
                                        <p:tav tm="100000">
                                          <p:val>
                                            <p:strVal val="#ppt_x"/>
                                          </p:val>
                                        </p:tav>
                                      </p:tavLst>
                                    </p:anim>
                                    <p:anim calcmode="lin" valueType="num">
                                      <p:cBhvr>
                                        <p:cTn id="107" dur="1000" fill="hold"/>
                                        <p:tgtEl>
                                          <p:spTgt spid="76"/>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0"/>
                                  </p:stCondLst>
                                  <p:childTnLst>
                                    <p:set>
                                      <p:cBhvr>
                                        <p:cTn id="109" dur="1" fill="hold">
                                          <p:stCondLst>
                                            <p:cond delay="0"/>
                                          </p:stCondLst>
                                        </p:cTn>
                                        <p:tgtEl>
                                          <p:spTgt spid="77"/>
                                        </p:tgtEl>
                                        <p:attrNameLst>
                                          <p:attrName>style.visibility</p:attrName>
                                        </p:attrNameLst>
                                      </p:cBhvr>
                                      <p:to>
                                        <p:strVal val="visible"/>
                                      </p:to>
                                    </p:set>
                                    <p:animEffect transition="in" filter="fade">
                                      <p:cBhvr>
                                        <p:cTn id="110" dur="1000"/>
                                        <p:tgtEl>
                                          <p:spTgt spid="77"/>
                                        </p:tgtEl>
                                      </p:cBhvr>
                                    </p:animEffect>
                                    <p:anim calcmode="lin" valueType="num">
                                      <p:cBhvr>
                                        <p:cTn id="111" dur="1000" fill="hold"/>
                                        <p:tgtEl>
                                          <p:spTgt spid="77"/>
                                        </p:tgtEl>
                                        <p:attrNameLst>
                                          <p:attrName>ppt_x</p:attrName>
                                        </p:attrNameLst>
                                      </p:cBhvr>
                                      <p:tavLst>
                                        <p:tav tm="0">
                                          <p:val>
                                            <p:strVal val="#ppt_x"/>
                                          </p:val>
                                        </p:tav>
                                        <p:tav tm="100000">
                                          <p:val>
                                            <p:strVal val="#ppt_x"/>
                                          </p:val>
                                        </p:tav>
                                      </p:tavLst>
                                    </p:anim>
                                    <p:anim calcmode="lin" valueType="num">
                                      <p:cBhvr>
                                        <p:cTn id="112" dur="1000" fill="hold"/>
                                        <p:tgtEl>
                                          <p:spTgt spid="77"/>
                                        </p:tgtEl>
                                        <p:attrNameLst>
                                          <p:attrName>ppt_y</p:attrName>
                                        </p:attrNameLst>
                                      </p:cBhvr>
                                      <p:tavLst>
                                        <p:tav tm="0">
                                          <p:val>
                                            <p:strVal val="#ppt_y+.1"/>
                                          </p:val>
                                        </p:tav>
                                        <p:tav tm="100000">
                                          <p:val>
                                            <p:strVal val="#ppt_y"/>
                                          </p:val>
                                        </p:tav>
                                      </p:tavLst>
                                    </p:anim>
                                  </p:childTnLst>
                                </p:cTn>
                              </p:par>
                              <p:par>
                                <p:cTn id="113" presetID="42" presetClass="entr" presetSubtype="0" fill="hold" grpId="0" nodeType="withEffect">
                                  <p:stCondLst>
                                    <p:cond delay="0"/>
                                  </p:stCondLst>
                                  <p:childTnLst>
                                    <p:set>
                                      <p:cBhvr>
                                        <p:cTn id="114" dur="1" fill="hold">
                                          <p:stCondLst>
                                            <p:cond delay="0"/>
                                          </p:stCondLst>
                                        </p:cTn>
                                        <p:tgtEl>
                                          <p:spTgt spid="78"/>
                                        </p:tgtEl>
                                        <p:attrNameLst>
                                          <p:attrName>style.visibility</p:attrName>
                                        </p:attrNameLst>
                                      </p:cBhvr>
                                      <p:to>
                                        <p:strVal val="visible"/>
                                      </p:to>
                                    </p:set>
                                    <p:animEffect transition="in" filter="fade">
                                      <p:cBhvr>
                                        <p:cTn id="115" dur="1000"/>
                                        <p:tgtEl>
                                          <p:spTgt spid="78"/>
                                        </p:tgtEl>
                                      </p:cBhvr>
                                    </p:animEffect>
                                    <p:anim calcmode="lin" valueType="num">
                                      <p:cBhvr>
                                        <p:cTn id="116" dur="1000" fill="hold"/>
                                        <p:tgtEl>
                                          <p:spTgt spid="78"/>
                                        </p:tgtEl>
                                        <p:attrNameLst>
                                          <p:attrName>ppt_x</p:attrName>
                                        </p:attrNameLst>
                                      </p:cBhvr>
                                      <p:tavLst>
                                        <p:tav tm="0">
                                          <p:val>
                                            <p:strVal val="#ppt_x"/>
                                          </p:val>
                                        </p:tav>
                                        <p:tav tm="100000">
                                          <p:val>
                                            <p:strVal val="#ppt_x"/>
                                          </p:val>
                                        </p:tav>
                                      </p:tavLst>
                                    </p:anim>
                                    <p:anim calcmode="lin" valueType="num">
                                      <p:cBhvr>
                                        <p:cTn id="117" dur="1000" fill="hold"/>
                                        <p:tgtEl>
                                          <p:spTgt spid="78"/>
                                        </p:tgtEl>
                                        <p:attrNameLst>
                                          <p:attrName>ppt_y</p:attrName>
                                        </p:attrNameLst>
                                      </p:cBhvr>
                                      <p:tavLst>
                                        <p:tav tm="0">
                                          <p:val>
                                            <p:strVal val="#ppt_y+.1"/>
                                          </p:val>
                                        </p:tav>
                                        <p:tav tm="100000">
                                          <p:val>
                                            <p:strVal val="#ppt_y"/>
                                          </p:val>
                                        </p:tav>
                                      </p:tavLst>
                                    </p:anim>
                                  </p:childTnLst>
                                </p:cTn>
                              </p:par>
                              <p:par>
                                <p:cTn id="118" presetID="42" presetClass="entr" presetSubtype="0" fill="hold" grpId="0" nodeType="withEffect">
                                  <p:stCondLst>
                                    <p:cond delay="0"/>
                                  </p:stCondLst>
                                  <p:childTnLst>
                                    <p:set>
                                      <p:cBhvr>
                                        <p:cTn id="119" dur="1" fill="hold">
                                          <p:stCondLst>
                                            <p:cond delay="0"/>
                                          </p:stCondLst>
                                        </p:cTn>
                                        <p:tgtEl>
                                          <p:spTgt spid="79"/>
                                        </p:tgtEl>
                                        <p:attrNameLst>
                                          <p:attrName>style.visibility</p:attrName>
                                        </p:attrNameLst>
                                      </p:cBhvr>
                                      <p:to>
                                        <p:strVal val="visible"/>
                                      </p:to>
                                    </p:set>
                                    <p:animEffect transition="in" filter="fade">
                                      <p:cBhvr>
                                        <p:cTn id="120" dur="1000"/>
                                        <p:tgtEl>
                                          <p:spTgt spid="79"/>
                                        </p:tgtEl>
                                      </p:cBhvr>
                                    </p:animEffect>
                                    <p:anim calcmode="lin" valueType="num">
                                      <p:cBhvr>
                                        <p:cTn id="121" dur="1000" fill="hold"/>
                                        <p:tgtEl>
                                          <p:spTgt spid="79"/>
                                        </p:tgtEl>
                                        <p:attrNameLst>
                                          <p:attrName>ppt_x</p:attrName>
                                        </p:attrNameLst>
                                      </p:cBhvr>
                                      <p:tavLst>
                                        <p:tav tm="0">
                                          <p:val>
                                            <p:strVal val="#ppt_x"/>
                                          </p:val>
                                        </p:tav>
                                        <p:tav tm="100000">
                                          <p:val>
                                            <p:strVal val="#ppt_x"/>
                                          </p:val>
                                        </p:tav>
                                      </p:tavLst>
                                    </p:anim>
                                    <p:anim calcmode="lin" valueType="num">
                                      <p:cBhvr>
                                        <p:cTn id="122" dur="1000" fill="hold"/>
                                        <p:tgtEl>
                                          <p:spTgt spid="79"/>
                                        </p:tgtEl>
                                        <p:attrNameLst>
                                          <p:attrName>ppt_y</p:attrName>
                                        </p:attrNameLst>
                                      </p:cBhvr>
                                      <p:tavLst>
                                        <p:tav tm="0">
                                          <p:val>
                                            <p:strVal val="#ppt_y+.1"/>
                                          </p:val>
                                        </p:tav>
                                        <p:tav tm="100000">
                                          <p:val>
                                            <p:strVal val="#ppt_y"/>
                                          </p:val>
                                        </p:tav>
                                      </p:tavLst>
                                    </p:anim>
                                  </p:childTnLst>
                                </p:cTn>
                              </p:par>
                            </p:childTnLst>
                          </p:cTn>
                        </p:par>
                      </p:childTnLst>
                    </p:cTn>
                  </p:par>
                  <p:par>
                    <p:cTn id="123" fill="hold">
                      <p:stCondLst>
                        <p:cond delay="indefinite"/>
                      </p:stCondLst>
                      <p:childTnLst>
                        <p:par>
                          <p:cTn id="124" fill="hold">
                            <p:stCondLst>
                              <p:cond delay="0"/>
                            </p:stCondLst>
                            <p:childTnLst>
                              <p:par>
                                <p:cTn id="125" presetID="42" presetClass="entr" presetSubtype="0" fill="hold" grpId="0" nodeType="clickEffect">
                                  <p:stCondLst>
                                    <p:cond delay="0"/>
                                  </p:stCondLst>
                                  <p:childTnLst>
                                    <p:set>
                                      <p:cBhvr>
                                        <p:cTn id="126" dur="1" fill="hold">
                                          <p:stCondLst>
                                            <p:cond delay="0"/>
                                          </p:stCondLst>
                                        </p:cTn>
                                        <p:tgtEl>
                                          <p:spTgt spid="26"/>
                                        </p:tgtEl>
                                        <p:attrNameLst>
                                          <p:attrName>style.visibility</p:attrName>
                                        </p:attrNameLst>
                                      </p:cBhvr>
                                      <p:to>
                                        <p:strVal val="visible"/>
                                      </p:to>
                                    </p:set>
                                    <p:animEffect transition="in" filter="fade">
                                      <p:cBhvr>
                                        <p:cTn id="127" dur="1000"/>
                                        <p:tgtEl>
                                          <p:spTgt spid="26"/>
                                        </p:tgtEl>
                                      </p:cBhvr>
                                    </p:animEffect>
                                    <p:anim calcmode="lin" valueType="num">
                                      <p:cBhvr>
                                        <p:cTn id="128" dur="1000" fill="hold"/>
                                        <p:tgtEl>
                                          <p:spTgt spid="26"/>
                                        </p:tgtEl>
                                        <p:attrNameLst>
                                          <p:attrName>ppt_x</p:attrName>
                                        </p:attrNameLst>
                                      </p:cBhvr>
                                      <p:tavLst>
                                        <p:tav tm="0">
                                          <p:val>
                                            <p:strVal val="#ppt_x"/>
                                          </p:val>
                                        </p:tav>
                                        <p:tav tm="100000">
                                          <p:val>
                                            <p:strVal val="#ppt_x"/>
                                          </p:val>
                                        </p:tav>
                                      </p:tavLst>
                                    </p:anim>
                                    <p:anim calcmode="lin" valueType="num">
                                      <p:cBhvr>
                                        <p:cTn id="129" dur="1000" fill="hold"/>
                                        <p:tgtEl>
                                          <p:spTgt spid="26"/>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27"/>
                                        </p:tgtEl>
                                        <p:attrNameLst>
                                          <p:attrName>style.visibility</p:attrName>
                                        </p:attrNameLst>
                                      </p:cBhvr>
                                      <p:to>
                                        <p:strVal val="visible"/>
                                      </p:to>
                                    </p:set>
                                    <p:animEffect transition="in" filter="fade">
                                      <p:cBhvr>
                                        <p:cTn id="132" dur="1000"/>
                                        <p:tgtEl>
                                          <p:spTgt spid="27"/>
                                        </p:tgtEl>
                                      </p:cBhvr>
                                    </p:animEffect>
                                    <p:anim calcmode="lin" valueType="num">
                                      <p:cBhvr>
                                        <p:cTn id="133" dur="1000" fill="hold"/>
                                        <p:tgtEl>
                                          <p:spTgt spid="27"/>
                                        </p:tgtEl>
                                        <p:attrNameLst>
                                          <p:attrName>ppt_x</p:attrName>
                                        </p:attrNameLst>
                                      </p:cBhvr>
                                      <p:tavLst>
                                        <p:tav tm="0">
                                          <p:val>
                                            <p:strVal val="#ppt_x"/>
                                          </p:val>
                                        </p:tav>
                                        <p:tav tm="100000">
                                          <p:val>
                                            <p:strVal val="#ppt_x"/>
                                          </p:val>
                                        </p:tav>
                                      </p:tavLst>
                                    </p:anim>
                                    <p:anim calcmode="lin" valueType="num">
                                      <p:cBhvr>
                                        <p:cTn id="134" dur="1000" fill="hold"/>
                                        <p:tgtEl>
                                          <p:spTgt spid="27"/>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28"/>
                                        </p:tgtEl>
                                        <p:attrNameLst>
                                          <p:attrName>style.visibility</p:attrName>
                                        </p:attrNameLst>
                                      </p:cBhvr>
                                      <p:to>
                                        <p:strVal val="visible"/>
                                      </p:to>
                                    </p:set>
                                    <p:animEffect transition="in" filter="fade">
                                      <p:cBhvr>
                                        <p:cTn id="137" dur="1000"/>
                                        <p:tgtEl>
                                          <p:spTgt spid="28"/>
                                        </p:tgtEl>
                                      </p:cBhvr>
                                    </p:animEffect>
                                    <p:anim calcmode="lin" valueType="num">
                                      <p:cBhvr>
                                        <p:cTn id="138" dur="1000" fill="hold"/>
                                        <p:tgtEl>
                                          <p:spTgt spid="28"/>
                                        </p:tgtEl>
                                        <p:attrNameLst>
                                          <p:attrName>ppt_x</p:attrName>
                                        </p:attrNameLst>
                                      </p:cBhvr>
                                      <p:tavLst>
                                        <p:tav tm="0">
                                          <p:val>
                                            <p:strVal val="#ppt_x"/>
                                          </p:val>
                                        </p:tav>
                                        <p:tav tm="100000">
                                          <p:val>
                                            <p:strVal val="#ppt_x"/>
                                          </p:val>
                                        </p:tav>
                                      </p:tavLst>
                                    </p:anim>
                                    <p:anim calcmode="lin" valueType="num">
                                      <p:cBhvr>
                                        <p:cTn id="139" dur="1000" fill="hold"/>
                                        <p:tgtEl>
                                          <p:spTgt spid="28"/>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29"/>
                                        </p:tgtEl>
                                        <p:attrNameLst>
                                          <p:attrName>style.visibility</p:attrName>
                                        </p:attrNameLst>
                                      </p:cBhvr>
                                      <p:to>
                                        <p:strVal val="visible"/>
                                      </p:to>
                                    </p:set>
                                    <p:animEffect transition="in" filter="fade">
                                      <p:cBhvr>
                                        <p:cTn id="142" dur="1000"/>
                                        <p:tgtEl>
                                          <p:spTgt spid="29"/>
                                        </p:tgtEl>
                                      </p:cBhvr>
                                    </p:animEffect>
                                    <p:anim calcmode="lin" valueType="num">
                                      <p:cBhvr>
                                        <p:cTn id="143" dur="1000" fill="hold"/>
                                        <p:tgtEl>
                                          <p:spTgt spid="29"/>
                                        </p:tgtEl>
                                        <p:attrNameLst>
                                          <p:attrName>ppt_x</p:attrName>
                                        </p:attrNameLst>
                                      </p:cBhvr>
                                      <p:tavLst>
                                        <p:tav tm="0">
                                          <p:val>
                                            <p:strVal val="#ppt_x"/>
                                          </p:val>
                                        </p:tav>
                                        <p:tav tm="100000">
                                          <p:val>
                                            <p:strVal val="#ppt_x"/>
                                          </p:val>
                                        </p:tav>
                                      </p:tavLst>
                                    </p:anim>
                                    <p:anim calcmode="lin" valueType="num">
                                      <p:cBhvr>
                                        <p:cTn id="144" dur="1000" fill="hold"/>
                                        <p:tgtEl>
                                          <p:spTgt spid="29"/>
                                        </p:tgtEl>
                                        <p:attrNameLst>
                                          <p:attrName>ppt_y</p:attrName>
                                        </p:attrNameLst>
                                      </p:cBhvr>
                                      <p:tavLst>
                                        <p:tav tm="0">
                                          <p:val>
                                            <p:strVal val="#ppt_y+.1"/>
                                          </p:val>
                                        </p:tav>
                                        <p:tav tm="100000">
                                          <p:val>
                                            <p:strVal val="#ppt_y"/>
                                          </p:val>
                                        </p:tav>
                                      </p:tavLst>
                                    </p:anim>
                                  </p:childTnLst>
                                </p:cTn>
                              </p:par>
                              <p:par>
                                <p:cTn id="145" presetID="42" presetClass="entr" presetSubtype="0" fill="hold" nodeType="withEffect">
                                  <p:stCondLst>
                                    <p:cond delay="0"/>
                                  </p:stCondLst>
                                  <p:childTnLst>
                                    <p:set>
                                      <p:cBhvr>
                                        <p:cTn id="146" dur="1" fill="hold">
                                          <p:stCondLst>
                                            <p:cond delay="0"/>
                                          </p:stCondLst>
                                        </p:cTn>
                                        <p:tgtEl>
                                          <p:spTgt spid="30"/>
                                        </p:tgtEl>
                                        <p:attrNameLst>
                                          <p:attrName>style.visibility</p:attrName>
                                        </p:attrNameLst>
                                      </p:cBhvr>
                                      <p:to>
                                        <p:strVal val="visible"/>
                                      </p:to>
                                    </p:set>
                                    <p:animEffect transition="in" filter="fade">
                                      <p:cBhvr>
                                        <p:cTn id="147" dur="1000"/>
                                        <p:tgtEl>
                                          <p:spTgt spid="30"/>
                                        </p:tgtEl>
                                      </p:cBhvr>
                                    </p:animEffect>
                                    <p:anim calcmode="lin" valueType="num">
                                      <p:cBhvr>
                                        <p:cTn id="148" dur="1000" fill="hold"/>
                                        <p:tgtEl>
                                          <p:spTgt spid="30"/>
                                        </p:tgtEl>
                                        <p:attrNameLst>
                                          <p:attrName>ppt_x</p:attrName>
                                        </p:attrNameLst>
                                      </p:cBhvr>
                                      <p:tavLst>
                                        <p:tav tm="0">
                                          <p:val>
                                            <p:strVal val="#ppt_x"/>
                                          </p:val>
                                        </p:tav>
                                        <p:tav tm="100000">
                                          <p:val>
                                            <p:strVal val="#ppt_x"/>
                                          </p:val>
                                        </p:tav>
                                      </p:tavLst>
                                    </p:anim>
                                    <p:anim calcmode="lin" valueType="num">
                                      <p:cBhvr>
                                        <p:cTn id="149" dur="1000" fill="hold"/>
                                        <p:tgtEl>
                                          <p:spTgt spid="30"/>
                                        </p:tgtEl>
                                        <p:attrNameLst>
                                          <p:attrName>ppt_y</p:attrName>
                                        </p:attrNameLst>
                                      </p:cBhvr>
                                      <p:tavLst>
                                        <p:tav tm="0">
                                          <p:val>
                                            <p:strVal val="#ppt_y+.1"/>
                                          </p:val>
                                        </p:tav>
                                        <p:tav tm="100000">
                                          <p:val>
                                            <p:strVal val="#ppt_y"/>
                                          </p:val>
                                        </p:tav>
                                      </p:tavLst>
                                    </p:anim>
                                  </p:childTnLst>
                                </p:cTn>
                              </p:par>
                              <p:par>
                                <p:cTn id="150" presetID="42" presetClass="entr" presetSubtype="0" fill="hold" grpId="0" nodeType="withEffect">
                                  <p:stCondLst>
                                    <p:cond delay="0"/>
                                  </p:stCondLst>
                                  <p:childTnLst>
                                    <p:set>
                                      <p:cBhvr>
                                        <p:cTn id="151" dur="1" fill="hold">
                                          <p:stCondLst>
                                            <p:cond delay="0"/>
                                          </p:stCondLst>
                                        </p:cTn>
                                        <p:tgtEl>
                                          <p:spTgt spid="36"/>
                                        </p:tgtEl>
                                        <p:attrNameLst>
                                          <p:attrName>style.visibility</p:attrName>
                                        </p:attrNameLst>
                                      </p:cBhvr>
                                      <p:to>
                                        <p:strVal val="visible"/>
                                      </p:to>
                                    </p:set>
                                    <p:animEffect transition="in" filter="fade">
                                      <p:cBhvr>
                                        <p:cTn id="152" dur="1000"/>
                                        <p:tgtEl>
                                          <p:spTgt spid="36"/>
                                        </p:tgtEl>
                                      </p:cBhvr>
                                    </p:animEffect>
                                    <p:anim calcmode="lin" valueType="num">
                                      <p:cBhvr>
                                        <p:cTn id="153" dur="1000" fill="hold"/>
                                        <p:tgtEl>
                                          <p:spTgt spid="36"/>
                                        </p:tgtEl>
                                        <p:attrNameLst>
                                          <p:attrName>ppt_x</p:attrName>
                                        </p:attrNameLst>
                                      </p:cBhvr>
                                      <p:tavLst>
                                        <p:tav tm="0">
                                          <p:val>
                                            <p:strVal val="#ppt_x"/>
                                          </p:val>
                                        </p:tav>
                                        <p:tav tm="100000">
                                          <p:val>
                                            <p:strVal val="#ppt_x"/>
                                          </p:val>
                                        </p:tav>
                                      </p:tavLst>
                                    </p:anim>
                                    <p:anim calcmode="lin" valueType="num">
                                      <p:cBhvr>
                                        <p:cTn id="154" dur="1000" fill="hold"/>
                                        <p:tgtEl>
                                          <p:spTgt spid="36"/>
                                        </p:tgtEl>
                                        <p:attrNameLst>
                                          <p:attrName>ppt_y</p:attrName>
                                        </p:attrNameLst>
                                      </p:cBhvr>
                                      <p:tavLst>
                                        <p:tav tm="0">
                                          <p:val>
                                            <p:strVal val="#ppt_y+.1"/>
                                          </p:val>
                                        </p:tav>
                                        <p:tav tm="100000">
                                          <p:val>
                                            <p:strVal val="#ppt_y"/>
                                          </p:val>
                                        </p:tav>
                                      </p:tavLst>
                                    </p:anim>
                                  </p:childTnLst>
                                </p:cTn>
                              </p:par>
                              <p:par>
                                <p:cTn id="155" presetID="42" presetClass="entr" presetSubtype="0" fill="hold" grpId="0" nodeType="withEffect">
                                  <p:stCondLst>
                                    <p:cond delay="0"/>
                                  </p:stCondLst>
                                  <p:childTnLst>
                                    <p:set>
                                      <p:cBhvr>
                                        <p:cTn id="156" dur="1" fill="hold">
                                          <p:stCondLst>
                                            <p:cond delay="0"/>
                                          </p:stCondLst>
                                        </p:cTn>
                                        <p:tgtEl>
                                          <p:spTgt spid="37"/>
                                        </p:tgtEl>
                                        <p:attrNameLst>
                                          <p:attrName>style.visibility</p:attrName>
                                        </p:attrNameLst>
                                      </p:cBhvr>
                                      <p:to>
                                        <p:strVal val="visible"/>
                                      </p:to>
                                    </p:set>
                                    <p:animEffect transition="in" filter="fade">
                                      <p:cBhvr>
                                        <p:cTn id="157" dur="1000"/>
                                        <p:tgtEl>
                                          <p:spTgt spid="37"/>
                                        </p:tgtEl>
                                      </p:cBhvr>
                                    </p:animEffect>
                                    <p:anim calcmode="lin" valueType="num">
                                      <p:cBhvr>
                                        <p:cTn id="158" dur="1000" fill="hold"/>
                                        <p:tgtEl>
                                          <p:spTgt spid="37"/>
                                        </p:tgtEl>
                                        <p:attrNameLst>
                                          <p:attrName>ppt_x</p:attrName>
                                        </p:attrNameLst>
                                      </p:cBhvr>
                                      <p:tavLst>
                                        <p:tav tm="0">
                                          <p:val>
                                            <p:strVal val="#ppt_x"/>
                                          </p:val>
                                        </p:tav>
                                        <p:tav tm="100000">
                                          <p:val>
                                            <p:strVal val="#ppt_x"/>
                                          </p:val>
                                        </p:tav>
                                      </p:tavLst>
                                    </p:anim>
                                    <p:anim calcmode="lin" valueType="num">
                                      <p:cBhvr>
                                        <p:cTn id="159" dur="1000" fill="hold"/>
                                        <p:tgtEl>
                                          <p:spTgt spid="37"/>
                                        </p:tgtEl>
                                        <p:attrNameLst>
                                          <p:attrName>ppt_y</p:attrName>
                                        </p:attrNameLst>
                                      </p:cBhvr>
                                      <p:tavLst>
                                        <p:tav tm="0">
                                          <p:val>
                                            <p:strVal val="#ppt_y+.1"/>
                                          </p:val>
                                        </p:tav>
                                        <p:tav tm="100000">
                                          <p:val>
                                            <p:strVal val="#ppt_y"/>
                                          </p:val>
                                        </p:tav>
                                      </p:tavLst>
                                    </p:anim>
                                  </p:childTnLst>
                                </p:cTn>
                              </p:par>
                              <p:par>
                                <p:cTn id="160" presetID="42" presetClass="entr" presetSubtype="0" fill="hold" grpId="0" nodeType="withEffect">
                                  <p:stCondLst>
                                    <p:cond delay="0"/>
                                  </p:stCondLst>
                                  <p:childTnLst>
                                    <p:set>
                                      <p:cBhvr>
                                        <p:cTn id="161" dur="1" fill="hold">
                                          <p:stCondLst>
                                            <p:cond delay="0"/>
                                          </p:stCondLst>
                                        </p:cTn>
                                        <p:tgtEl>
                                          <p:spTgt spid="38"/>
                                        </p:tgtEl>
                                        <p:attrNameLst>
                                          <p:attrName>style.visibility</p:attrName>
                                        </p:attrNameLst>
                                      </p:cBhvr>
                                      <p:to>
                                        <p:strVal val="visible"/>
                                      </p:to>
                                    </p:set>
                                    <p:animEffect transition="in" filter="fade">
                                      <p:cBhvr>
                                        <p:cTn id="162" dur="1000"/>
                                        <p:tgtEl>
                                          <p:spTgt spid="38"/>
                                        </p:tgtEl>
                                      </p:cBhvr>
                                    </p:animEffect>
                                    <p:anim calcmode="lin" valueType="num">
                                      <p:cBhvr>
                                        <p:cTn id="163" dur="1000" fill="hold"/>
                                        <p:tgtEl>
                                          <p:spTgt spid="38"/>
                                        </p:tgtEl>
                                        <p:attrNameLst>
                                          <p:attrName>ppt_x</p:attrName>
                                        </p:attrNameLst>
                                      </p:cBhvr>
                                      <p:tavLst>
                                        <p:tav tm="0">
                                          <p:val>
                                            <p:strVal val="#ppt_x"/>
                                          </p:val>
                                        </p:tav>
                                        <p:tav tm="100000">
                                          <p:val>
                                            <p:strVal val="#ppt_x"/>
                                          </p:val>
                                        </p:tav>
                                      </p:tavLst>
                                    </p:anim>
                                    <p:anim calcmode="lin" valueType="num">
                                      <p:cBhvr>
                                        <p:cTn id="164" dur="1000" fill="hold"/>
                                        <p:tgtEl>
                                          <p:spTgt spid="38"/>
                                        </p:tgtEl>
                                        <p:attrNameLst>
                                          <p:attrName>ppt_y</p:attrName>
                                        </p:attrNameLst>
                                      </p:cBhvr>
                                      <p:tavLst>
                                        <p:tav tm="0">
                                          <p:val>
                                            <p:strVal val="#ppt_y+.1"/>
                                          </p:val>
                                        </p:tav>
                                        <p:tav tm="100000">
                                          <p:val>
                                            <p:strVal val="#ppt_y"/>
                                          </p:val>
                                        </p:tav>
                                      </p:tavLst>
                                    </p:anim>
                                  </p:childTnLst>
                                </p:cTn>
                              </p:par>
                              <p:par>
                                <p:cTn id="165" presetID="42" presetClass="entr" presetSubtype="0" fill="hold" grpId="0" nodeType="withEffect">
                                  <p:stCondLst>
                                    <p:cond delay="0"/>
                                  </p:stCondLst>
                                  <p:childTnLst>
                                    <p:set>
                                      <p:cBhvr>
                                        <p:cTn id="166" dur="1" fill="hold">
                                          <p:stCondLst>
                                            <p:cond delay="0"/>
                                          </p:stCondLst>
                                        </p:cTn>
                                        <p:tgtEl>
                                          <p:spTgt spid="39"/>
                                        </p:tgtEl>
                                        <p:attrNameLst>
                                          <p:attrName>style.visibility</p:attrName>
                                        </p:attrNameLst>
                                      </p:cBhvr>
                                      <p:to>
                                        <p:strVal val="visible"/>
                                      </p:to>
                                    </p:set>
                                    <p:animEffect transition="in" filter="fade">
                                      <p:cBhvr>
                                        <p:cTn id="167" dur="1000"/>
                                        <p:tgtEl>
                                          <p:spTgt spid="39"/>
                                        </p:tgtEl>
                                      </p:cBhvr>
                                    </p:animEffect>
                                    <p:anim calcmode="lin" valueType="num">
                                      <p:cBhvr>
                                        <p:cTn id="168" dur="1000" fill="hold"/>
                                        <p:tgtEl>
                                          <p:spTgt spid="39"/>
                                        </p:tgtEl>
                                        <p:attrNameLst>
                                          <p:attrName>ppt_x</p:attrName>
                                        </p:attrNameLst>
                                      </p:cBhvr>
                                      <p:tavLst>
                                        <p:tav tm="0">
                                          <p:val>
                                            <p:strVal val="#ppt_x"/>
                                          </p:val>
                                        </p:tav>
                                        <p:tav tm="100000">
                                          <p:val>
                                            <p:strVal val="#ppt_x"/>
                                          </p:val>
                                        </p:tav>
                                      </p:tavLst>
                                    </p:anim>
                                    <p:anim calcmode="lin" valueType="num">
                                      <p:cBhvr>
                                        <p:cTn id="169" dur="1000" fill="hold"/>
                                        <p:tgtEl>
                                          <p:spTgt spid="39"/>
                                        </p:tgtEl>
                                        <p:attrNameLst>
                                          <p:attrName>ppt_y</p:attrName>
                                        </p:attrNameLst>
                                      </p:cBhvr>
                                      <p:tavLst>
                                        <p:tav tm="0">
                                          <p:val>
                                            <p:strVal val="#ppt_y+.1"/>
                                          </p:val>
                                        </p:tav>
                                        <p:tav tm="100000">
                                          <p:val>
                                            <p:strVal val="#ppt_y"/>
                                          </p:val>
                                        </p:tav>
                                      </p:tavLst>
                                    </p:anim>
                                  </p:childTnLst>
                                </p:cTn>
                              </p:par>
                              <p:par>
                                <p:cTn id="170" presetID="42" presetClass="entr" presetSubtype="0" fill="hold" grpId="0" nodeType="withEffect">
                                  <p:stCondLst>
                                    <p:cond delay="0"/>
                                  </p:stCondLst>
                                  <p:childTnLst>
                                    <p:set>
                                      <p:cBhvr>
                                        <p:cTn id="171" dur="1" fill="hold">
                                          <p:stCondLst>
                                            <p:cond delay="0"/>
                                          </p:stCondLst>
                                        </p:cTn>
                                        <p:tgtEl>
                                          <p:spTgt spid="40"/>
                                        </p:tgtEl>
                                        <p:attrNameLst>
                                          <p:attrName>style.visibility</p:attrName>
                                        </p:attrNameLst>
                                      </p:cBhvr>
                                      <p:to>
                                        <p:strVal val="visible"/>
                                      </p:to>
                                    </p:set>
                                    <p:animEffect transition="in" filter="fade">
                                      <p:cBhvr>
                                        <p:cTn id="172" dur="1000"/>
                                        <p:tgtEl>
                                          <p:spTgt spid="40"/>
                                        </p:tgtEl>
                                      </p:cBhvr>
                                    </p:animEffect>
                                    <p:anim calcmode="lin" valueType="num">
                                      <p:cBhvr>
                                        <p:cTn id="173" dur="1000" fill="hold"/>
                                        <p:tgtEl>
                                          <p:spTgt spid="40"/>
                                        </p:tgtEl>
                                        <p:attrNameLst>
                                          <p:attrName>ppt_x</p:attrName>
                                        </p:attrNameLst>
                                      </p:cBhvr>
                                      <p:tavLst>
                                        <p:tav tm="0">
                                          <p:val>
                                            <p:strVal val="#ppt_x"/>
                                          </p:val>
                                        </p:tav>
                                        <p:tav tm="100000">
                                          <p:val>
                                            <p:strVal val="#ppt_x"/>
                                          </p:val>
                                        </p:tav>
                                      </p:tavLst>
                                    </p:anim>
                                    <p:anim calcmode="lin" valueType="num">
                                      <p:cBhvr>
                                        <p:cTn id="174" dur="1000" fill="hold"/>
                                        <p:tgtEl>
                                          <p:spTgt spid="40"/>
                                        </p:tgtEl>
                                        <p:attrNameLst>
                                          <p:attrName>ppt_y</p:attrName>
                                        </p:attrNameLst>
                                      </p:cBhvr>
                                      <p:tavLst>
                                        <p:tav tm="0">
                                          <p:val>
                                            <p:strVal val="#ppt_y+.1"/>
                                          </p:val>
                                        </p:tav>
                                        <p:tav tm="100000">
                                          <p:val>
                                            <p:strVal val="#ppt_y"/>
                                          </p:val>
                                        </p:tav>
                                      </p:tavLst>
                                    </p:anim>
                                  </p:childTnLst>
                                </p:cTn>
                              </p:par>
                              <p:par>
                                <p:cTn id="175" presetID="42" presetClass="entr" presetSubtype="0" fill="hold" grpId="0" nodeType="withEffect">
                                  <p:stCondLst>
                                    <p:cond delay="0"/>
                                  </p:stCondLst>
                                  <p:childTnLst>
                                    <p:set>
                                      <p:cBhvr>
                                        <p:cTn id="176" dur="1" fill="hold">
                                          <p:stCondLst>
                                            <p:cond delay="0"/>
                                          </p:stCondLst>
                                        </p:cTn>
                                        <p:tgtEl>
                                          <p:spTgt spid="41"/>
                                        </p:tgtEl>
                                        <p:attrNameLst>
                                          <p:attrName>style.visibility</p:attrName>
                                        </p:attrNameLst>
                                      </p:cBhvr>
                                      <p:to>
                                        <p:strVal val="visible"/>
                                      </p:to>
                                    </p:set>
                                    <p:animEffect transition="in" filter="fade">
                                      <p:cBhvr>
                                        <p:cTn id="177" dur="1000"/>
                                        <p:tgtEl>
                                          <p:spTgt spid="41"/>
                                        </p:tgtEl>
                                      </p:cBhvr>
                                    </p:animEffect>
                                    <p:anim calcmode="lin" valueType="num">
                                      <p:cBhvr>
                                        <p:cTn id="178" dur="1000" fill="hold"/>
                                        <p:tgtEl>
                                          <p:spTgt spid="41"/>
                                        </p:tgtEl>
                                        <p:attrNameLst>
                                          <p:attrName>ppt_x</p:attrName>
                                        </p:attrNameLst>
                                      </p:cBhvr>
                                      <p:tavLst>
                                        <p:tav tm="0">
                                          <p:val>
                                            <p:strVal val="#ppt_x"/>
                                          </p:val>
                                        </p:tav>
                                        <p:tav tm="100000">
                                          <p:val>
                                            <p:strVal val="#ppt_x"/>
                                          </p:val>
                                        </p:tav>
                                      </p:tavLst>
                                    </p:anim>
                                    <p:anim calcmode="lin" valueType="num">
                                      <p:cBhvr>
                                        <p:cTn id="179" dur="1000" fill="hold"/>
                                        <p:tgtEl>
                                          <p:spTgt spid="41"/>
                                        </p:tgtEl>
                                        <p:attrNameLst>
                                          <p:attrName>ppt_y</p:attrName>
                                        </p:attrNameLst>
                                      </p:cBhvr>
                                      <p:tavLst>
                                        <p:tav tm="0">
                                          <p:val>
                                            <p:strVal val="#ppt_y+.1"/>
                                          </p:val>
                                        </p:tav>
                                        <p:tav tm="100000">
                                          <p:val>
                                            <p:strVal val="#ppt_y"/>
                                          </p:val>
                                        </p:tav>
                                      </p:tavLst>
                                    </p:anim>
                                  </p:childTnLst>
                                </p:cTn>
                              </p:par>
                              <p:par>
                                <p:cTn id="180" presetID="42" presetClass="entr" presetSubtype="0" fill="hold" grpId="0" nodeType="withEffect">
                                  <p:stCondLst>
                                    <p:cond delay="0"/>
                                  </p:stCondLst>
                                  <p:childTnLst>
                                    <p:set>
                                      <p:cBhvr>
                                        <p:cTn id="181" dur="1" fill="hold">
                                          <p:stCondLst>
                                            <p:cond delay="0"/>
                                          </p:stCondLst>
                                        </p:cTn>
                                        <p:tgtEl>
                                          <p:spTgt spid="42"/>
                                        </p:tgtEl>
                                        <p:attrNameLst>
                                          <p:attrName>style.visibility</p:attrName>
                                        </p:attrNameLst>
                                      </p:cBhvr>
                                      <p:to>
                                        <p:strVal val="visible"/>
                                      </p:to>
                                    </p:set>
                                    <p:animEffect transition="in" filter="fade">
                                      <p:cBhvr>
                                        <p:cTn id="182" dur="1000"/>
                                        <p:tgtEl>
                                          <p:spTgt spid="42"/>
                                        </p:tgtEl>
                                      </p:cBhvr>
                                    </p:animEffect>
                                    <p:anim calcmode="lin" valueType="num">
                                      <p:cBhvr>
                                        <p:cTn id="183" dur="1000" fill="hold"/>
                                        <p:tgtEl>
                                          <p:spTgt spid="42"/>
                                        </p:tgtEl>
                                        <p:attrNameLst>
                                          <p:attrName>ppt_x</p:attrName>
                                        </p:attrNameLst>
                                      </p:cBhvr>
                                      <p:tavLst>
                                        <p:tav tm="0">
                                          <p:val>
                                            <p:strVal val="#ppt_x"/>
                                          </p:val>
                                        </p:tav>
                                        <p:tav tm="100000">
                                          <p:val>
                                            <p:strVal val="#ppt_x"/>
                                          </p:val>
                                        </p:tav>
                                      </p:tavLst>
                                    </p:anim>
                                    <p:anim calcmode="lin" valueType="num">
                                      <p:cBhvr>
                                        <p:cTn id="184" dur="1000" fill="hold"/>
                                        <p:tgtEl>
                                          <p:spTgt spid="42"/>
                                        </p:tgtEl>
                                        <p:attrNameLst>
                                          <p:attrName>ppt_y</p:attrName>
                                        </p:attrNameLst>
                                      </p:cBhvr>
                                      <p:tavLst>
                                        <p:tav tm="0">
                                          <p:val>
                                            <p:strVal val="#ppt_y+.1"/>
                                          </p:val>
                                        </p:tav>
                                        <p:tav tm="100000">
                                          <p:val>
                                            <p:strVal val="#ppt_y"/>
                                          </p:val>
                                        </p:tav>
                                      </p:tavLst>
                                    </p:anim>
                                  </p:childTnLst>
                                </p:cTn>
                              </p:par>
                              <p:par>
                                <p:cTn id="185" presetID="42" presetClass="entr" presetSubtype="0" fill="hold" nodeType="withEffect">
                                  <p:stCondLst>
                                    <p:cond delay="0"/>
                                  </p:stCondLst>
                                  <p:childTnLst>
                                    <p:set>
                                      <p:cBhvr>
                                        <p:cTn id="186" dur="1" fill="hold">
                                          <p:stCondLst>
                                            <p:cond delay="0"/>
                                          </p:stCondLst>
                                        </p:cTn>
                                        <p:tgtEl>
                                          <p:spTgt spid="44"/>
                                        </p:tgtEl>
                                        <p:attrNameLst>
                                          <p:attrName>style.visibility</p:attrName>
                                        </p:attrNameLst>
                                      </p:cBhvr>
                                      <p:to>
                                        <p:strVal val="visible"/>
                                      </p:to>
                                    </p:set>
                                    <p:animEffect transition="in" filter="fade">
                                      <p:cBhvr>
                                        <p:cTn id="187" dur="1000"/>
                                        <p:tgtEl>
                                          <p:spTgt spid="44"/>
                                        </p:tgtEl>
                                      </p:cBhvr>
                                    </p:animEffect>
                                    <p:anim calcmode="lin" valueType="num">
                                      <p:cBhvr>
                                        <p:cTn id="188" dur="1000" fill="hold"/>
                                        <p:tgtEl>
                                          <p:spTgt spid="44"/>
                                        </p:tgtEl>
                                        <p:attrNameLst>
                                          <p:attrName>ppt_x</p:attrName>
                                        </p:attrNameLst>
                                      </p:cBhvr>
                                      <p:tavLst>
                                        <p:tav tm="0">
                                          <p:val>
                                            <p:strVal val="#ppt_x"/>
                                          </p:val>
                                        </p:tav>
                                        <p:tav tm="100000">
                                          <p:val>
                                            <p:strVal val="#ppt_x"/>
                                          </p:val>
                                        </p:tav>
                                      </p:tavLst>
                                    </p:anim>
                                    <p:anim calcmode="lin" valueType="num">
                                      <p:cBhvr>
                                        <p:cTn id="189" dur="1000" fill="hold"/>
                                        <p:tgtEl>
                                          <p:spTgt spid="44"/>
                                        </p:tgtEl>
                                        <p:attrNameLst>
                                          <p:attrName>ppt_y</p:attrName>
                                        </p:attrNameLst>
                                      </p:cBhvr>
                                      <p:tavLst>
                                        <p:tav tm="0">
                                          <p:val>
                                            <p:strVal val="#ppt_y+.1"/>
                                          </p:val>
                                        </p:tav>
                                        <p:tav tm="100000">
                                          <p:val>
                                            <p:strVal val="#ppt_y"/>
                                          </p:val>
                                        </p:tav>
                                      </p:tavLst>
                                    </p:anim>
                                  </p:childTnLst>
                                </p:cTn>
                              </p:par>
                              <p:par>
                                <p:cTn id="190" presetID="42" presetClass="entr" presetSubtype="0" fill="hold" grpId="0" nodeType="withEffect">
                                  <p:stCondLst>
                                    <p:cond delay="0"/>
                                  </p:stCondLst>
                                  <p:childTnLst>
                                    <p:set>
                                      <p:cBhvr>
                                        <p:cTn id="191" dur="1" fill="hold">
                                          <p:stCondLst>
                                            <p:cond delay="0"/>
                                          </p:stCondLst>
                                        </p:cTn>
                                        <p:tgtEl>
                                          <p:spTgt spid="47"/>
                                        </p:tgtEl>
                                        <p:attrNameLst>
                                          <p:attrName>style.visibility</p:attrName>
                                        </p:attrNameLst>
                                      </p:cBhvr>
                                      <p:to>
                                        <p:strVal val="visible"/>
                                      </p:to>
                                    </p:set>
                                    <p:animEffect transition="in" filter="fade">
                                      <p:cBhvr>
                                        <p:cTn id="192" dur="1000"/>
                                        <p:tgtEl>
                                          <p:spTgt spid="47"/>
                                        </p:tgtEl>
                                      </p:cBhvr>
                                    </p:animEffect>
                                    <p:anim calcmode="lin" valueType="num">
                                      <p:cBhvr>
                                        <p:cTn id="193" dur="1000" fill="hold"/>
                                        <p:tgtEl>
                                          <p:spTgt spid="47"/>
                                        </p:tgtEl>
                                        <p:attrNameLst>
                                          <p:attrName>ppt_x</p:attrName>
                                        </p:attrNameLst>
                                      </p:cBhvr>
                                      <p:tavLst>
                                        <p:tav tm="0">
                                          <p:val>
                                            <p:strVal val="#ppt_x"/>
                                          </p:val>
                                        </p:tav>
                                        <p:tav tm="100000">
                                          <p:val>
                                            <p:strVal val="#ppt_x"/>
                                          </p:val>
                                        </p:tav>
                                      </p:tavLst>
                                    </p:anim>
                                    <p:anim calcmode="lin" valueType="num">
                                      <p:cBhvr>
                                        <p:cTn id="194" dur="1000" fill="hold"/>
                                        <p:tgtEl>
                                          <p:spTgt spid="47"/>
                                        </p:tgtEl>
                                        <p:attrNameLst>
                                          <p:attrName>ppt_y</p:attrName>
                                        </p:attrNameLst>
                                      </p:cBhvr>
                                      <p:tavLst>
                                        <p:tav tm="0">
                                          <p:val>
                                            <p:strVal val="#ppt_y+.1"/>
                                          </p:val>
                                        </p:tav>
                                        <p:tav tm="100000">
                                          <p:val>
                                            <p:strVal val="#ppt_y"/>
                                          </p:val>
                                        </p:tav>
                                      </p:tavLst>
                                    </p:anim>
                                  </p:childTnLst>
                                </p:cTn>
                              </p:par>
                              <p:par>
                                <p:cTn id="195" presetID="42" presetClass="entr" presetSubtype="0" fill="hold" grpId="0" nodeType="withEffect">
                                  <p:stCondLst>
                                    <p:cond delay="0"/>
                                  </p:stCondLst>
                                  <p:childTnLst>
                                    <p:set>
                                      <p:cBhvr>
                                        <p:cTn id="196" dur="1" fill="hold">
                                          <p:stCondLst>
                                            <p:cond delay="0"/>
                                          </p:stCondLst>
                                        </p:cTn>
                                        <p:tgtEl>
                                          <p:spTgt spid="48"/>
                                        </p:tgtEl>
                                        <p:attrNameLst>
                                          <p:attrName>style.visibility</p:attrName>
                                        </p:attrNameLst>
                                      </p:cBhvr>
                                      <p:to>
                                        <p:strVal val="visible"/>
                                      </p:to>
                                    </p:set>
                                    <p:animEffect transition="in" filter="fade">
                                      <p:cBhvr>
                                        <p:cTn id="197" dur="1000"/>
                                        <p:tgtEl>
                                          <p:spTgt spid="48"/>
                                        </p:tgtEl>
                                      </p:cBhvr>
                                    </p:animEffect>
                                    <p:anim calcmode="lin" valueType="num">
                                      <p:cBhvr>
                                        <p:cTn id="198" dur="1000" fill="hold"/>
                                        <p:tgtEl>
                                          <p:spTgt spid="48"/>
                                        </p:tgtEl>
                                        <p:attrNameLst>
                                          <p:attrName>ppt_x</p:attrName>
                                        </p:attrNameLst>
                                      </p:cBhvr>
                                      <p:tavLst>
                                        <p:tav tm="0">
                                          <p:val>
                                            <p:strVal val="#ppt_x"/>
                                          </p:val>
                                        </p:tav>
                                        <p:tav tm="100000">
                                          <p:val>
                                            <p:strVal val="#ppt_x"/>
                                          </p:val>
                                        </p:tav>
                                      </p:tavLst>
                                    </p:anim>
                                    <p:anim calcmode="lin" valueType="num">
                                      <p:cBhvr>
                                        <p:cTn id="199" dur="1000" fill="hold"/>
                                        <p:tgtEl>
                                          <p:spTgt spid="48"/>
                                        </p:tgtEl>
                                        <p:attrNameLst>
                                          <p:attrName>ppt_y</p:attrName>
                                        </p:attrNameLst>
                                      </p:cBhvr>
                                      <p:tavLst>
                                        <p:tav tm="0">
                                          <p:val>
                                            <p:strVal val="#ppt_y+.1"/>
                                          </p:val>
                                        </p:tav>
                                        <p:tav tm="100000">
                                          <p:val>
                                            <p:strVal val="#ppt_y"/>
                                          </p:val>
                                        </p:tav>
                                      </p:tavLst>
                                    </p:anim>
                                  </p:childTnLst>
                                </p:cTn>
                              </p:par>
                              <p:par>
                                <p:cTn id="200" presetID="42" presetClass="entr" presetSubtype="0" fill="hold" grpId="0" nodeType="withEffect">
                                  <p:stCondLst>
                                    <p:cond delay="0"/>
                                  </p:stCondLst>
                                  <p:childTnLst>
                                    <p:set>
                                      <p:cBhvr>
                                        <p:cTn id="201" dur="1" fill="hold">
                                          <p:stCondLst>
                                            <p:cond delay="0"/>
                                          </p:stCondLst>
                                        </p:cTn>
                                        <p:tgtEl>
                                          <p:spTgt spid="49"/>
                                        </p:tgtEl>
                                        <p:attrNameLst>
                                          <p:attrName>style.visibility</p:attrName>
                                        </p:attrNameLst>
                                      </p:cBhvr>
                                      <p:to>
                                        <p:strVal val="visible"/>
                                      </p:to>
                                    </p:set>
                                    <p:animEffect transition="in" filter="fade">
                                      <p:cBhvr>
                                        <p:cTn id="202" dur="1000"/>
                                        <p:tgtEl>
                                          <p:spTgt spid="49"/>
                                        </p:tgtEl>
                                      </p:cBhvr>
                                    </p:animEffect>
                                    <p:anim calcmode="lin" valueType="num">
                                      <p:cBhvr>
                                        <p:cTn id="203" dur="1000" fill="hold"/>
                                        <p:tgtEl>
                                          <p:spTgt spid="49"/>
                                        </p:tgtEl>
                                        <p:attrNameLst>
                                          <p:attrName>ppt_x</p:attrName>
                                        </p:attrNameLst>
                                      </p:cBhvr>
                                      <p:tavLst>
                                        <p:tav tm="0">
                                          <p:val>
                                            <p:strVal val="#ppt_x"/>
                                          </p:val>
                                        </p:tav>
                                        <p:tav tm="100000">
                                          <p:val>
                                            <p:strVal val="#ppt_x"/>
                                          </p:val>
                                        </p:tav>
                                      </p:tavLst>
                                    </p:anim>
                                    <p:anim calcmode="lin" valueType="num">
                                      <p:cBhvr>
                                        <p:cTn id="204" dur="1000" fill="hold"/>
                                        <p:tgtEl>
                                          <p:spTgt spid="49"/>
                                        </p:tgtEl>
                                        <p:attrNameLst>
                                          <p:attrName>ppt_y</p:attrName>
                                        </p:attrNameLst>
                                      </p:cBhvr>
                                      <p:tavLst>
                                        <p:tav tm="0">
                                          <p:val>
                                            <p:strVal val="#ppt_y+.1"/>
                                          </p:val>
                                        </p:tav>
                                        <p:tav tm="100000">
                                          <p:val>
                                            <p:strVal val="#ppt_y"/>
                                          </p:val>
                                        </p:tav>
                                      </p:tavLst>
                                    </p:anim>
                                  </p:childTnLst>
                                </p:cTn>
                              </p:par>
                              <p:par>
                                <p:cTn id="205" presetID="42" presetClass="entr" presetSubtype="0" fill="hold" grpId="0" nodeType="withEffect">
                                  <p:stCondLst>
                                    <p:cond delay="0"/>
                                  </p:stCondLst>
                                  <p:childTnLst>
                                    <p:set>
                                      <p:cBhvr>
                                        <p:cTn id="206" dur="1" fill="hold">
                                          <p:stCondLst>
                                            <p:cond delay="0"/>
                                          </p:stCondLst>
                                        </p:cTn>
                                        <p:tgtEl>
                                          <p:spTgt spid="43"/>
                                        </p:tgtEl>
                                        <p:attrNameLst>
                                          <p:attrName>style.visibility</p:attrName>
                                        </p:attrNameLst>
                                      </p:cBhvr>
                                      <p:to>
                                        <p:strVal val="visible"/>
                                      </p:to>
                                    </p:set>
                                    <p:animEffect transition="in" filter="fade">
                                      <p:cBhvr>
                                        <p:cTn id="207" dur="1000"/>
                                        <p:tgtEl>
                                          <p:spTgt spid="43"/>
                                        </p:tgtEl>
                                      </p:cBhvr>
                                    </p:animEffect>
                                    <p:anim calcmode="lin" valueType="num">
                                      <p:cBhvr>
                                        <p:cTn id="208" dur="1000" fill="hold"/>
                                        <p:tgtEl>
                                          <p:spTgt spid="43"/>
                                        </p:tgtEl>
                                        <p:attrNameLst>
                                          <p:attrName>ppt_x</p:attrName>
                                        </p:attrNameLst>
                                      </p:cBhvr>
                                      <p:tavLst>
                                        <p:tav tm="0">
                                          <p:val>
                                            <p:strVal val="#ppt_x"/>
                                          </p:val>
                                        </p:tav>
                                        <p:tav tm="100000">
                                          <p:val>
                                            <p:strVal val="#ppt_x"/>
                                          </p:val>
                                        </p:tav>
                                      </p:tavLst>
                                    </p:anim>
                                    <p:anim calcmode="lin" valueType="num">
                                      <p:cBhvr>
                                        <p:cTn id="209"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1" grpId="0" animBg="1"/>
      <p:bldP spid="22" grpId="0" animBg="1"/>
      <p:bldP spid="23" grpId="0" animBg="1"/>
      <p:bldP spid="24" grpId="0" animBg="1"/>
      <p:bldP spid="25" grpId="0" animBg="1"/>
      <p:bldP spid="26" grpId="0" animBg="1"/>
      <p:bldP spid="27" grpId="0" animBg="1"/>
      <p:bldP spid="28" grpId="0" animBg="1"/>
      <p:bldP spid="29" grpId="0" animBg="1"/>
      <p:bldP spid="36" grpId="0" animBg="1"/>
      <p:bldP spid="37" grpId="0" animBg="1"/>
      <p:bldP spid="38" grpId="0" animBg="1"/>
      <p:bldP spid="39" grpId="0" animBg="1"/>
      <p:bldP spid="40" grpId="0" animBg="1"/>
      <p:bldP spid="41" grpId="0" animBg="1"/>
      <p:bldP spid="42" grpId="0" animBg="1"/>
      <p:bldP spid="43" grpId="0" animBg="1"/>
      <p:bldP spid="47" grpId="0" animBg="1"/>
      <p:bldP spid="48" grpId="0" animBg="1"/>
      <p:bldP spid="49"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ixaDeTexto 4">
            <a:extLst>
              <a:ext uri="{FF2B5EF4-FFF2-40B4-BE49-F238E27FC236}">
                <a16:creationId xmlns:a16="http://schemas.microsoft.com/office/drawing/2014/main" id="{C8643046-039F-4AC7-9A08-C432E0B01CBC}"/>
              </a:ext>
            </a:extLst>
          </p:cNvPr>
          <p:cNvSpPr txBox="1"/>
          <p:nvPr/>
        </p:nvSpPr>
        <p:spPr>
          <a:xfrm>
            <a:off x="9579752" y="6318394"/>
            <a:ext cx="2232248" cy="477054"/>
          </a:xfrm>
          <a:prstGeom prst="rect">
            <a:avLst/>
          </a:prstGeom>
          <a:noFill/>
          <a:ln>
            <a:solidFill>
              <a:srgbClr val="FFFF00"/>
            </a:solidFill>
          </a:ln>
        </p:spPr>
        <p:txBody>
          <a:bodyPr wrap="square" rtlCol="0" anchor="ctr" anchorCtr="1">
            <a:spAutoFit/>
          </a:bodyPr>
          <a:lstStyle/>
          <a:p>
            <a:r>
              <a:rPr lang="pt-BR" sz="2500" dirty="0"/>
              <a:t>Carlos Júnior</a:t>
            </a:r>
          </a:p>
        </p:txBody>
      </p:sp>
      <p:sp>
        <p:nvSpPr>
          <p:cNvPr id="6" name="CaixaDeTexto 5">
            <a:extLst>
              <a:ext uri="{FF2B5EF4-FFF2-40B4-BE49-F238E27FC236}">
                <a16:creationId xmlns:a16="http://schemas.microsoft.com/office/drawing/2014/main" id="{D642F59B-B303-4079-BE81-BF5F38C151A1}"/>
              </a:ext>
            </a:extLst>
          </p:cNvPr>
          <p:cNvSpPr txBox="1"/>
          <p:nvPr/>
        </p:nvSpPr>
        <p:spPr>
          <a:xfrm>
            <a:off x="3934172" y="232650"/>
            <a:ext cx="5040560"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Exercícios</a:t>
            </a:r>
            <a:endParaRPr lang="pt-BR" dirty="0">
              <a:latin typeface="Agency FB" panose="020B0503020202020204" pitchFamily="34" charset="0"/>
            </a:endParaRPr>
          </a:p>
        </p:txBody>
      </p:sp>
      <p:sp>
        <p:nvSpPr>
          <p:cNvPr id="2" name="Retângulo 1">
            <a:extLst>
              <a:ext uri="{FF2B5EF4-FFF2-40B4-BE49-F238E27FC236}">
                <a16:creationId xmlns:a16="http://schemas.microsoft.com/office/drawing/2014/main" id="{9C8086B6-751E-4E0B-B4BA-2E8A86FB1828}"/>
              </a:ext>
            </a:extLst>
          </p:cNvPr>
          <p:cNvSpPr/>
          <p:nvPr/>
        </p:nvSpPr>
        <p:spPr>
          <a:xfrm>
            <a:off x="2926061" y="1372682"/>
            <a:ext cx="6774712" cy="646331"/>
          </a:xfrm>
          <a:prstGeom prst="rect">
            <a:avLst/>
          </a:prstGeom>
          <a:ln>
            <a:solidFill>
              <a:srgbClr val="FF0000"/>
            </a:solidFill>
          </a:ln>
        </p:spPr>
        <p:txBody>
          <a:bodyPr wrap="square">
            <a:spAutoFit/>
          </a:bodyPr>
          <a:lstStyle/>
          <a:p>
            <a:r>
              <a:rPr lang="pt-BR" dirty="0"/>
              <a:t>Calcule o título e a porcentagem em massa de uma solução feita a partir da dissolução de 368 g de glicerina, C</a:t>
            </a:r>
            <a:r>
              <a:rPr lang="pt-BR" baseline="-25000" dirty="0"/>
              <a:t>3</a:t>
            </a:r>
            <a:r>
              <a:rPr lang="pt-BR" dirty="0"/>
              <a:t>H</a:t>
            </a:r>
            <a:r>
              <a:rPr lang="pt-BR" baseline="-25000" dirty="0"/>
              <a:t>8</a:t>
            </a:r>
            <a:r>
              <a:rPr lang="pt-BR" dirty="0"/>
              <a:t>O</a:t>
            </a:r>
            <a:r>
              <a:rPr lang="pt-BR" baseline="-25000" dirty="0"/>
              <a:t>3</a:t>
            </a:r>
            <a:r>
              <a:rPr lang="pt-BR" dirty="0"/>
              <a:t>, em 1600 g de água.</a:t>
            </a:r>
          </a:p>
        </p:txBody>
      </p:sp>
      <p:sp>
        <p:nvSpPr>
          <p:cNvPr id="7" name="Retângulo 6">
            <a:extLst>
              <a:ext uri="{FF2B5EF4-FFF2-40B4-BE49-F238E27FC236}">
                <a16:creationId xmlns:a16="http://schemas.microsoft.com/office/drawing/2014/main" id="{DD702C97-0DD7-4BB5-AD80-D1A523CCB4CF}"/>
              </a:ext>
            </a:extLst>
          </p:cNvPr>
          <p:cNvSpPr/>
          <p:nvPr/>
        </p:nvSpPr>
        <p:spPr>
          <a:xfrm>
            <a:off x="2926061" y="2448578"/>
            <a:ext cx="6774712" cy="646331"/>
          </a:xfrm>
          <a:prstGeom prst="rect">
            <a:avLst/>
          </a:prstGeom>
          <a:ln>
            <a:solidFill>
              <a:srgbClr val="FF0000"/>
            </a:solidFill>
          </a:ln>
        </p:spPr>
        <p:txBody>
          <a:bodyPr wrap="square">
            <a:spAutoFit/>
          </a:bodyPr>
          <a:lstStyle/>
          <a:p>
            <a:r>
              <a:rPr lang="pt-BR" dirty="0"/>
              <a:t>Qual a massa de água existente em 600 g de uma solução aquosa de brometo de potássio (KBrO</a:t>
            </a:r>
            <a:r>
              <a:rPr lang="pt-BR" baseline="-25000" dirty="0"/>
              <a:t>3(</a:t>
            </a:r>
            <a:r>
              <a:rPr lang="pt-BR" baseline="-25000" dirty="0" err="1"/>
              <a:t>aq</a:t>
            </a:r>
            <a:r>
              <a:rPr lang="pt-BR" baseline="-25000" dirty="0"/>
              <a:t>)</a:t>
            </a:r>
            <a:r>
              <a:rPr lang="pt-BR" dirty="0"/>
              <a:t>) com τ = 0,25?</a:t>
            </a:r>
          </a:p>
        </p:txBody>
      </p:sp>
      <p:sp>
        <p:nvSpPr>
          <p:cNvPr id="8" name="Retângulo 7">
            <a:extLst>
              <a:ext uri="{FF2B5EF4-FFF2-40B4-BE49-F238E27FC236}">
                <a16:creationId xmlns:a16="http://schemas.microsoft.com/office/drawing/2014/main" id="{82339E1A-5D96-4D80-A3A7-D0B62D1726A0}"/>
              </a:ext>
            </a:extLst>
          </p:cNvPr>
          <p:cNvSpPr/>
          <p:nvPr/>
        </p:nvSpPr>
        <p:spPr>
          <a:xfrm>
            <a:off x="2926061" y="3686967"/>
            <a:ext cx="6774712" cy="923330"/>
          </a:xfrm>
          <a:prstGeom prst="rect">
            <a:avLst/>
          </a:prstGeom>
          <a:ln>
            <a:solidFill>
              <a:srgbClr val="FF0000"/>
            </a:solidFill>
          </a:ln>
        </p:spPr>
        <p:txBody>
          <a:bodyPr wrap="square">
            <a:spAutoFit/>
          </a:bodyPr>
          <a:lstStyle/>
          <a:p>
            <a:r>
              <a:rPr lang="pt-BR" dirty="0"/>
              <a:t>O vinagre é uma solução aquosa de ácido acético (CH</a:t>
            </a:r>
            <a:r>
              <a:rPr lang="pt-BR" baseline="-25000" dirty="0"/>
              <a:t>3­</a:t>
            </a:r>
            <a:r>
              <a:rPr lang="pt-BR" dirty="0"/>
              <a:t>COOH). Qual é o título em volume e a porcentagem em volume de 55 </a:t>
            </a:r>
            <a:r>
              <a:rPr lang="pt-BR" dirty="0" err="1"/>
              <a:t>mL</a:t>
            </a:r>
            <a:r>
              <a:rPr lang="pt-BR" dirty="0"/>
              <a:t> de ácido acético presente em 1 litro de vinagre?</a:t>
            </a:r>
          </a:p>
        </p:txBody>
      </p:sp>
    </p:spTree>
    <p:extLst>
      <p:ext uri="{BB962C8B-B14F-4D97-AF65-F5344CB8AC3E}">
        <p14:creationId xmlns:p14="http://schemas.microsoft.com/office/powerpoint/2010/main" val="14226651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5" descr="http://www.soq.com.br/conteudos/em/solucoes/index_clip_image064.gif"/>
          <p:cNvPicPr>
            <a:picLocks noChangeAspect="1" noChangeArrowheads="1"/>
          </p:cNvPicPr>
          <p:nvPr/>
        </p:nvPicPr>
        <p:blipFill>
          <a:blip r:embed="rId3" cstate="print"/>
          <a:srcRect/>
          <a:stretch>
            <a:fillRect/>
          </a:stretch>
        </p:blipFill>
        <p:spPr bwMode="auto">
          <a:xfrm>
            <a:off x="5327433" y="2296669"/>
            <a:ext cx="1749979" cy="1630663"/>
          </a:xfrm>
          <a:prstGeom prst="rect">
            <a:avLst/>
          </a:prstGeom>
          <a:solidFill>
            <a:schemeClr val="bg2"/>
          </a:solidFill>
        </p:spPr>
      </p:pic>
      <p:sp>
        <p:nvSpPr>
          <p:cNvPr id="4" name="Retângulo 3"/>
          <p:cNvSpPr/>
          <p:nvPr/>
        </p:nvSpPr>
        <p:spPr>
          <a:xfrm>
            <a:off x="4020991" y="4257808"/>
            <a:ext cx="4362861" cy="400110"/>
          </a:xfrm>
          <a:prstGeom prst="rect">
            <a:avLst/>
          </a:prstGeom>
          <a:ln>
            <a:solidFill>
              <a:srgbClr val="FF0000"/>
            </a:solidFill>
          </a:ln>
        </p:spPr>
        <p:txBody>
          <a:bodyPr wrap="none">
            <a:spAutoFit/>
          </a:bodyPr>
          <a:lstStyle/>
          <a:p>
            <a:r>
              <a:rPr lang="pt-BR" sz="2000" dirty="0">
                <a:solidFill>
                  <a:srgbClr val="000000"/>
                </a:solidFill>
                <a:latin typeface="Verdana" pitchFamily="34" charset="0"/>
                <a:cs typeface="Times New Roman" pitchFamily="18" charset="0"/>
              </a:rPr>
              <a:t>Relação entre outras grandezas:</a:t>
            </a:r>
            <a:endParaRPr lang="pt-BR" sz="2000" dirty="0"/>
          </a:p>
        </p:txBody>
      </p:sp>
      <p:sp>
        <p:nvSpPr>
          <p:cNvPr id="5" name="CaixaDeTexto 4"/>
          <p:cNvSpPr txBox="1"/>
          <p:nvPr/>
        </p:nvSpPr>
        <p:spPr>
          <a:xfrm>
            <a:off x="5878388" y="5472319"/>
            <a:ext cx="3615216" cy="646331"/>
          </a:xfrm>
          <a:prstGeom prst="rect">
            <a:avLst/>
          </a:prstGeom>
          <a:solidFill>
            <a:schemeClr val="bg2"/>
          </a:solidFill>
        </p:spPr>
        <p:txBody>
          <a:bodyPr wrap="square" rtlCol="0">
            <a:spAutoFit/>
          </a:bodyPr>
          <a:lstStyle/>
          <a:p>
            <a:r>
              <a:rPr lang="pt-BR" sz="2400" b="1" dirty="0"/>
              <a:t>C </a:t>
            </a:r>
            <a:r>
              <a:rPr lang="pt-BR" sz="2400" b="1" baseline="-25000" dirty="0"/>
              <a:t>(</a:t>
            </a:r>
            <a:r>
              <a:rPr lang="pt-BR" sz="2400" b="1" baseline="-25000" dirty="0" err="1"/>
              <a:t>g/L</a:t>
            </a:r>
            <a:r>
              <a:rPr lang="pt-BR" sz="2400" b="1" baseline="-25000" dirty="0"/>
              <a:t>) </a:t>
            </a:r>
            <a:r>
              <a:rPr lang="pt-BR" sz="2400" b="1" dirty="0"/>
              <a:t>= M </a:t>
            </a:r>
            <a:r>
              <a:rPr lang="pt-BR" sz="2400" b="1" baseline="-25000" dirty="0"/>
              <a:t>(mol/L) </a:t>
            </a:r>
            <a:r>
              <a:rPr lang="pt-BR" sz="2400" b="1" dirty="0"/>
              <a:t>. MM </a:t>
            </a:r>
            <a:r>
              <a:rPr lang="pt-BR" sz="2400" b="1" baseline="-25000" dirty="0"/>
              <a:t>(g/mol)                                                                                    </a:t>
            </a:r>
            <a:r>
              <a:rPr lang="pt-BR" sz="2400" b="1" dirty="0"/>
              <a:t>    </a:t>
            </a:r>
          </a:p>
          <a:p>
            <a:endParaRPr lang="pt-BR" baseline="-25000" dirty="0"/>
          </a:p>
        </p:txBody>
      </p:sp>
      <p:sp>
        <p:nvSpPr>
          <p:cNvPr id="6" name="CaixaDeTexto 5"/>
          <p:cNvSpPr txBox="1"/>
          <p:nvPr/>
        </p:nvSpPr>
        <p:spPr>
          <a:xfrm>
            <a:off x="1178912" y="5564653"/>
            <a:ext cx="3187308" cy="461665"/>
          </a:xfrm>
          <a:prstGeom prst="rect">
            <a:avLst/>
          </a:prstGeom>
          <a:solidFill>
            <a:schemeClr val="bg2"/>
          </a:solidFill>
        </p:spPr>
        <p:txBody>
          <a:bodyPr wrap="square" rtlCol="0">
            <a:spAutoFit/>
          </a:bodyPr>
          <a:lstStyle/>
          <a:p>
            <a:r>
              <a:rPr lang="pt-BR" sz="2400" b="1" dirty="0"/>
              <a:t>C </a:t>
            </a:r>
            <a:r>
              <a:rPr lang="pt-BR" sz="2400" b="1" baseline="-25000" dirty="0"/>
              <a:t>(</a:t>
            </a:r>
            <a:r>
              <a:rPr lang="pt-BR" sz="2400" b="1" baseline="-25000" dirty="0" err="1"/>
              <a:t>g/L</a:t>
            </a:r>
            <a:r>
              <a:rPr lang="pt-BR" sz="2400" b="1" baseline="-25000" dirty="0"/>
              <a:t>)</a:t>
            </a:r>
            <a:r>
              <a:rPr lang="pt-BR" sz="2400" b="1" dirty="0"/>
              <a:t> = T.  d </a:t>
            </a:r>
            <a:r>
              <a:rPr lang="pt-BR" sz="2400" b="1" baseline="-25000" dirty="0"/>
              <a:t>(g/mL) </a:t>
            </a:r>
            <a:r>
              <a:rPr lang="pt-BR" sz="2400" b="1" dirty="0"/>
              <a:t>. 1000 </a:t>
            </a:r>
          </a:p>
        </p:txBody>
      </p:sp>
      <p:sp>
        <p:nvSpPr>
          <p:cNvPr id="8" name="CaixaDeTexto 7"/>
          <p:cNvSpPr txBox="1"/>
          <p:nvPr/>
        </p:nvSpPr>
        <p:spPr>
          <a:xfrm>
            <a:off x="5806377" y="3258741"/>
            <a:ext cx="792088" cy="369332"/>
          </a:xfrm>
          <a:prstGeom prst="rect">
            <a:avLst/>
          </a:prstGeom>
          <a:solidFill>
            <a:schemeClr val="bg2"/>
          </a:solidFill>
        </p:spPr>
        <p:txBody>
          <a:bodyPr wrap="square" rtlCol="0">
            <a:spAutoFit/>
          </a:bodyPr>
          <a:lstStyle/>
          <a:p>
            <a:r>
              <a:rPr lang="pt-BR" dirty="0"/>
              <a:t>(</a:t>
            </a:r>
            <a:r>
              <a:rPr lang="pt-BR" dirty="0" err="1"/>
              <a:t>g/L</a:t>
            </a:r>
            <a:r>
              <a:rPr lang="pt-BR" dirty="0"/>
              <a:t>)</a:t>
            </a:r>
          </a:p>
        </p:txBody>
      </p:sp>
      <p:sp>
        <p:nvSpPr>
          <p:cNvPr id="9" name="CaixaDeTexto 8">
            <a:extLst>
              <a:ext uri="{FF2B5EF4-FFF2-40B4-BE49-F238E27FC236}">
                <a16:creationId xmlns:a16="http://schemas.microsoft.com/office/drawing/2014/main" id="{F6A81BAE-65EB-46E8-95E0-15BCC846F0C6}"/>
              </a:ext>
            </a:extLst>
          </p:cNvPr>
          <p:cNvSpPr txBox="1"/>
          <p:nvPr/>
        </p:nvSpPr>
        <p:spPr>
          <a:xfrm>
            <a:off x="9956577" y="6344359"/>
            <a:ext cx="2232248" cy="477054"/>
          </a:xfrm>
          <a:prstGeom prst="rect">
            <a:avLst/>
          </a:prstGeom>
          <a:noFill/>
          <a:ln>
            <a:solidFill>
              <a:srgbClr val="FFFF00"/>
            </a:solidFill>
          </a:ln>
        </p:spPr>
        <p:txBody>
          <a:bodyPr wrap="square" rtlCol="0" anchor="ctr" anchorCtr="1">
            <a:spAutoFit/>
          </a:bodyPr>
          <a:lstStyle/>
          <a:p>
            <a:r>
              <a:rPr lang="pt-BR" sz="2500" dirty="0"/>
              <a:t>Carlos Júnior</a:t>
            </a:r>
          </a:p>
        </p:txBody>
      </p:sp>
      <p:sp>
        <p:nvSpPr>
          <p:cNvPr id="10" name="CaixaDeTexto 9">
            <a:extLst>
              <a:ext uri="{FF2B5EF4-FFF2-40B4-BE49-F238E27FC236}">
                <a16:creationId xmlns:a16="http://schemas.microsoft.com/office/drawing/2014/main" id="{A5BAA4D9-6453-4FE8-B4E3-7F7CE8314F99}"/>
              </a:ext>
            </a:extLst>
          </p:cNvPr>
          <p:cNvSpPr txBox="1"/>
          <p:nvPr/>
        </p:nvSpPr>
        <p:spPr>
          <a:xfrm>
            <a:off x="1262608" y="119533"/>
            <a:ext cx="9879631" cy="1446550"/>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pPr algn="ctr"/>
            <a:r>
              <a:rPr lang="pt-BR" sz="4400" b="1" dirty="0">
                <a:ln w="9525">
                  <a:solidFill>
                    <a:schemeClr val="bg1"/>
                  </a:solidFill>
                  <a:prstDash val="solid"/>
                </a:ln>
                <a:solidFill>
                  <a:schemeClr val="tx1"/>
                </a:solidFill>
                <a:effectLst>
                  <a:outerShdw blurRad="12700" dist="38100" dir="2700000" algn="tl" rotWithShape="0">
                    <a:schemeClr val="bg1">
                      <a:lumMod val="50000"/>
                    </a:schemeClr>
                  </a:outerShdw>
                </a:effectLst>
              </a:rPr>
              <a:t>Relação entre concentração comum, densidade e título</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in)">
                                      <p:cBhvr>
                                        <p:cTn id="18" dur="20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heel(1)">
                                      <p:cBhvr>
                                        <p:cTn id="23" dur="20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10"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ixaDeTexto 4">
            <a:extLst>
              <a:ext uri="{FF2B5EF4-FFF2-40B4-BE49-F238E27FC236}">
                <a16:creationId xmlns:a16="http://schemas.microsoft.com/office/drawing/2014/main" id="{2B1764A5-32CF-402A-81B9-B52F60FD78B6}"/>
              </a:ext>
            </a:extLst>
          </p:cNvPr>
          <p:cNvSpPr txBox="1"/>
          <p:nvPr/>
        </p:nvSpPr>
        <p:spPr>
          <a:xfrm>
            <a:off x="9547028" y="6337265"/>
            <a:ext cx="2232248" cy="477054"/>
          </a:xfrm>
          <a:prstGeom prst="rect">
            <a:avLst/>
          </a:prstGeom>
          <a:noFill/>
          <a:ln>
            <a:solidFill>
              <a:srgbClr val="FFFF00"/>
            </a:solidFill>
          </a:ln>
        </p:spPr>
        <p:txBody>
          <a:bodyPr wrap="square" rtlCol="0" anchor="ctr" anchorCtr="1">
            <a:spAutoFit/>
          </a:bodyPr>
          <a:lstStyle/>
          <a:p>
            <a:r>
              <a:rPr lang="pt-BR" sz="2500" dirty="0"/>
              <a:t>Carlos Júnior</a:t>
            </a:r>
          </a:p>
        </p:txBody>
      </p:sp>
      <p:sp>
        <p:nvSpPr>
          <p:cNvPr id="6" name="CaixaDeTexto 5">
            <a:extLst>
              <a:ext uri="{FF2B5EF4-FFF2-40B4-BE49-F238E27FC236}">
                <a16:creationId xmlns:a16="http://schemas.microsoft.com/office/drawing/2014/main" id="{7EA690D8-FAEC-4985-9FC9-79FF1800A836}"/>
              </a:ext>
            </a:extLst>
          </p:cNvPr>
          <p:cNvSpPr txBox="1"/>
          <p:nvPr/>
        </p:nvSpPr>
        <p:spPr>
          <a:xfrm>
            <a:off x="3934172" y="232650"/>
            <a:ext cx="5040560"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Exercícios</a:t>
            </a:r>
            <a:endParaRPr lang="pt-BR" dirty="0">
              <a:latin typeface="Agency FB" panose="020B0503020202020204" pitchFamily="34" charset="0"/>
            </a:endParaRPr>
          </a:p>
        </p:txBody>
      </p:sp>
      <p:sp>
        <p:nvSpPr>
          <p:cNvPr id="2" name="Retângulo 1">
            <a:extLst>
              <a:ext uri="{FF2B5EF4-FFF2-40B4-BE49-F238E27FC236}">
                <a16:creationId xmlns:a16="http://schemas.microsoft.com/office/drawing/2014/main" id="{7C8F019A-1765-43FE-B0CC-E58D177D4F13}"/>
              </a:ext>
            </a:extLst>
          </p:cNvPr>
          <p:cNvSpPr/>
          <p:nvPr/>
        </p:nvSpPr>
        <p:spPr>
          <a:xfrm>
            <a:off x="2297876" y="1318989"/>
            <a:ext cx="8712968" cy="923330"/>
          </a:xfrm>
          <a:prstGeom prst="rect">
            <a:avLst/>
          </a:prstGeom>
          <a:ln>
            <a:solidFill>
              <a:srgbClr val="FF0000"/>
            </a:solidFill>
          </a:ln>
        </p:spPr>
        <p:txBody>
          <a:bodyPr wrap="square">
            <a:spAutoFit/>
          </a:bodyPr>
          <a:lstStyle/>
          <a:p>
            <a:r>
              <a:rPr lang="pt-BR" dirty="0"/>
              <a:t>Uma xícara contém 90 g de café. Considerando  que você adoce essa solução com duas colheres de chá, contendo 5 g de açúcar cada uma, a porcentagem em massa de açúcar comum será:</a:t>
            </a:r>
          </a:p>
        </p:txBody>
      </p:sp>
      <p:sp>
        <p:nvSpPr>
          <p:cNvPr id="7" name="Retângulo 6">
            <a:extLst>
              <a:ext uri="{FF2B5EF4-FFF2-40B4-BE49-F238E27FC236}">
                <a16:creationId xmlns:a16="http://schemas.microsoft.com/office/drawing/2014/main" id="{46AC5808-8675-4407-A036-BA7042CEF27D}"/>
              </a:ext>
            </a:extLst>
          </p:cNvPr>
          <p:cNvSpPr/>
          <p:nvPr/>
        </p:nvSpPr>
        <p:spPr>
          <a:xfrm>
            <a:off x="2297876" y="2828836"/>
            <a:ext cx="8712968" cy="923330"/>
          </a:xfrm>
          <a:prstGeom prst="rect">
            <a:avLst/>
          </a:prstGeom>
          <a:ln>
            <a:solidFill>
              <a:srgbClr val="FF0000"/>
            </a:solidFill>
          </a:ln>
        </p:spPr>
        <p:txBody>
          <a:bodyPr wrap="square">
            <a:spAutoFit/>
          </a:bodyPr>
          <a:lstStyle/>
          <a:p>
            <a:pPr algn="just"/>
            <a:r>
              <a:rPr lang="pt-BR" dirty="0">
                <a:latin typeface="Arial" pitchFamily="34" charset="0"/>
                <a:cs typeface="Arial" pitchFamily="34" charset="0"/>
              </a:rPr>
              <a:t>A molaridade de uma solução de ácido</a:t>
            </a:r>
            <a:r>
              <a:rPr lang="pt-BR" b="1" dirty="0">
                <a:latin typeface="Arial" pitchFamily="34" charset="0"/>
                <a:cs typeface="Arial" pitchFamily="34" charset="0"/>
              </a:rPr>
              <a:t> </a:t>
            </a:r>
            <a:r>
              <a:rPr lang="pt-BR" dirty="0">
                <a:latin typeface="Arial" pitchFamily="34" charset="0"/>
                <a:cs typeface="Arial" pitchFamily="34" charset="0"/>
              </a:rPr>
              <a:t>sulfúrico de concentração 40% em massa e densidade de 1,4 g/</a:t>
            </a:r>
            <a:r>
              <a:rPr lang="pt-BR" dirty="0" err="1">
                <a:latin typeface="Arial" pitchFamily="34" charset="0"/>
                <a:cs typeface="Arial" pitchFamily="34" charset="0"/>
              </a:rPr>
              <a:t>mL</a:t>
            </a:r>
            <a:r>
              <a:rPr lang="pt-BR" dirty="0">
                <a:latin typeface="Arial" pitchFamily="34" charset="0"/>
                <a:cs typeface="Arial" pitchFamily="34" charset="0"/>
              </a:rPr>
              <a:t> será  aproximadamente:</a:t>
            </a:r>
          </a:p>
          <a:p>
            <a:pPr algn="just"/>
            <a:r>
              <a:rPr lang="pt-BR" dirty="0">
                <a:latin typeface="Arial" pitchFamily="34" charset="0"/>
                <a:cs typeface="Arial" pitchFamily="34" charset="0"/>
              </a:rPr>
              <a:t>Massas atômicas: H = 1,0; O = 16; S = 32.</a:t>
            </a:r>
          </a:p>
        </p:txBody>
      </p:sp>
    </p:spTree>
    <p:extLst>
      <p:ext uri="{BB962C8B-B14F-4D97-AF65-F5344CB8AC3E}">
        <p14:creationId xmlns:p14="http://schemas.microsoft.com/office/powerpoint/2010/main" val="33143296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a:extLst>
              <a:ext uri="{FF2B5EF4-FFF2-40B4-BE49-F238E27FC236}">
                <a16:creationId xmlns:a16="http://schemas.microsoft.com/office/drawing/2014/main" id="{AA05540A-8470-426A-A670-E9DD79A711A2}"/>
              </a:ext>
            </a:extLst>
          </p:cNvPr>
          <p:cNvSpPr txBox="1"/>
          <p:nvPr/>
        </p:nvSpPr>
        <p:spPr>
          <a:xfrm>
            <a:off x="1154596" y="260648"/>
            <a:ext cx="9879631" cy="707886"/>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pPr algn="ctr"/>
            <a:r>
              <a:rPr lang="pt-BR" sz="4000" b="1" dirty="0">
                <a:ln w="9525">
                  <a:solidFill>
                    <a:schemeClr val="bg1"/>
                  </a:solidFill>
                  <a:prstDash val="solid"/>
                </a:ln>
                <a:solidFill>
                  <a:schemeClr val="tx1"/>
                </a:solidFill>
                <a:effectLst>
                  <a:outerShdw blurRad="12700" dist="38100" dir="2700000" algn="tl" rotWithShape="0">
                    <a:schemeClr val="bg1">
                      <a:lumMod val="50000"/>
                    </a:schemeClr>
                  </a:outerShdw>
                </a:effectLst>
              </a:rPr>
              <a:t>Fração em quantidade de matéria ou molar </a:t>
            </a:r>
          </a:p>
        </p:txBody>
      </p:sp>
      <p:sp>
        <p:nvSpPr>
          <p:cNvPr id="3" name="Retângulo 2">
            <a:extLst>
              <a:ext uri="{FF2B5EF4-FFF2-40B4-BE49-F238E27FC236}">
                <a16:creationId xmlns:a16="http://schemas.microsoft.com/office/drawing/2014/main" id="{774CFC02-BAAC-4D56-A698-37BA37F56665}"/>
              </a:ext>
            </a:extLst>
          </p:cNvPr>
          <p:cNvSpPr/>
          <p:nvPr/>
        </p:nvSpPr>
        <p:spPr>
          <a:xfrm>
            <a:off x="2166705" y="1814626"/>
            <a:ext cx="7855410" cy="1200329"/>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pt-BR" altLang="pt-BR" dirty="0"/>
              <a:t>Razão entre a quantidade de matéria de um dos componentes da solução e a de matéria total na solução:</a:t>
            </a:r>
          </a:p>
          <a:p>
            <a:r>
              <a:rPr lang="pt-BR" altLang="pt-BR" dirty="0"/>
              <a:t>sendo </a:t>
            </a:r>
            <a:r>
              <a:rPr lang="pt-BR" altLang="pt-BR" dirty="0" err="1"/>
              <a:t>x</a:t>
            </a:r>
            <a:r>
              <a:rPr lang="pt-BR" altLang="pt-BR" baseline="-25000" dirty="0" err="1"/>
              <a:t>soluto</a:t>
            </a:r>
            <a:r>
              <a:rPr lang="pt-BR" altLang="pt-BR" dirty="0"/>
              <a:t> a fração em quantidade de matéria do soluto e </a:t>
            </a:r>
            <a:r>
              <a:rPr lang="pt-BR" altLang="pt-BR" dirty="0" err="1"/>
              <a:t>x</a:t>
            </a:r>
            <a:r>
              <a:rPr lang="pt-BR" altLang="pt-BR" baseline="-25000" dirty="0" err="1"/>
              <a:t>solvente</a:t>
            </a:r>
            <a:r>
              <a:rPr lang="pt-BR" altLang="pt-BR" dirty="0"/>
              <a:t> a fração em quantidade de matéria do solvente.</a:t>
            </a:r>
          </a:p>
        </p:txBody>
      </p:sp>
      <p:pic>
        <p:nvPicPr>
          <p:cNvPr id="4" name="Picture 7" descr="027">
            <a:extLst>
              <a:ext uri="{FF2B5EF4-FFF2-40B4-BE49-F238E27FC236}">
                <a16:creationId xmlns:a16="http://schemas.microsoft.com/office/drawing/2014/main" id="{524A67AB-AFF0-47F0-9D8B-E07EEB5E4A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1971"/>
          <a:stretch>
            <a:fillRect/>
          </a:stretch>
        </p:blipFill>
        <p:spPr bwMode="auto">
          <a:xfrm>
            <a:off x="1989929" y="3861048"/>
            <a:ext cx="8208963" cy="915987"/>
          </a:xfrm>
          <a:prstGeom prst="rect">
            <a:avLst/>
          </a:prstGeom>
          <a:noFill/>
          <a:ln w="9525">
            <a:solidFill>
              <a:srgbClr val="FF33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69983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ixaDeTexto 4">
            <a:extLst>
              <a:ext uri="{FF2B5EF4-FFF2-40B4-BE49-F238E27FC236}">
                <a16:creationId xmlns:a16="http://schemas.microsoft.com/office/drawing/2014/main" id="{BA2E68BE-49C9-4501-81BE-77465CA61E60}"/>
              </a:ext>
            </a:extLst>
          </p:cNvPr>
          <p:cNvSpPr txBox="1"/>
          <p:nvPr/>
        </p:nvSpPr>
        <p:spPr>
          <a:xfrm>
            <a:off x="9547028" y="6337265"/>
            <a:ext cx="2232248" cy="477054"/>
          </a:xfrm>
          <a:prstGeom prst="rect">
            <a:avLst/>
          </a:prstGeom>
          <a:noFill/>
          <a:ln>
            <a:solidFill>
              <a:srgbClr val="FFFF00"/>
            </a:solidFill>
          </a:ln>
        </p:spPr>
        <p:txBody>
          <a:bodyPr wrap="square" rtlCol="0" anchor="ctr" anchorCtr="1">
            <a:spAutoFit/>
          </a:bodyPr>
          <a:lstStyle/>
          <a:p>
            <a:r>
              <a:rPr lang="pt-BR" sz="2500" dirty="0"/>
              <a:t>Carlos Júnior</a:t>
            </a:r>
          </a:p>
        </p:txBody>
      </p:sp>
      <p:sp>
        <p:nvSpPr>
          <p:cNvPr id="6" name="CaixaDeTexto 5">
            <a:extLst>
              <a:ext uri="{FF2B5EF4-FFF2-40B4-BE49-F238E27FC236}">
                <a16:creationId xmlns:a16="http://schemas.microsoft.com/office/drawing/2014/main" id="{46FEABBE-E48A-405C-A95B-7D5E83765E45}"/>
              </a:ext>
            </a:extLst>
          </p:cNvPr>
          <p:cNvSpPr txBox="1"/>
          <p:nvPr/>
        </p:nvSpPr>
        <p:spPr>
          <a:xfrm>
            <a:off x="3934172" y="232650"/>
            <a:ext cx="5040560"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Exercícios</a:t>
            </a:r>
            <a:endParaRPr lang="pt-BR" dirty="0">
              <a:latin typeface="Agency FB" panose="020B0503020202020204" pitchFamily="34" charset="0"/>
            </a:endParaRPr>
          </a:p>
        </p:txBody>
      </p:sp>
      <p:sp>
        <p:nvSpPr>
          <p:cNvPr id="2" name="Retângulo 1">
            <a:extLst>
              <a:ext uri="{FF2B5EF4-FFF2-40B4-BE49-F238E27FC236}">
                <a16:creationId xmlns:a16="http://schemas.microsoft.com/office/drawing/2014/main" id="{BC33935D-BFB9-45BA-BFEB-87347FD4A5C7}"/>
              </a:ext>
            </a:extLst>
          </p:cNvPr>
          <p:cNvSpPr/>
          <p:nvPr/>
        </p:nvSpPr>
        <p:spPr>
          <a:xfrm>
            <a:off x="2926060" y="1735942"/>
            <a:ext cx="7798940" cy="2585323"/>
          </a:xfrm>
          <a:prstGeom prst="rect">
            <a:avLst/>
          </a:prstGeom>
          <a:ln>
            <a:solidFill>
              <a:srgbClr val="FF3300"/>
            </a:solidFill>
          </a:ln>
        </p:spPr>
        <p:txBody>
          <a:bodyPr wrap="square">
            <a:spAutoFit/>
          </a:bodyPr>
          <a:lstStyle/>
          <a:p>
            <a:r>
              <a:rPr lang="pt-BR" dirty="0"/>
              <a:t>(UFPA) Uma massa de 160 g de </a:t>
            </a:r>
            <a:r>
              <a:rPr lang="pt-BR" dirty="0" err="1"/>
              <a:t>NaOH</a:t>
            </a:r>
            <a:r>
              <a:rPr lang="pt-BR" dirty="0"/>
              <a:t> foi dissolvida em 216 g de água. A fração em quantidade de matéria do soluto e do solvente nessa solução é, respectivamente: (Dadas as massas atômicas: Na = 23u, O = 16 u, H = 1u)</a:t>
            </a:r>
          </a:p>
          <a:p>
            <a:endParaRPr lang="pt-BR" dirty="0"/>
          </a:p>
          <a:p>
            <a:r>
              <a:rPr lang="pt-BR" dirty="0"/>
              <a:t>a) 0,4 e 0,18</a:t>
            </a:r>
          </a:p>
          <a:p>
            <a:r>
              <a:rPr lang="pt-BR" dirty="0"/>
              <a:t>b) 0,16 e 0,216</a:t>
            </a:r>
          </a:p>
          <a:p>
            <a:r>
              <a:rPr lang="pt-BR" dirty="0"/>
              <a:t>c) 0,25 e 0,75</a:t>
            </a:r>
          </a:p>
          <a:p>
            <a:r>
              <a:rPr lang="pt-BR" dirty="0"/>
              <a:t>d) 0,426 e 0,574</a:t>
            </a:r>
          </a:p>
          <a:p>
            <a:r>
              <a:rPr lang="pt-BR" dirty="0"/>
              <a:t>e) 40 e 120</a:t>
            </a:r>
          </a:p>
        </p:txBody>
      </p:sp>
    </p:spTree>
    <p:extLst>
      <p:ext uri="{BB962C8B-B14F-4D97-AF65-F5344CB8AC3E}">
        <p14:creationId xmlns:p14="http://schemas.microsoft.com/office/powerpoint/2010/main" val="2271024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Química, Laboratório, Experiência">
            <a:extLst>
              <a:ext uri="{FF2B5EF4-FFF2-40B4-BE49-F238E27FC236}">
                <a16:creationId xmlns:a16="http://schemas.microsoft.com/office/drawing/2014/main" id="{0EBD27F3-B390-49D9-A8B2-91AE8D63BF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2188824"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9A5CFC53-07F8-4DD0-A359-51528555FF49}"/>
              </a:ext>
            </a:extLst>
          </p:cNvPr>
          <p:cNvSpPr/>
          <p:nvPr/>
        </p:nvSpPr>
        <p:spPr>
          <a:xfrm>
            <a:off x="0" y="0"/>
            <a:ext cx="12188825" cy="6858000"/>
          </a:xfrm>
          <a:prstGeom prst="rect">
            <a:avLst/>
          </a:prstGeom>
          <a:solidFill>
            <a:schemeClr val="tx1">
              <a:alpha val="72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solidFill>
                <a:sysClr val="windowText" lastClr="000000"/>
              </a:solidFill>
            </a:endParaRPr>
          </a:p>
        </p:txBody>
      </p:sp>
      <p:sp>
        <p:nvSpPr>
          <p:cNvPr id="4" name="CaixaDeTexto 3">
            <a:extLst>
              <a:ext uri="{FF2B5EF4-FFF2-40B4-BE49-F238E27FC236}">
                <a16:creationId xmlns:a16="http://schemas.microsoft.com/office/drawing/2014/main" id="{67077F7B-0E31-4D8F-A62C-8A9025DE46CB}"/>
              </a:ext>
            </a:extLst>
          </p:cNvPr>
          <p:cNvSpPr txBox="1"/>
          <p:nvPr/>
        </p:nvSpPr>
        <p:spPr>
          <a:xfrm>
            <a:off x="3934172" y="232650"/>
            <a:ext cx="5040560"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Diluição das soluções</a:t>
            </a:r>
            <a:endParaRPr lang="pt-BR" dirty="0">
              <a:latin typeface="Agency FB" panose="020B0503020202020204" pitchFamily="34" charset="0"/>
            </a:endParaRPr>
          </a:p>
        </p:txBody>
      </p:sp>
      <p:sp>
        <p:nvSpPr>
          <p:cNvPr id="3" name="Retângulo 2">
            <a:extLst>
              <a:ext uri="{FF2B5EF4-FFF2-40B4-BE49-F238E27FC236}">
                <a16:creationId xmlns:a16="http://schemas.microsoft.com/office/drawing/2014/main" id="{574E58F3-FF82-483A-82C6-8744931A0013}"/>
              </a:ext>
            </a:extLst>
          </p:cNvPr>
          <p:cNvSpPr/>
          <p:nvPr/>
        </p:nvSpPr>
        <p:spPr>
          <a:xfrm>
            <a:off x="1786415" y="1484784"/>
            <a:ext cx="9336074" cy="923330"/>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pt-BR" dirty="0"/>
              <a:t>Ocorre quando acrescentamos solvente (geralmente a água) a alguma solução, com isso o volume da solução aumenta e sua concentração diminui, porém a massa do soluto permanece inalterada. Isso é feito, por exemplo, quando diluímos um produto de limpeza antes de usá-lo.</a:t>
            </a:r>
          </a:p>
        </p:txBody>
      </p:sp>
      <p:sp>
        <p:nvSpPr>
          <p:cNvPr id="6" name="Retângulo 5">
            <a:extLst>
              <a:ext uri="{FF2B5EF4-FFF2-40B4-BE49-F238E27FC236}">
                <a16:creationId xmlns:a16="http://schemas.microsoft.com/office/drawing/2014/main" id="{D416D001-CB80-4F93-9BE3-64AED7A5784D}"/>
              </a:ext>
            </a:extLst>
          </p:cNvPr>
          <p:cNvSpPr/>
          <p:nvPr/>
        </p:nvSpPr>
        <p:spPr>
          <a:xfrm>
            <a:off x="4762264" y="2951500"/>
            <a:ext cx="3384376" cy="523220"/>
          </a:xfrm>
          <a:prstGeom prst="rect">
            <a:avLst/>
          </a:prstGeom>
          <a:solidFill>
            <a:schemeClr val="bg2"/>
          </a:solidFill>
          <a:ln>
            <a:solidFill>
              <a:srgbClr val="FF3300"/>
            </a:solidFill>
          </a:ln>
        </p:spPr>
        <p:txBody>
          <a:bodyPr wrap="square">
            <a:spAutoFit/>
          </a:bodyPr>
          <a:lstStyle/>
          <a:p>
            <a:r>
              <a:rPr lang="pt-BR" sz="1400" dirty="0">
                <a:latin typeface="Arial" pitchFamily="34" charset="0"/>
                <a:ea typeface="Times New Roman" pitchFamily="18" charset="0"/>
                <a:cs typeface="Times New Roman" pitchFamily="18" charset="0"/>
              </a:rPr>
              <a:t> </a:t>
            </a:r>
            <a:r>
              <a:rPr lang="pt-BR" sz="2800" b="1" dirty="0">
                <a:latin typeface="Arial" pitchFamily="34" charset="0"/>
                <a:ea typeface="Times New Roman" pitchFamily="18" charset="0"/>
                <a:cs typeface="Times New Roman" pitchFamily="18" charset="0"/>
              </a:rPr>
              <a:t>M</a:t>
            </a:r>
            <a:r>
              <a:rPr lang="pt-BR" sz="2800" b="1" baseline="-30000" dirty="0">
                <a:latin typeface="Arial" pitchFamily="34" charset="0"/>
                <a:ea typeface="Times New Roman" pitchFamily="18" charset="0"/>
                <a:cs typeface="Times New Roman" pitchFamily="18" charset="0"/>
              </a:rPr>
              <a:t>1</a:t>
            </a:r>
            <a:r>
              <a:rPr lang="pt-BR" sz="2800" b="1" dirty="0">
                <a:latin typeface="Arial" pitchFamily="34" charset="0"/>
                <a:ea typeface="Times New Roman" pitchFamily="18" charset="0"/>
                <a:cs typeface="Times New Roman" pitchFamily="18" charset="0"/>
              </a:rPr>
              <a:t> x V</a:t>
            </a:r>
            <a:r>
              <a:rPr lang="pt-BR" sz="2800" b="1" baseline="-30000" dirty="0">
                <a:latin typeface="Arial" pitchFamily="34" charset="0"/>
                <a:ea typeface="Times New Roman" pitchFamily="18" charset="0"/>
                <a:cs typeface="Times New Roman" pitchFamily="18" charset="0"/>
              </a:rPr>
              <a:t>1</a:t>
            </a:r>
            <a:r>
              <a:rPr lang="pt-BR" sz="2800" b="1" dirty="0">
                <a:latin typeface="Arial" pitchFamily="34" charset="0"/>
                <a:ea typeface="Times New Roman" pitchFamily="18" charset="0"/>
                <a:cs typeface="Times New Roman" pitchFamily="18" charset="0"/>
              </a:rPr>
              <a:t>  =  M</a:t>
            </a:r>
            <a:r>
              <a:rPr lang="pt-BR" sz="2800" b="1" baseline="-30000" dirty="0">
                <a:latin typeface="Arial" pitchFamily="34" charset="0"/>
                <a:ea typeface="Times New Roman" pitchFamily="18" charset="0"/>
                <a:cs typeface="Times New Roman" pitchFamily="18" charset="0"/>
              </a:rPr>
              <a:t>2</a:t>
            </a:r>
            <a:r>
              <a:rPr lang="pt-BR" sz="2800" b="1" dirty="0">
                <a:latin typeface="Arial" pitchFamily="34" charset="0"/>
                <a:ea typeface="Times New Roman" pitchFamily="18" charset="0"/>
                <a:cs typeface="Times New Roman" pitchFamily="18" charset="0"/>
              </a:rPr>
              <a:t> x V</a:t>
            </a:r>
            <a:r>
              <a:rPr lang="pt-BR" sz="2800" b="1" baseline="-30000" dirty="0">
                <a:latin typeface="Arial" pitchFamily="34" charset="0"/>
                <a:ea typeface="Times New Roman" pitchFamily="18" charset="0"/>
                <a:cs typeface="Times New Roman" pitchFamily="18" charset="0"/>
              </a:rPr>
              <a:t>2</a:t>
            </a:r>
            <a:r>
              <a:rPr lang="pt-BR" sz="2800" b="1" dirty="0">
                <a:latin typeface="Arial" pitchFamily="34" charset="0"/>
                <a:ea typeface="Times New Roman" pitchFamily="18" charset="0"/>
                <a:cs typeface="Times New Roman" pitchFamily="18" charset="0"/>
              </a:rPr>
              <a:t> </a:t>
            </a:r>
            <a:endParaRPr lang="pt-BR" sz="2800" dirty="0"/>
          </a:p>
        </p:txBody>
      </p:sp>
      <p:pic>
        <p:nvPicPr>
          <p:cNvPr id="7" name="Picture 4" descr="A partir de uma soluÃ§Ã£o de concentraÃ§Ã£o conhecida, um quÃ­mico consegue obter outras soluÃ§Ãµes de concentraÃ§Ãµes diferentes, atravÃ©s de sua diluiÃ§Ã£o.">
            <a:extLst>
              <a:ext uri="{FF2B5EF4-FFF2-40B4-BE49-F238E27FC236}">
                <a16:creationId xmlns:a16="http://schemas.microsoft.com/office/drawing/2014/main" id="{654C0A7A-00D0-4DCF-BE32-807F4D6F4A9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645" r="8269"/>
          <a:stretch/>
        </p:blipFill>
        <p:spPr bwMode="auto">
          <a:xfrm>
            <a:off x="477788" y="3429000"/>
            <a:ext cx="1584176" cy="24696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13" descr="emenda_01">
            <a:extLst>
              <a:ext uri="{FF2B5EF4-FFF2-40B4-BE49-F238E27FC236}">
                <a16:creationId xmlns:a16="http://schemas.microsoft.com/office/drawing/2014/main" id="{CCEA2674-E9B9-4281-A649-E3C1541A2FE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66220" y="3789040"/>
            <a:ext cx="5808905" cy="25675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3809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heel(1)">
                                      <p:cBhvr>
                                        <p:cTn id="12" dur="2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randombar(horizontal)">
                                      <p:cBhvr>
                                        <p:cTn id="24" dur="5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6"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Química, Laboratório, Experiência">
            <a:extLst>
              <a:ext uri="{FF2B5EF4-FFF2-40B4-BE49-F238E27FC236}">
                <a16:creationId xmlns:a16="http://schemas.microsoft.com/office/drawing/2014/main" id="{0EBD27F3-B390-49D9-A8B2-91AE8D63BF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2188824"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9A5CFC53-07F8-4DD0-A359-51528555FF49}"/>
              </a:ext>
            </a:extLst>
          </p:cNvPr>
          <p:cNvSpPr/>
          <p:nvPr/>
        </p:nvSpPr>
        <p:spPr>
          <a:xfrm>
            <a:off x="0" y="0"/>
            <a:ext cx="12188825" cy="6858000"/>
          </a:xfrm>
          <a:prstGeom prst="rect">
            <a:avLst/>
          </a:prstGeom>
          <a:solidFill>
            <a:schemeClr val="tx1">
              <a:alpha val="72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solidFill>
                <a:sysClr val="windowText" lastClr="000000"/>
              </a:solidFill>
            </a:endParaRPr>
          </a:p>
        </p:txBody>
      </p:sp>
      <p:sp>
        <p:nvSpPr>
          <p:cNvPr id="4" name="CaixaDeTexto 3">
            <a:extLst>
              <a:ext uri="{FF2B5EF4-FFF2-40B4-BE49-F238E27FC236}">
                <a16:creationId xmlns:a16="http://schemas.microsoft.com/office/drawing/2014/main" id="{67077F7B-0E31-4D8F-A62C-8A9025DE46CB}"/>
              </a:ext>
            </a:extLst>
          </p:cNvPr>
          <p:cNvSpPr txBox="1"/>
          <p:nvPr/>
        </p:nvSpPr>
        <p:spPr>
          <a:xfrm>
            <a:off x="3934172" y="232650"/>
            <a:ext cx="5040560"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Diluição das soluções</a:t>
            </a:r>
            <a:endParaRPr lang="pt-BR" dirty="0">
              <a:latin typeface="Agency FB" panose="020B0503020202020204" pitchFamily="34" charset="0"/>
            </a:endParaRPr>
          </a:p>
        </p:txBody>
      </p:sp>
      <p:sp>
        <p:nvSpPr>
          <p:cNvPr id="5" name="Retângulo 4">
            <a:extLst>
              <a:ext uri="{FF2B5EF4-FFF2-40B4-BE49-F238E27FC236}">
                <a16:creationId xmlns:a16="http://schemas.microsoft.com/office/drawing/2014/main" id="{31354E41-D813-4C0D-8023-83A44D35FAFB}"/>
              </a:ext>
            </a:extLst>
          </p:cNvPr>
          <p:cNvSpPr/>
          <p:nvPr/>
        </p:nvSpPr>
        <p:spPr>
          <a:xfrm>
            <a:off x="2698998" y="1700808"/>
            <a:ext cx="7510908" cy="646331"/>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marL="400050" indent="-400050">
              <a:buNone/>
            </a:pPr>
            <a:r>
              <a:rPr lang="pt-BR" altLang="pt-BR" dirty="0"/>
              <a:t>Solução concentrada de CuCl</a:t>
            </a:r>
            <a:r>
              <a:rPr lang="pt-BR" altLang="pt-BR" baseline="-25000" dirty="0"/>
              <a:t>2</a:t>
            </a:r>
            <a:r>
              <a:rPr lang="pt-BR" altLang="pt-BR" dirty="0"/>
              <a:t> (</a:t>
            </a:r>
            <a:r>
              <a:rPr lang="pt-BR" altLang="pt-BR" dirty="0" err="1"/>
              <a:t>aq</a:t>
            </a:r>
            <a:r>
              <a:rPr lang="pt-BR" altLang="pt-BR" dirty="0"/>
              <a:t>) diluída pela adição de solvente resulta em nova solução com o mesmo número de íons Cu</a:t>
            </a:r>
            <a:r>
              <a:rPr lang="pt-BR" altLang="pt-BR" baseline="30000" dirty="0"/>
              <a:t>2+ </a:t>
            </a:r>
            <a:r>
              <a:rPr lang="pt-BR" altLang="pt-BR" dirty="0"/>
              <a:t>e Cl</a:t>
            </a:r>
            <a:r>
              <a:rPr lang="pt-BR" altLang="pt-BR" baseline="30000" dirty="0"/>
              <a:t>–</a:t>
            </a:r>
            <a:r>
              <a:rPr lang="pt-BR" altLang="pt-BR" dirty="0"/>
              <a:t>.</a:t>
            </a:r>
          </a:p>
        </p:txBody>
      </p:sp>
      <p:pic>
        <p:nvPicPr>
          <p:cNvPr id="10" name="Picture 6" descr="031">
            <a:extLst>
              <a:ext uri="{FF2B5EF4-FFF2-40B4-BE49-F238E27FC236}">
                <a16:creationId xmlns:a16="http://schemas.microsoft.com/office/drawing/2014/main" id="{6468BFB9-4364-4D8E-BC5D-7C9F2C1ADD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73932" y="2764454"/>
            <a:ext cx="9191625" cy="32956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328845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Química, Laboratório, Experiência">
            <a:extLst>
              <a:ext uri="{FF2B5EF4-FFF2-40B4-BE49-F238E27FC236}">
                <a16:creationId xmlns:a16="http://schemas.microsoft.com/office/drawing/2014/main" id="{0EBD27F3-B390-49D9-A8B2-91AE8D63BF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2188824"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9A5CFC53-07F8-4DD0-A359-51528555FF49}"/>
              </a:ext>
            </a:extLst>
          </p:cNvPr>
          <p:cNvSpPr/>
          <p:nvPr/>
        </p:nvSpPr>
        <p:spPr>
          <a:xfrm>
            <a:off x="0" y="0"/>
            <a:ext cx="12188825" cy="6858000"/>
          </a:xfrm>
          <a:prstGeom prst="rect">
            <a:avLst/>
          </a:prstGeom>
          <a:solidFill>
            <a:schemeClr val="tx1">
              <a:alpha val="72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solidFill>
                <a:sysClr val="windowText" lastClr="000000"/>
              </a:solidFill>
            </a:endParaRPr>
          </a:p>
        </p:txBody>
      </p:sp>
      <p:sp>
        <p:nvSpPr>
          <p:cNvPr id="4" name="CaixaDeTexto 3">
            <a:extLst>
              <a:ext uri="{FF2B5EF4-FFF2-40B4-BE49-F238E27FC236}">
                <a16:creationId xmlns:a16="http://schemas.microsoft.com/office/drawing/2014/main" id="{67077F7B-0E31-4D8F-A62C-8A9025DE46CB}"/>
              </a:ext>
            </a:extLst>
          </p:cNvPr>
          <p:cNvSpPr txBox="1"/>
          <p:nvPr/>
        </p:nvSpPr>
        <p:spPr>
          <a:xfrm>
            <a:off x="3934172" y="232650"/>
            <a:ext cx="5040560"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Diluição das soluções</a:t>
            </a:r>
            <a:endParaRPr lang="pt-BR" dirty="0">
              <a:latin typeface="Agency FB" panose="020B0503020202020204" pitchFamily="34" charset="0"/>
            </a:endParaRPr>
          </a:p>
        </p:txBody>
      </p:sp>
      <p:sp>
        <p:nvSpPr>
          <p:cNvPr id="3" name="Retângulo 2">
            <a:extLst>
              <a:ext uri="{FF2B5EF4-FFF2-40B4-BE49-F238E27FC236}">
                <a16:creationId xmlns:a16="http://schemas.microsoft.com/office/drawing/2014/main" id="{CB64DA2C-DBB7-4797-ABD6-717747B3C708}"/>
              </a:ext>
            </a:extLst>
          </p:cNvPr>
          <p:cNvSpPr/>
          <p:nvPr/>
        </p:nvSpPr>
        <p:spPr>
          <a:xfrm>
            <a:off x="5664668" y="1303243"/>
            <a:ext cx="6313395" cy="646331"/>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r>
              <a:rPr lang="pt-BR" altLang="pt-BR" dirty="0"/>
              <a:t>Pelos cálculos envolvendo as diluições das soluções, percebemos </a:t>
            </a:r>
          </a:p>
          <a:p>
            <a:r>
              <a:rPr lang="pt-BR" altLang="pt-BR" dirty="0"/>
              <a:t>Que a quantidade de soluto permanece a mesma.</a:t>
            </a:r>
          </a:p>
        </p:txBody>
      </p:sp>
      <p:pic>
        <p:nvPicPr>
          <p:cNvPr id="8" name="Picture 9" descr="032">
            <a:extLst>
              <a:ext uri="{FF2B5EF4-FFF2-40B4-BE49-F238E27FC236}">
                <a16:creationId xmlns:a16="http://schemas.microsoft.com/office/drawing/2014/main" id="{ED7FE755-4639-49F9-B17B-C751614A28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4270" y="2136733"/>
            <a:ext cx="8780462" cy="1087437"/>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9" name="Picture 10" descr="033">
            <a:extLst>
              <a:ext uri="{FF2B5EF4-FFF2-40B4-BE49-F238E27FC236}">
                <a16:creationId xmlns:a16="http://schemas.microsoft.com/office/drawing/2014/main" id="{3E009A97-B9EE-4236-8A2E-FE36180CF5E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70076" y="3421701"/>
            <a:ext cx="8929687" cy="1227138"/>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1" name="Picture 11" descr="034">
            <a:extLst>
              <a:ext uri="{FF2B5EF4-FFF2-40B4-BE49-F238E27FC236}">
                <a16:creationId xmlns:a16="http://schemas.microsoft.com/office/drawing/2014/main" id="{9F7700B1-1B07-40D0-904C-0E21B96F575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17687" y="4846370"/>
            <a:ext cx="8553450" cy="1790700"/>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extLst>
      <p:ext uri="{BB962C8B-B14F-4D97-AF65-F5344CB8AC3E}">
        <p14:creationId xmlns:p14="http://schemas.microsoft.com/office/powerpoint/2010/main" val="102657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heel(1)">
                                      <p:cBhvr>
                                        <p:cTn id="17" dur="20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down)">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ixaDeTexto 4">
            <a:extLst>
              <a:ext uri="{FF2B5EF4-FFF2-40B4-BE49-F238E27FC236}">
                <a16:creationId xmlns:a16="http://schemas.microsoft.com/office/drawing/2014/main" id="{68A5A049-4CE9-4864-833D-448BA4BA0F31}"/>
              </a:ext>
            </a:extLst>
          </p:cNvPr>
          <p:cNvSpPr txBox="1"/>
          <p:nvPr/>
        </p:nvSpPr>
        <p:spPr>
          <a:xfrm>
            <a:off x="9547028" y="6337265"/>
            <a:ext cx="2232248" cy="477054"/>
          </a:xfrm>
          <a:prstGeom prst="rect">
            <a:avLst/>
          </a:prstGeom>
          <a:noFill/>
          <a:ln>
            <a:solidFill>
              <a:srgbClr val="FFFF00"/>
            </a:solidFill>
          </a:ln>
        </p:spPr>
        <p:txBody>
          <a:bodyPr wrap="square" rtlCol="0" anchor="ctr" anchorCtr="1">
            <a:spAutoFit/>
          </a:bodyPr>
          <a:lstStyle/>
          <a:p>
            <a:r>
              <a:rPr lang="pt-BR" sz="2500" dirty="0"/>
              <a:t>Carlos Júnior</a:t>
            </a:r>
          </a:p>
        </p:txBody>
      </p:sp>
      <p:sp>
        <p:nvSpPr>
          <p:cNvPr id="6" name="CaixaDeTexto 5">
            <a:extLst>
              <a:ext uri="{FF2B5EF4-FFF2-40B4-BE49-F238E27FC236}">
                <a16:creationId xmlns:a16="http://schemas.microsoft.com/office/drawing/2014/main" id="{BDDB71CC-2CC5-419C-9FA5-ABA311A8B7D7}"/>
              </a:ext>
            </a:extLst>
          </p:cNvPr>
          <p:cNvSpPr txBox="1"/>
          <p:nvPr/>
        </p:nvSpPr>
        <p:spPr>
          <a:xfrm>
            <a:off x="3934172" y="232650"/>
            <a:ext cx="5040560"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Exercícios</a:t>
            </a:r>
            <a:endParaRPr lang="pt-BR" dirty="0">
              <a:latin typeface="Agency FB" panose="020B0503020202020204" pitchFamily="34" charset="0"/>
            </a:endParaRPr>
          </a:p>
        </p:txBody>
      </p:sp>
      <p:sp>
        <p:nvSpPr>
          <p:cNvPr id="2" name="Retângulo 1">
            <a:extLst>
              <a:ext uri="{FF2B5EF4-FFF2-40B4-BE49-F238E27FC236}">
                <a16:creationId xmlns:a16="http://schemas.microsoft.com/office/drawing/2014/main" id="{E4E0DD57-7F4A-4115-9E38-BE7B3DDE4669}"/>
              </a:ext>
            </a:extLst>
          </p:cNvPr>
          <p:cNvSpPr/>
          <p:nvPr/>
        </p:nvSpPr>
        <p:spPr>
          <a:xfrm>
            <a:off x="2061964" y="1640615"/>
            <a:ext cx="8784976" cy="646331"/>
          </a:xfrm>
          <a:prstGeom prst="rect">
            <a:avLst/>
          </a:prstGeom>
          <a:ln>
            <a:solidFill>
              <a:srgbClr val="FF3300"/>
            </a:solidFill>
          </a:ln>
        </p:spPr>
        <p:txBody>
          <a:bodyPr wrap="square">
            <a:spAutoFit/>
          </a:bodyPr>
          <a:lstStyle/>
          <a:p>
            <a:r>
              <a:rPr lang="pt-BR" dirty="0">
                <a:latin typeface="Arial" pitchFamily="34" charset="0"/>
                <a:cs typeface="Arial" pitchFamily="34" charset="0"/>
              </a:rPr>
              <a:t>Aquecem-se 800 </a:t>
            </a:r>
            <a:r>
              <a:rPr lang="pt-BR" dirty="0" err="1">
                <a:latin typeface="Arial" pitchFamily="34" charset="0"/>
                <a:cs typeface="Arial" pitchFamily="34" charset="0"/>
              </a:rPr>
              <a:t>mL</a:t>
            </a:r>
            <a:r>
              <a:rPr lang="pt-BR" dirty="0">
                <a:latin typeface="Arial" pitchFamily="34" charset="0"/>
                <a:cs typeface="Arial" pitchFamily="34" charset="0"/>
              </a:rPr>
              <a:t> de solução de 0,02 mol/L de </a:t>
            </a:r>
            <a:r>
              <a:rPr lang="pt-BR" dirty="0" err="1">
                <a:latin typeface="Arial" pitchFamily="34" charset="0"/>
                <a:cs typeface="Arial" pitchFamily="34" charset="0"/>
              </a:rPr>
              <a:t>NaCl</a:t>
            </a:r>
            <a:r>
              <a:rPr lang="pt-BR" dirty="0">
                <a:latin typeface="Arial" pitchFamily="34" charset="0"/>
                <a:cs typeface="Arial" pitchFamily="34" charset="0"/>
              </a:rPr>
              <a:t>, até que o volume de solução seja reduzido de 600 </a:t>
            </a:r>
            <a:r>
              <a:rPr lang="pt-BR" dirty="0" err="1">
                <a:latin typeface="Arial" pitchFamily="34" charset="0"/>
                <a:cs typeface="Arial" pitchFamily="34" charset="0"/>
              </a:rPr>
              <a:t>mL</a:t>
            </a:r>
            <a:r>
              <a:rPr lang="pt-BR" dirty="0">
                <a:latin typeface="Arial" pitchFamily="34" charset="0"/>
                <a:cs typeface="Arial" pitchFamily="34" charset="0"/>
              </a:rPr>
              <a:t>. Qual a concentração em mol/L da solução final?</a:t>
            </a:r>
          </a:p>
        </p:txBody>
      </p:sp>
      <p:sp>
        <p:nvSpPr>
          <p:cNvPr id="9" name="Retângulo 8">
            <a:extLst>
              <a:ext uri="{FF2B5EF4-FFF2-40B4-BE49-F238E27FC236}">
                <a16:creationId xmlns:a16="http://schemas.microsoft.com/office/drawing/2014/main" id="{847CEE8D-4412-407A-B002-82234B4CF2F6}"/>
              </a:ext>
            </a:extLst>
          </p:cNvPr>
          <p:cNvSpPr/>
          <p:nvPr/>
        </p:nvSpPr>
        <p:spPr>
          <a:xfrm>
            <a:off x="2061964" y="2690336"/>
            <a:ext cx="8784976" cy="1200329"/>
          </a:xfrm>
          <a:prstGeom prst="rect">
            <a:avLst/>
          </a:prstGeom>
          <a:ln>
            <a:solidFill>
              <a:srgbClr val="FF3300"/>
            </a:solidFill>
          </a:ln>
        </p:spPr>
        <p:txBody>
          <a:bodyPr wrap="square">
            <a:spAutoFit/>
          </a:bodyPr>
          <a:lstStyle/>
          <a:p>
            <a:r>
              <a:rPr lang="pt-BR" dirty="0"/>
              <a:t>À temperatura ambiente, misturam-se 100mL de uma solução aquosa de MgSO</a:t>
            </a:r>
            <a:r>
              <a:rPr lang="pt-BR" baseline="-25000" dirty="0"/>
              <a:t>4</a:t>
            </a:r>
            <a:r>
              <a:rPr lang="pt-BR" dirty="0"/>
              <a:t> de concentração 0,20mol/L com 50mL de uma solução aquosa do mesmo sal, porém, de concentração 0,40mol/L.  A concentração (em relação ao MgSO</a:t>
            </a:r>
            <a:r>
              <a:rPr lang="pt-BR" baseline="-25000" dirty="0"/>
              <a:t>4</a:t>
            </a:r>
            <a:r>
              <a:rPr lang="pt-BR" dirty="0"/>
              <a:t>) da solução resultante será de:</a:t>
            </a:r>
          </a:p>
        </p:txBody>
      </p:sp>
    </p:spTree>
    <p:extLst>
      <p:ext uri="{BB962C8B-B14F-4D97-AF65-F5344CB8AC3E}">
        <p14:creationId xmlns:p14="http://schemas.microsoft.com/office/powerpoint/2010/main" val="15543637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Foto profissional grátis de amostra, amostras, balão de laboratório, bioquímica">
            <a:extLst>
              <a:ext uri="{FF2B5EF4-FFF2-40B4-BE49-F238E27FC236}">
                <a16:creationId xmlns:a16="http://schemas.microsoft.com/office/drawing/2014/main" id="{5DFFC4AE-72B7-4E88-ABB9-178C1DA8D0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88824" cy="6881927"/>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0BC2724C-9A85-4A7C-883C-0C8C1D67A473}"/>
              </a:ext>
            </a:extLst>
          </p:cNvPr>
          <p:cNvSpPr/>
          <p:nvPr/>
        </p:nvSpPr>
        <p:spPr>
          <a:xfrm>
            <a:off x="0" y="0"/>
            <a:ext cx="12188825" cy="6858000"/>
          </a:xfrm>
          <a:prstGeom prst="rect">
            <a:avLst/>
          </a:prstGeom>
          <a:solidFill>
            <a:schemeClr val="tx1">
              <a:alpha val="60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4" name="CaixaDeTexto 3">
            <a:extLst>
              <a:ext uri="{FF2B5EF4-FFF2-40B4-BE49-F238E27FC236}">
                <a16:creationId xmlns:a16="http://schemas.microsoft.com/office/drawing/2014/main" id="{844F8530-8B3D-422D-9078-CBBBF474E696}"/>
              </a:ext>
            </a:extLst>
          </p:cNvPr>
          <p:cNvSpPr txBox="1"/>
          <p:nvPr/>
        </p:nvSpPr>
        <p:spPr>
          <a:xfrm>
            <a:off x="3934172" y="232650"/>
            <a:ext cx="5040560"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Titulação</a:t>
            </a:r>
            <a:endParaRPr lang="pt-BR" dirty="0">
              <a:latin typeface="Agency FB" panose="020B0503020202020204" pitchFamily="34" charset="0"/>
            </a:endParaRPr>
          </a:p>
        </p:txBody>
      </p:sp>
      <p:sp>
        <p:nvSpPr>
          <p:cNvPr id="3" name="Retângulo 2">
            <a:extLst>
              <a:ext uri="{FF2B5EF4-FFF2-40B4-BE49-F238E27FC236}">
                <a16:creationId xmlns:a16="http://schemas.microsoft.com/office/drawing/2014/main" id="{3D0959D7-61B7-45A9-B9C8-6F5B101C7AC6}"/>
              </a:ext>
            </a:extLst>
          </p:cNvPr>
          <p:cNvSpPr/>
          <p:nvPr/>
        </p:nvSpPr>
        <p:spPr>
          <a:xfrm>
            <a:off x="2723963" y="1484784"/>
            <a:ext cx="7460977" cy="646331"/>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pt-BR" altLang="pt-BR" dirty="0"/>
              <a:t>Determinação da concentração de uma solução a partir da quantidade e concentração de uma solução conhecida</a:t>
            </a:r>
          </a:p>
        </p:txBody>
      </p:sp>
      <p:sp>
        <p:nvSpPr>
          <p:cNvPr id="6" name="Text Box 8">
            <a:extLst>
              <a:ext uri="{FF2B5EF4-FFF2-40B4-BE49-F238E27FC236}">
                <a16:creationId xmlns:a16="http://schemas.microsoft.com/office/drawing/2014/main" id="{25F0BC28-9C7F-4932-8067-3A5094263DB6}"/>
              </a:ext>
            </a:extLst>
          </p:cNvPr>
          <p:cNvSpPr txBox="1">
            <a:spLocks noChangeArrowheads="1"/>
          </p:cNvSpPr>
          <p:nvPr/>
        </p:nvSpPr>
        <p:spPr bwMode="auto">
          <a:xfrm>
            <a:off x="1021514" y="5802636"/>
            <a:ext cx="2916237" cy="738664"/>
          </a:xfrm>
          <a:prstGeom prst="rect">
            <a:avLst/>
          </a:prstGeom>
          <a:solidFill>
            <a:schemeClr val="bg2"/>
          </a:solidFill>
          <a:ln>
            <a:noFill/>
          </a:ln>
        </p:spPr>
        <p:txBody>
          <a:bodyPr>
            <a:spAutoFit/>
          </a:bodyPr>
          <a:lstStyle>
            <a:lvl1pPr eaLnBrk="0" hangingPunct="0">
              <a:defRPr sz="1200" b="1">
                <a:solidFill>
                  <a:schemeClr val="tx1"/>
                </a:solidFill>
                <a:latin typeface="Verdana" panose="020B0604030504040204" pitchFamily="34" charset="0"/>
                <a:ea typeface="MS PGothic" panose="020B0600070205080204" pitchFamily="34" charset="-128"/>
              </a:defRPr>
            </a:lvl1pPr>
            <a:lvl2pPr marL="742950" indent="-285750" eaLnBrk="0" hangingPunct="0">
              <a:defRPr sz="1200" b="1">
                <a:solidFill>
                  <a:schemeClr val="tx1"/>
                </a:solidFill>
                <a:latin typeface="Verdana" panose="020B0604030504040204" pitchFamily="34" charset="0"/>
                <a:ea typeface="MS PGothic" panose="020B0600070205080204" pitchFamily="34" charset="-128"/>
              </a:defRPr>
            </a:lvl2pPr>
            <a:lvl3pPr marL="1143000" indent="-228600" eaLnBrk="0" hangingPunct="0">
              <a:defRPr sz="1200" b="1">
                <a:solidFill>
                  <a:schemeClr val="tx1"/>
                </a:solidFill>
                <a:latin typeface="Verdana" panose="020B0604030504040204" pitchFamily="34" charset="0"/>
                <a:ea typeface="MS PGothic" panose="020B0600070205080204" pitchFamily="34" charset="-128"/>
              </a:defRPr>
            </a:lvl3pPr>
            <a:lvl4pPr marL="1600200" indent="-228600" eaLnBrk="0" hangingPunct="0">
              <a:defRPr sz="1200" b="1">
                <a:solidFill>
                  <a:schemeClr val="tx1"/>
                </a:solidFill>
                <a:latin typeface="Verdana" panose="020B0604030504040204" pitchFamily="34" charset="0"/>
                <a:ea typeface="MS PGothic" panose="020B0600070205080204" pitchFamily="34" charset="-128"/>
              </a:defRPr>
            </a:lvl4pPr>
            <a:lvl5pPr marL="2057400" indent="-228600" eaLnBrk="0" hangingPunct="0">
              <a:defRPr sz="1200" b="1">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9pPr>
          </a:lstStyle>
          <a:p>
            <a:pPr eaLnBrk="1" hangingPunct="1">
              <a:spcBef>
                <a:spcPct val="0"/>
              </a:spcBef>
            </a:pPr>
            <a:r>
              <a:rPr lang="pt-BR" altLang="pt-BR" sz="1400" b="0" dirty="0"/>
              <a:t>Alíquota de volume conhecido (20 </a:t>
            </a:r>
            <a:r>
              <a:rPr lang="pt-BR" altLang="pt-BR" sz="1400" b="0" dirty="0" err="1"/>
              <a:t>mL</a:t>
            </a:r>
            <a:r>
              <a:rPr lang="pt-BR" altLang="pt-BR" sz="1400" b="0" dirty="0"/>
              <a:t>) e concentração em mol/L desconhecida</a:t>
            </a:r>
          </a:p>
        </p:txBody>
      </p:sp>
      <p:sp>
        <p:nvSpPr>
          <p:cNvPr id="7" name="Text Box 9">
            <a:extLst>
              <a:ext uri="{FF2B5EF4-FFF2-40B4-BE49-F238E27FC236}">
                <a16:creationId xmlns:a16="http://schemas.microsoft.com/office/drawing/2014/main" id="{5A11F43A-E8A5-45EB-995F-7D1E534F6E72}"/>
              </a:ext>
            </a:extLst>
          </p:cNvPr>
          <p:cNvSpPr txBox="1">
            <a:spLocks noChangeArrowheads="1"/>
          </p:cNvSpPr>
          <p:nvPr/>
        </p:nvSpPr>
        <p:spPr bwMode="auto">
          <a:xfrm>
            <a:off x="4746508" y="5898441"/>
            <a:ext cx="3311525" cy="738664"/>
          </a:xfrm>
          <a:prstGeom prst="rect">
            <a:avLst/>
          </a:prstGeom>
          <a:solidFill>
            <a:schemeClr val="bg2"/>
          </a:solidFill>
          <a:ln>
            <a:noFill/>
          </a:ln>
        </p:spPr>
        <p:txBody>
          <a:bodyPr>
            <a:spAutoFit/>
          </a:bodyPr>
          <a:lstStyle>
            <a:lvl1pPr eaLnBrk="0" hangingPunct="0">
              <a:defRPr sz="1200" b="1">
                <a:solidFill>
                  <a:schemeClr val="tx1"/>
                </a:solidFill>
                <a:latin typeface="Verdana" panose="020B0604030504040204" pitchFamily="34" charset="0"/>
                <a:ea typeface="MS PGothic" panose="020B0600070205080204" pitchFamily="34" charset="-128"/>
              </a:defRPr>
            </a:lvl1pPr>
            <a:lvl2pPr marL="742950" indent="-285750" eaLnBrk="0" hangingPunct="0">
              <a:defRPr sz="1200" b="1">
                <a:solidFill>
                  <a:schemeClr val="tx1"/>
                </a:solidFill>
                <a:latin typeface="Verdana" panose="020B0604030504040204" pitchFamily="34" charset="0"/>
                <a:ea typeface="MS PGothic" panose="020B0600070205080204" pitchFamily="34" charset="-128"/>
              </a:defRPr>
            </a:lvl2pPr>
            <a:lvl3pPr marL="1143000" indent="-228600" eaLnBrk="0" hangingPunct="0">
              <a:defRPr sz="1200" b="1">
                <a:solidFill>
                  <a:schemeClr val="tx1"/>
                </a:solidFill>
                <a:latin typeface="Verdana" panose="020B0604030504040204" pitchFamily="34" charset="0"/>
                <a:ea typeface="MS PGothic" panose="020B0600070205080204" pitchFamily="34" charset="-128"/>
              </a:defRPr>
            </a:lvl3pPr>
            <a:lvl4pPr marL="1600200" indent="-228600" eaLnBrk="0" hangingPunct="0">
              <a:defRPr sz="1200" b="1">
                <a:solidFill>
                  <a:schemeClr val="tx1"/>
                </a:solidFill>
                <a:latin typeface="Verdana" panose="020B0604030504040204" pitchFamily="34" charset="0"/>
                <a:ea typeface="MS PGothic" panose="020B0600070205080204" pitchFamily="34" charset="-128"/>
              </a:defRPr>
            </a:lvl4pPr>
            <a:lvl5pPr marL="2057400" indent="-228600" eaLnBrk="0" hangingPunct="0">
              <a:defRPr sz="1200" b="1">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9pPr>
          </a:lstStyle>
          <a:p>
            <a:pPr eaLnBrk="1" hangingPunct="1">
              <a:spcBef>
                <a:spcPct val="0"/>
              </a:spcBef>
            </a:pPr>
            <a:r>
              <a:rPr lang="pt-BR" altLang="pt-BR" sz="1400" b="0" dirty="0"/>
              <a:t>Acrescidas gotas de fenolftaleína, que adquire coloração rósea em meio básico.</a:t>
            </a:r>
          </a:p>
        </p:txBody>
      </p:sp>
      <p:pic>
        <p:nvPicPr>
          <p:cNvPr id="8" name="Picture 14">
            <a:extLst>
              <a:ext uri="{FF2B5EF4-FFF2-40B4-BE49-F238E27FC236}">
                <a16:creationId xmlns:a16="http://schemas.microsoft.com/office/drawing/2014/main" id="{0CC15C0C-3A48-4181-8EB2-CD5CD60295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2461" y="2271064"/>
            <a:ext cx="2195501" cy="3366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5">
            <a:extLst>
              <a:ext uri="{FF2B5EF4-FFF2-40B4-BE49-F238E27FC236}">
                <a16:creationId xmlns:a16="http://schemas.microsoft.com/office/drawing/2014/main" id="{9B0D90E5-1749-43A9-8A81-74673552D09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62364" y="2311294"/>
            <a:ext cx="2284413" cy="3366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6">
            <a:extLst>
              <a:ext uri="{FF2B5EF4-FFF2-40B4-BE49-F238E27FC236}">
                <a16:creationId xmlns:a16="http://schemas.microsoft.com/office/drawing/2014/main" id="{AE7F0289-1DE4-4C07-AE7F-71BBBA324A2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351787" y="2252768"/>
            <a:ext cx="2395538" cy="3674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7" descr="fig3">
            <a:extLst>
              <a:ext uri="{FF2B5EF4-FFF2-40B4-BE49-F238E27FC236}">
                <a16:creationId xmlns:a16="http://schemas.microsoft.com/office/drawing/2014/main" id="{C6377DE8-8FE7-4600-BAF0-F25638B949B9}"/>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351787" y="2665958"/>
            <a:ext cx="2395538" cy="1158875"/>
          </a:xfrm>
          <a:prstGeom prst="rect">
            <a:avLst/>
          </a:prstGeom>
          <a:solidFill>
            <a:srgbClr val="FF9932"/>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5" name="Seta: para a Direita 4">
            <a:extLst>
              <a:ext uri="{FF2B5EF4-FFF2-40B4-BE49-F238E27FC236}">
                <a16:creationId xmlns:a16="http://schemas.microsoft.com/office/drawing/2014/main" id="{531C1579-4119-4A7A-9527-EAE7453C87F0}"/>
              </a:ext>
            </a:extLst>
          </p:cNvPr>
          <p:cNvSpPr/>
          <p:nvPr/>
        </p:nvSpPr>
        <p:spPr>
          <a:xfrm>
            <a:off x="3574132" y="3615899"/>
            <a:ext cx="1440160" cy="389165"/>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15" name="Seta: para a Direita 14">
            <a:extLst>
              <a:ext uri="{FF2B5EF4-FFF2-40B4-BE49-F238E27FC236}">
                <a16:creationId xmlns:a16="http://schemas.microsoft.com/office/drawing/2014/main" id="{42F3FCDE-960A-4BC8-9081-9B8D34E9B692}"/>
              </a:ext>
            </a:extLst>
          </p:cNvPr>
          <p:cNvSpPr/>
          <p:nvPr/>
        </p:nvSpPr>
        <p:spPr>
          <a:xfrm>
            <a:off x="7594850" y="3594746"/>
            <a:ext cx="1440160" cy="389165"/>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Tree>
    <p:extLst>
      <p:ext uri="{BB962C8B-B14F-4D97-AF65-F5344CB8AC3E}">
        <p14:creationId xmlns:p14="http://schemas.microsoft.com/office/powerpoint/2010/main" val="29190154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0-#ppt_w/2"/>
                                          </p:val>
                                        </p:tav>
                                        <p:tav tm="100000">
                                          <p:val>
                                            <p:strVal val="#ppt_x"/>
                                          </p:val>
                                        </p:tav>
                                      </p:tavLst>
                                    </p:anim>
                                    <p:anim calcmode="lin" valueType="num">
                                      <p:cBhvr additive="base">
                                        <p:cTn id="24"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circle(in)">
                                      <p:cBhvr>
                                        <p:cTn id="29" dur="2000"/>
                                        <p:tgtEl>
                                          <p:spTgt spid="11"/>
                                        </p:tgtEl>
                                      </p:cBhvr>
                                    </p:animEffect>
                                  </p:childTnLst>
                                </p:cTn>
                              </p:par>
                              <p:par>
                                <p:cTn id="30" presetID="6" presetClass="entr" presetSubtype="16"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circle(in)">
                                      <p:cBhvr>
                                        <p:cTn id="32" dur="20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fill="hold"/>
                                        <p:tgtEl>
                                          <p:spTgt spid="15"/>
                                        </p:tgtEl>
                                        <p:attrNameLst>
                                          <p:attrName>ppt_x</p:attrName>
                                        </p:attrNameLst>
                                      </p:cBhvr>
                                      <p:tavLst>
                                        <p:tav tm="0">
                                          <p:val>
                                            <p:strVal val="0-#ppt_w/2"/>
                                          </p:val>
                                        </p:tav>
                                        <p:tav tm="100000">
                                          <p:val>
                                            <p:strVal val="#ppt_x"/>
                                          </p:val>
                                        </p:tav>
                                      </p:tavLst>
                                    </p:anim>
                                    <p:anim calcmode="lin" valueType="num">
                                      <p:cBhvr additive="base">
                                        <p:cTn id="38"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1" presetClass="entr" presetSubtype="1" fill="hold" nodeType="click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heel(1)">
                                      <p:cBhvr>
                                        <p:cTn id="43" dur="2000"/>
                                        <p:tgtEl>
                                          <p:spTgt spid="12"/>
                                        </p:tgtEl>
                                      </p:cBhvr>
                                    </p:animEffect>
                                  </p:childTnLst>
                                </p:cTn>
                              </p:par>
                              <p:par>
                                <p:cTn id="44" presetID="21" presetClass="entr" presetSubtype="1" fill="hold"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wheel(1)">
                                      <p:cBhvr>
                                        <p:cTn id="46"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6" grpId="0" animBg="1"/>
      <p:bldP spid="7" grpId="0" animBg="1"/>
      <p:bldP spid="5" grpId="0" animBg="1"/>
      <p:bldP spid="15"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Foto profissional grátis de amostra, amostras, balão de laboratório, bioquímica">
            <a:extLst>
              <a:ext uri="{FF2B5EF4-FFF2-40B4-BE49-F238E27FC236}">
                <a16:creationId xmlns:a16="http://schemas.microsoft.com/office/drawing/2014/main" id="{5DFFC4AE-72B7-4E88-ABB9-178C1DA8D0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88824" cy="6881927"/>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0BC2724C-9A85-4A7C-883C-0C8C1D67A473}"/>
              </a:ext>
            </a:extLst>
          </p:cNvPr>
          <p:cNvSpPr/>
          <p:nvPr/>
        </p:nvSpPr>
        <p:spPr>
          <a:xfrm>
            <a:off x="0" y="0"/>
            <a:ext cx="12188825" cy="6858000"/>
          </a:xfrm>
          <a:prstGeom prst="rect">
            <a:avLst/>
          </a:prstGeom>
          <a:solidFill>
            <a:schemeClr val="tx1">
              <a:alpha val="60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4" name="CaixaDeTexto 3">
            <a:extLst>
              <a:ext uri="{FF2B5EF4-FFF2-40B4-BE49-F238E27FC236}">
                <a16:creationId xmlns:a16="http://schemas.microsoft.com/office/drawing/2014/main" id="{844F8530-8B3D-422D-9078-CBBBF474E696}"/>
              </a:ext>
            </a:extLst>
          </p:cNvPr>
          <p:cNvSpPr txBox="1"/>
          <p:nvPr/>
        </p:nvSpPr>
        <p:spPr>
          <a:xfrm>
            <a:off x="3934172" y="232650"/>
            <a:ext cx="5040560"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Titulação</a:t>
            </a:r>
            <a:endParaRPr lang="pt-BR" dirty="0">
              <a:latin typeface="Agency FB" panose="020B0503020202020204" pitchFamily="34" charset="0"/>
            </a:endParaRPr>
          </a:p>
        </p:txBody>
      </p:sp>
      <p:sp>
        <p:nvSpPr>
          <p:cNvPr id="14" name="Text Box 7">
            <a:extLst>
              <a:ext uri="{FF2B5EF4-FFF2-40B4-BE49-F238E27FC236}">
                <a16:creationId xmlns:a16="http://schemas.microsoft.com/office/drawing/2014/main" id="{04AE1B08-81D1-4374-9AA4-E4E1A2E1CA36}"/>
              </a:ext>
            </a:extLst>
          </p:cNvPr>
          <p:cNvSpPr txBox="1">
            <a:spLocks noChangeArrowheads="1"/>
          </p:cNvSpPr>
          <p:nvPr/>
        </p:nvSpPr>
        <p:spPr bwMode="auto">
          <a:xfrm>
            <a:off x="2048693" y="5671243"/>
            <a:ext cx="2663825" cy="954107"/>
          </a:xfrm>
          <a:prstGeom prst="rect">
            <a:avLst/>
          </a:prstGeom>
          <a:solidFill>
            <a:schemeClr val="bg2"/>
          </a:solidFill>
          <a:ln>
            <a:noFill/>
          </a:ln>
        </p:spPr>
        <p:txBody>
          <a:bodyPr>
            <a:spAutoFit/>
          </a:bodyPr>
          <a:lstStyle>
            <a:lvl1pPr eaLnBrk="0" hangingPunct="0">
              <a:defRPr sz="1200" b="1">
                <a:solidFill>
                  <a:schemeClr val="tx1"/>
                </a:solidFill>
                <a:latin typeface="Verdana" panose="020B0604030504040204" pitchFamily="34" charset="0"/>
                <a:ea typeface="MS PGothic" panose="020B0600070205080204" pitchFamily="34" charset="-128"/>
              </a:defRPr>
            </a:lvl1pPr>
            <a:lvl2pPr marL="742950" indent="-285750" eaLnBrk="0" hangingPunct="0">
              <a:defRPr sz="1200" b="1">
                <a:solidFill>
                  <a:schemeClr val="tx1"/>
                </a:solidFill>
                <a:latin typeface="Verdana" panose="020B0604030504040204" pitchFamily="34" charset="0"/>
                <a:ea typeface="MS PGothic" panose="020B0600070205080204" pitchFamily="34" charset="-128"/>
              </a:defRPr>
            </a:lvl2pPr>
            <a:lvl3pPr marL="1143000" indent="-228600" eaLnBrk="0" hangingPunct="0">
              <a:defRPr sz="1200" b="1">
                <a:solidFill>
                  <a:schemeClr val="tx1"/>
                </a:solidFill>
                <a:latin typeface="Verdana" panose="020B0604030504040204" pitchFamily="34" charset="0"/>
                <a:ea typeface="MS PGothic" panose="020B0600070205080204" pitchFamily="34" charset="-128"/>
              </a:defRPr>
            </a:lvl3pPr>
            <a:lvl4pPr marL="1600200" indent="-228600" eaLnBrk="0" hangingPunct="0">
              <a:defRPr sz="1200" b="1">
                <a:solidFill>
                  <a:schemeClr val="tx1"/>
                </a:solidFill>
                <a:latin typeface="Verdana" panose="020B0604030504040204" pitchFamily="34" charset="0"/>
                <a:ea typeface="MS PGothic" panose="020B0600070205080204" pitchFamily="34" charset="-128"/>
              </a:defRPr>
            </a:lvl4pPr>
            <a:lvl5pPr marL="2057400" indent="-228600" eaLnBrk="0" hangingPunct="0">
              <a:defRPr sz="1200" b="1">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9pPr>
          </a:lstStyle>
          <a:p>
            <a:pPr eaLnBrk="1" hangingPunct="1">
              <a:spcBef>
                <a:spcPct val="0"/>
              </a:spcBef>
            </a:pPr>
            <a:r>
              <a:rPr lang="pt-BR" altLang="pt-BR" sz="1400" b="0" dirty="0"/>
              <a:t>Antes do ponto final, a solução básica contendo</a:t>
            </a:r>
            <a:br>
              <a:rPr lang="pt-BR" altLang="pt-BR" sz="1400" b="0" dirty="0"/>
            </a:br>
            <a:r>
              <a:rPr lang="pt-BR" altLang="pt-BR" sz="1400" b="0" dirty="0"/>
              <a:t>o indicador fenolftaleína</a:t>
            </a:r>
            <a:br>
              <a:rPr lang="pt-BR" altLang="pt-BR" sz="1400" b="0" dirty="0"/>
            </a:br>
            <a:r>
              <a:rPr lang="pt-BR" altLang="pt-BR" sz="1400" b="0" dirty="0"/>
              <a:t>é rósea.</a:t>
            </a:r>
          </a:p>
        </p:txBody>
      </p:sp>
      <p:sp>
        <p:nvSpPr>
          <p:cNvPr id="16" name="Text Box 8">
            <a:extLst>
              <a:ext uri="{FF2B5EF4-FFF2-40B4-BE49-F238E27FC236}">
                <a16:creationId xmlns:a16="http://schemas.microsoft.com/office/drawing/2014/main" id="{F4727393-36BC-46FF-93E9-32A38E93D0AE}"/>
              </a:ext>
            </a:extLst>
          </p:cNvPr>
          <p:cNvSpPr txBox="1">
            <a:spLocks noChangeArrowheads="1"/>
          </p:cNvSpPr>
          <p:nvPr/>
        </p:nvSpPr>
        <p:spPr bwMode="auto">
          <a:xfrm>
            <a:off x="5002236" y="5487309"/>
            <a:ext cx="2879725" cy="1169551"/>
          </a:xfrm>
          <a:prstGeom prst="rect">
            <a:avLst/>
          </a:prstGeom>
          <a:solidFill>
            <a:schemeClr val="bg2"/>
          </a:solidFill>
          <a:ln>
            <a:noFill/>
          </a:ln>
        </p:spPr>
        <p:txBody>
          <a:bodyPr>
            <a:spAutoFit/>
          </a:bodyPr>
          <a:lstStyle>
            <a:lvl1pPr eaLnBrk="0" hangingPunct="0">
              <a:defRPr sz="1200" b="1">
                <a:solidFill>
                  <a:schemeClr val="tx1"/>
                </a:solidFill>
                <a:latin typeface="Verdana" panose="020B0604030504040204" pitchFamily="34" charset="0"/>
                <a:ea typeface="MS PGothic" panose="020B0600070205080204" pitchFamily="34" charset="-128"/>
              </a:defRPr>
            </a:lvl1pPr>
            <a:lvl2pPr marL="742950" indent="-285750" eaLnBrk="0" hangingPunct="0">
              <a:defRPr sz="1200" b="1">
                <a:solidFill>
                  <a:schemeClr val="tx1"/>
                </a:solidFill>
                <a:latin typeface="Verdana" panose="020B0604030504040204" pitchFamily="34" charset="0"/>
                <a:ea typeface="MS PGothic" panose="020B0600070205080204" pitchFamily="34" charset="-128"/>
              </a:defRPr>
            </a:lvl2pPr>
            <a:lvl3pPr marL="1143000" indent="-228600" eaLnBrk="0" hangingPunct="0">
              <a:defRPr sz="1200" b="1">
                <a:solidFill>
                  <a:schemeClr val="tx1"/>
                </a:solidFill>
                <a:latin typeface="Verdana" panose="020B0604030504040204" pitchFamily="34" charset="0"/>
                <a:ea typeface="MS PGothic" panose="020B0600070205080204" pitchFamily="34" charset="-128"/>
              </a:defRPr>
            </a:lvl3pPr>
            <a:lvl4pPr marL="1600200" indent="-228600" eaLnBrk="0" hangingPunct="0">
              <a:defRPr sz="1200" b="1">
                <a:solidFill>
                  <a:schemeClr val="tx1"/>
                </a:solidFill>
                <a:latin typeface="Verdana" panose="020B0604030504040204" pitchFamily="34" charset="0"/>
                <a:ea typeface="MS PGothic" panose="020B0600070205080204" pitchFamily="34" charset="-128"/>
              </a:defRPr>
            </a:lvl4pPr>
            <a:lvl5pPr marL="2057400" indent="-228600" eaLnBrk="0" hangingPunct="0">
              <a:defRPr sz="1200" b="1">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9pPr>
          </a:lstStyle>
          <a:p>
            <a:pPr eaLnBrk="1" hangingPunct="1">
              <a:spcBef>
                <a:spcPct val="0"/>
              </a:spcBef>
            </a:pPr>
            <a:r>
              <a:rPr lang="pt-BR" altLang="pt-BR" sz="1400" b="0" dirty="0"/>
              <a:t>À medida que se aproxima</a:t>
            </a:r>
            <a:br>
              <a:rPr lang="pt-BR" altLang="pt-BR" sz="1400" b="0" dirty="0"/>
            </a:br>
            <a:r>
              <a:rPr lang="pt-BR" altLang="pt-BR" sz="1400" b="0" dirty="0"/>
              <a:t>do ponto final, a cor rósea desaparece e o ácido</a:t>
            </a:r>
            <a:br>
              <a:rPr lang="pt-BR" altLang="pt-BR" sz="1400" b="0" dirty="0"/>
            </a:br>
            <a:r>
              <a:rPr lang="pt-BR" altLang="pt-BR" sz="1400" b="0" dirty="0"/>
              <a:t>é adicionado, mas</a:t>
            </a:r>
            <a:br>
              <a:rPr lang="pt-BR" altLang="pt-BR" sz="1400" b="0" dirty="0"/>
            </a:br>
            <a:r>
              <a:rPr lang="pt-BR" altLang="pt-BR" sz="1400" b="0" dirty="0"/>
              <a:t>reaparece com a agitação.</a:t>
            </a:r>
          </a:p>
        </p:txBody>
      </p:sp>
      <p:sp>
        <p:nvSpPr>
          <p:cNvPr id="17" name="Text Box 9">
            <a:extLst>
              <a:ext uri="{FF2B5EF4-FFF2-40B4-BE49-F238E27FC236}">
                <a16:creationId xmlns:a16="http://schemas.microsoft.com/office/drawing/2014/main" id="{CB24A891-9B53-48E5-938E-23804DB038A9}"/>
              </a:ext>
            </a:extLst>
          </p:cNvPr>
          <p:cNvSpPr txBox="1">
            <a:spLocks noChangeArrowheads="1"/>
          </p:cNvSpPr>
          <p:nvPr/>
        </p:nvSpPr>
        <p:spPr bwMode="auto">
          <a:xfrm>
            <a:off x="8109099" y="5591088"/>
            <a:ext cx="2736850" cy="954107"/>
          </a:xfrm>
          <a:prstGeom prst="rect">
            <a:avLst/>
          </a:prstGeom>
          <a:solidFill>
            <a:schemeClr val="bg2"/>
          </a:solidFill>
          <a:ln>
            <a:noFill/>
          </a:ln>
        </p:spPr>
        <p:txBody>
          <a:bodyPr>
            <a:spAutoFit/>
          </a:bodyPr>
          <a:lstStyle>
            <a:lvl1pPr eaLnBrk="0" hangingPunct="0">
              <a:defRPr sz="1200" b="1">
                <a:solidFill>
                  <a:schemeClr val="tx1"/>
                </a:solidFill>
                <a:latin typeface="Verdana" panose="020B0604030504040204" pitchFamily="34" charset="0"/>
                <a:ea typeface="MS PGothic" panose="020B0600070205080204" pitchFamily="34" charset="-128"/>
              </a:defRPr>
            </a:lvl1pPr>
            <a:lvl2pPr marL="742950" indent="-285750" eaLnBrk="0" hangingPunct="0">
              <a:defRPr sz="1200" b="1">
                <a:solidFill>
                  <a:schemeClr val="tx1"/>
                </a:solidFill>
                <a:latin typeface="Verdana" panose="020B0604030504040204" pitchFamily="34" charset="0"/>
                <a:ea typeface="MS PGothic" panose="020B0600070205080204" pitchFamily="34" charset="-128"/>
              </a:defRPr>
            </a:lvl2pPr>
            <a:lvl3pPr marL="1143000" indent="-228600" eaLnBrk="0" hangingPunct="0">
              <a:defRPr sz="1200" b="1">
                <a:solidFill>
                  <a:schemeClr val="tx1"/>
                </a:solidFill>
                <a:latin typeface="Verdana" panose="020B0604030504040204" pitchFamily="34" charset="0"/>
                <a:ea typeface="MS PGothic" panose="020B0600070205080204" pitchFamily="34" charset="-128"/>
              </a:defRPr>
            </a:lvl3pPr>
            <a:lvl4pPr marL="1600200" indent="-228600" eaLnBrk="0" hangingPunct="0">
              <a:defRPr sz="1200" b="1">
                <a:solidFill>
                  <a:schemeClr val="tx1"/>
                </a:solidFill>
                <a:latin typeface="Verdana" panose="020B0604030504040204" pitchFamily="34" charset="0"/>
                <a:ea typeface="MS PGothic" panose="020B0600070205080204" pitchFamily="34" charset="-128"/>
              </a:defRPr>
            </a:lvl4pPr>
            <a:lvl5pPr marL="2057400" indent="-228600" eaLnBrk="0" hangingPunct="0">
              <a:defRPr sz="1200" b="1">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50000"/>
              </a:spcBef>
              <a:spcAft>
                <a:spcPct val="0"/>
              </a:spcAft>
              <a:defRPr sz="1200" b="1">
                <a:solidFill>
                  <a:schemeClr val="tx1"/>
                </a:solidFill>
                <a:latin typeface="Verdana" panose="020B0604030504040204" pitchFamily="34" charset="0"/>
                <a:ea typeface="MS PGothic" panose="020B0600070205080204" pitchFamily="34" charset="-128"/>
              </a:defRPr>
            </a:lvl9pPr>
          </a:lstStyle>
          <a:p>
            <a:pPr eaLnBrk="1" hangingPunct="1">
              <a:spcBef>
                <a:spcPct val="0"/>
              </a:spcBef>
            </a:pPr>
            <a:r>
              <a:rPr lang="pt-BR" altLang="pt-BR" sz="1400" b="0" dirty="0"/>
              <a:t>No ponto final, a solução permanece incolor após agitação. Ocorreu </a:t>
            </a:r>
            <a:br>
              <a:rPr lang="pt-BR" altLang="pt-BR" sz="1400" b="0" dirty="0"/>
            </a:br>
            <a:r>
              <a:rPr lang="pt-BR" altLang="pt-BR" sz="1400" b="0" dirty="0"/>
              <a:t>viragem do indicador.</a:t>
            </a:r>
          </a:p>
        </p:txBody>
      </p:sp>
      <p:pic>
        <p:nvPicPr>
          <p:cNvPr id="18" name="Picture 12">
            <a:extLst>
              <a:ext uri="{FF2B5EF4-FFF2-40B4-BE49-F238E27FC236}">
                <a16:creationId xmlns:a16="http://schemas.microsoft.com/office/drawing/2014/main" id="{54657081-ABDE-4847-B140-94B18E9B97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48693" y="1306324"/>
            <a:ext cx="2743200" cy="410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3">
            <a:extLst>
              <a:ext uri="{FF2B5EF4-FFF2-40B4-BE49-F238E27FC236}">
                <a16:creationId xmlns:a16="http://schemas.microsoft.com/office/drawing/2014/main" id="{A510DF0D-9419-4D6A-83F7-A230D7D60AF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72880" y="1306324"/>
            <a:ext cx="2738438" cy="410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4">
            <a:extLst>
              <a:ext uri="{FF2B5EF4-FFF2-40B4-BE49-F238E27FC236}">
                <a16:creationId xmlns:a16="http://schemas.microsoft.com/office/drawing/2014/main" id="{6CAA1F75-B79F-4BE6-9C7F-258D7C73427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25630" y="1306324"/>
            <a:ext cx="2744788" cy="410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797802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0"/>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animBg="1"/>
      <p:bldP spid="17"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Foto profissional grátis de amostra, amostras, balão de laboratório, bioquímica">
            <a:extLst>
              <a:ext uri="{FF2B5EF4-FFF2-40B4-BE49-F238E27FC236}">
                <a16:creationId xmlns:a16="http://schemas.microsoft.com/office/drawing/2014/main" id="{5DFFC4AE-72B7-4E88-ABB9-178C1DA8D0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88824" cy="6881927"/>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0BC2724C-9A85-4A7C-883C-0C8C1D67A473}"/>
              </a:ext>
            </a:extLst>
          </p:cNvPr>
          <p:cNvSpPr/>
          <p:nvPr/>
        </p:nvSpPr>
        <p:spPr>
          <a:xfrm>
            <a:off x="0" y="0"/>
            <a:ext cx="12188825" cy="6858000"/>
          </a:xfrm>
          <a:prstGeom prst="rect">
            <a:avLst/>
          </a:prstGeom>
          <a:solidFill>
            <a:schemeClr val="tx1">
              <a:alpha val="60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4" name="CaixaDeTexto 3">
            <a:extLst>
              <a:ext uri="{FF2B5EF4-FFF2-40B4-BE49-F238E27FC236}">
                <a16:creationId xmlns:a16="http://schemas.microsoft.com/office/drawing/2014/main" id="{844F8530-8B3D-422D-9078-CBBBF474E696}"/>
              </a:ext>
            </a:extLst>
          </p:cNvPr>
          <p:cNvSpPr txBox="1"/>
          <p:nvPr/>
        </p:nvSpPr>
        <p:spPr>
          <a:xfrm>
            <a:off x="3934172" y="232650"/>
            <a:ext cx="5040560"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Titulação</a:t>
            </a:r>
            <a:endParaRPr lang="pt-BR" dirty="0">
              <a:latin typeface="Agency FB" panose="020B0503020202020204" pitchFamily="34" charset="0"/>
            </a:endParaRPr>
          </a:p>
        </p:txBody>
      </p:sp>
      <p:pic>
        <p:nvPicPr>
          <p:cNvPr id="11" name="Picture 7" descr="fig4">
            <a:extLst>
              <a:ext uri="{FF2B5EF4-FFF2-40B4-BE49-F238E27FC236}">
                <a16:creationId xmlns:a16="http://schemas.microsoft.com/office/drawing/2014/main" id="{BF258C5F-F249-452D-9FBC-F4664B8164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6062" y="1254929"/>
            <a:ext cx="9156700" cy="54117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906907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Foto profissional grátis de amostra, amostras, balão de laboratório, bioquímica">
            <a:extLst>
              <a:ext uri="{FF2B5EF4-FFF2-40B4-BE49-F238E27FC236}">
                <a16:creationId xmlns:a16="http://schemas.microsoft.com/office/drawing/2014/main" id="{5DFFC4AE-72B7-4E88-ABB9-178C1DA8D0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88824" cy="6881927"/>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0BC2724C-9A85-4A7C-883C-0C8C1D67A473}"/>
              </a:ext>
            </a:extLst>
          </p:cNvPr>
          <p:cNvSpPr/>
          <p:nvPr/>
        </p:nvSpPr>
        <p:spPr>
          <a:xfrm>
            <a:off x="0" y="0"/>
            <a:ext cx="12188825" cy="6858000"/>
          </a:xfrm>
          <a:prstGeom prst="rect">
            <a:avLst/>
          </a:prstGeom>
          <a:solidFill>
            <a:schemeClr val="tx1">
              <a:alpha val="60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4" name="CaixaDeTexto 3">
            <a:extLst>
              <a:ext uri="{FF2B5EF4-FFF2-40B4-BE49-F238E27FC236}">
                <a16:creationId xmlns:a16="http://schemas.microsoft.com/office/drawing/2014/main" id="{844F8530-8B3D-422D-9078-CBBBF474E696}"/>
              </a:ext>
            </a:extLst>
          </p:cNvPr>
          <p:cNvSpPr txBox="1"/>
          <p:nvPr/>
        </p:nvSpPr>
        <p:spPr>
          <a:xfrm>
            <a:off x="3934172" y="232650"/>
            <a:ext cx="5040560"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Titulação</a:t>
            </a:r>
            <a:endParaRPr lang="pt-BR" dirty="0">
              <a:latin typeface="Agency FB" panose="020B0503020202020204" pitchFamily="34" charset="0"/>
            </a:endParaRPr>
          </a:p>
        </p:txBody>
      </p:sp>
      <p:pic>
        <p:nvPicPr>
          <p:cNvPr id="6" name="Picture 7" descr="fig5">
            <a:extLst>
              <a:ext uri="{FF2B5EF4-FFF2-40B4-BE49-F238E27FC236}">
                <a16:creationId xmlns:a16="http://schemas.microsoft.com/office/drawing/2014/main" id="{F5537408-B749-4921-886A-408CD5D302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2412" y="1558936"/>
            <a:ext cx="9144000" cy="48037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2223753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Foto profissional grátis de aparelhos, azul, balão de laboratório, biologia">
            <a:extLst>
              <a:ext uri="{FF2B5EF4-FFF2-40B4-BE49-F238E27FC236}">
                <a16:creationId xmlns:a16="http://schemas.microsoft.com/office/drawing/2014/main" id="{4F61958D-4617-4B9A-92D9-301B6F930C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88824" cy="6844195"/>
          </a:xfrm>
          <a:prstGeom prst="rect">
            <a:avLst/>
          </a:prstGeom>
          <a:noFill/>
          <a:extLst>
            <a:ext uri="{909E8E84-426E-40DD-AFC4-6F175D3DCCD1}">
              <a14:hiddenFill xmlns:a14="http://schemas.microsoft.com/office/drawing/2010/main">
                <a:solidFill>
                  <a:srgbClr val="FFFFFF"/>
                </a:solidFill>
              </a14:hiddenFill>
            </a:ext>
          </a:extLst>
        </p:spPr>
      </p:pic>
      <p:sp>
        <p:nvSpPr>
          <p:cNvPr id="3" name="Retângulo 2">
            <a:extLst>
              <a:ext uri="{FF2B5EF4-FFF2-40B4-BE49-F238E27FC236}">
                <a16:creationId xmlns:a16="http://schemas.microsoft.com/office/drawing/2014/main" id="{149501B4-A400-4A83-A53B-14A21057D17E}"/>
              </a:ext>
            </a:extLst>
          </p:cNvPr>
          <p:cNvSpPr/>
          <p:nvPr/>
        </p:nvSpPr>
        <p:spPr>
          <a:xfrm>
            <a:off x="0" y="0"/>
            <a:ext cx="12188825" cy="6858000"/>
          </a:xfrm>
          <a:prstGeom prst="rect">
            <a:avLst/>
          </a:prstGeom>
          <a:solidFill>
            <a:schemeClr val="tx1">
              <a:alpha val="60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4" name="CaixaDeTexto 3">
            <a:extLst>
              <a:ext uri="{FF2B5EF4-FFF2-40B4-BE49-F238E27FC236}">
                <a16:creationId xmlns:a16="http://schemas.microsoft.com/office/drawing/2014/main" id="{13B1684C-14D3-4959-AAA1-19E40949190B}"/>
              </a:ext>
            </a:extLst>
          </p:cNvPr>
          <p:cNvSpPr txBox="1"/>
          <p:nvPr/>
        </p:nvSpPr>
        <p:spPr>
          <a:xfrm>
            <a:off x="3106080" y="332656"/>
            <a:ext cx="5976664"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Propriedades coligativas</a:t>
            </a:r>
            <a:endParaRPr lang="pt-BR" dirty="0">
              <a:latin typeface="Agency FB" panose="020B0503020202020204" pitchFamily="34" charset="0"/>
            </a:endParaRPr>
          </a:p>
        </p:txBody>
      </p:sp>
      <p:sp>
        <p:nvSpPr>
          <p:cNvPr id="2" name="Retângulo 1">
            <a:extLst>
              <a:ext uri="{FF2B5EF4-FFF2-40B4-BE49-F238E27FC236}">
                <a16:creationId xmlns:a16="http://schemas.microsoft.com/office/drawing/2014/main" id="{863D4C3D-14B1-47B7-9B1E-911E5FE458BC}"/>
              </a:ext>
            </a:extLst>
          </p:cNvPr>
          <p:cNvSpPr/>
          <p:nvPr/>
        </p:nvSpPr>
        <p:spPr>
          <a:xfrm>
            <a:off x="1264357" y="1844824"/>
            <a:ext cx="9660110" cy="646331"/>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pt-BR" altLang="pt-BR" dirty="0">
                <a:latin typeface="Times New Roman" panose="02020603050405020304" pitchFamily="18" charset="0"/>
                <a:cs typeface="Times New Roman" panose="02020603050405020304" pitchFamily="18" charset="0"/>
              </a:rPr>
              <a:t>São as propriedades como o ponto de solidificação e ebulição, que </a:t>
            </a:r>
            <a:r>
              <a:rPr lang="pt-BR" altLang="pt-BR" b="1" dirty="0">
                <a:solidFill>
                  <a:srgbClr val="C00000"/>
                </a:solidFill>
                <a:latin typeface="Times New Roman" panose="02020603050405020304" pitchFamily="18" charset="0"/>
                <a:cs typeface="Times New Roman" panose="02020603050405020304" pitchFamily="18" charset="0"/>
              </a:rPr>
              <a:t>dependem</a:t>
            </a:r>
            <a:r>
              <a:rPr lang="pt-BR" altLang="pt-BR" dirty="0">
                <a:solidFill>
                  <a:srgbClr val="C00000"/>
                </a:solidFill>
                <a:latin typeface="Times New Roman" panose="02020603050405020304" pitchFamily="18" charset="0"/>
                <a:cs typeface="Times New Roman" panose="02020603050405020304" pitchFamily="18" charset="0"/>
              </a:rPr>
              <a:t> </a:t>
            </a:r>
            <a:r>
              <a:rPr lang="pt-BR" altLang="pt-BR" dirty="0">
                <a:latin typeface="Times New Roman" panose="02020603050405020304" pitchFamily="18" charset="0"/>
                <a:cs typeface="Times New Roman" panose="02020603050405020304" pitchFamily="18" charset="0"/>
              </a:rPr>
              <a:t>do número de partículas dispersas em certa quantidade de solvente e </a:t>
            </a:r>
            <a:r>
              <a:rPr lang="pt-BR" altLang="pt-BR" b="1" dirty="0">
                <a:solidFill>
                  <a:srgbClr val="C00000"/>
                </a:solidFill>
                <a:latin typeface="Times New Roman" panose="02020603050405020304" pitchFamily="18" charset="0"/>
                <a:cs typeface="Times New Roman" panose="02020603050405020304" pitchFamily="18" charset="0"/>
              </a:rPr>
              <a:t>independem</a:t>
            </a:r>
            <a:r>
              <a:rPr lang="pt-BR" altLang="pt-BR" dirty="0">
                <a:latin typeface="Times New Roman" panose="02020603050405020304" pitchFamily="18" charset="0"/>
                <a:cs typeface="Times New Roman" panose="02020603050405020304" pitchFamily="18" charset="0"/>
              </a:rPr>
              <a:t> da natureza das partículas do soluto.</a:t>
            </a:r>
            <a:endParaRPr lang="pt-BR" dirty="0"/>
          </a:p>
        </p:txBody>
      </p:sp>
      <p:pic>
        <p:nvPicPr>
          <p:cNvPr id="6" name="Imagem 5">
            <a:extLst>
              <a:ext uri="{FF2B5EF4-FFF2-40B4-BE49-F238E27FC236}">
                <a16:creationId xmlns:a16="http://schemas.microsoft.com/office/drawing/2014/main" id="{A66174F8-08CF-4293-BDAA-9BF5587BEE81}"/>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tretch>
            <a:fillRect/>
          </a:stretch>
        </p:blipFill>
        <p:spPr>
          <a:xfrm>
            <a:off x="2943959" y="3213126"/>
            <a:ext cx="6300906" cy="244941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637794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heel(1)">
                                      <p:cBhvr>
                                        <p:cTn id="1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Foto profissional grátis de aparelhos, azul, balão de laboratório, biologia">
            <a:extLst>
              <a:ext uri="{FF2B5EF4-FFF2-40B4-BE49-F238E27FC236}">
                <a16:creationId xmlns:a16="http://schemas.microsoft.com/office/drawing/2014/main" id="{4F61958D-4617-4B9A-92D9-301B6F930C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88824" cy="6844195"/>
          </a:xfrm>
          <a:prstGeom prst="rect">
            <a:avLst/>
          </a:prstGeom>
          <a:noFill/>
          <a:extLst>
            <a:ext uri="{909E8E84-426E-40DD-AFC4-6F175D3DCCD1}">
              <a14:hiddenFill xmlns:a14="http://schemas.microsoft.com/office/drawing/2010/main">
                <a:solidFill>
                  <a:srgbClr val="FFFFFF"/>
                </a:solidFill>
              </a14:hiddenFill>
            </a:ext>
          </a:extLst>
        </p:spPr>
      </p:pic>
      <p:sp>
        <p:nvSpPr>
          <p:cNvPr id="3" name="Retângulo 2">
            <a:extLst>
              <a:ext uri="{FF2B5EF4-FFF2-40B4-BE49-F238E27FC236}">
                <a16:creationId xmlns:a16="http://schemas.microsoft.com/office/drawing/2014/main" id="{149501B4-A400-4A83-A53B-14A21057D17E}"/>
              </a:ext>
            </a:extLst>
          </p:cNvPr>
          <p:cNvSpPr/>
          <p:nvPr/>
        </p:nvSpPr>
        <p:spPr>
          <a:xfrm>
            <a:off x="0" y="0"/>
            <a:ext cx="12188825" cy="6858000"/>
          </a:xfrm>
          <a:prstGeom prst="rect">
            <a:avLst/>
          </a:prstGeom>
          <a:solidFill>
            <a:schemeClr val="tx1">
              <a:alpha val="60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4" name="CaixaDeTexto 3">
            <a:extLst>
              <a:ext uri="{FF2B5EF4-FFF2-40B4-BE49-F238E27FC236}">
                <a16:creationId xmlns:a16="http://schemas.microsoft.com/office/drawing/2014/main" id="{13B1684C-14D3-4959-AAA1-19E40949190B}"/>
              </a:ext>
            </a:extLst>
          </p:cNvPr>
          <p:cNvSpPr txBox="1"/>
          <p:nvPr/>
        </p:nvSpPr>
        <p:spPr>
          <a:xfrm>
            <a:off x="3106080" y="332656"/>
            <a:ext cx="5976664"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Propriedades coligativas</a:t>
            </a:r>
            <a:endParaRPr lang="pt-BR" dirty="0">
              <a:latin typeface="Agency FB" panose="020B0503020202020204" pitchFamily="34" charset="0"/>
            </a:endParaRPr>
          </a:p>
        </p:txBody>
      </p:sp>
      <p:sp>
        <p:nvSpPr>
          <p:cNvPr id="7" name="Título 1">
            <a:extLst>
              <a:ext uri="{FF2B5EF4-FFF2-40B4-BE49-F238E27FC236}">
                <a16:creationId xmlns:a16="http://schemas.microsoft.com/office/drawing/2014/main" id="{F580F28C-8BF1-470F-9039-38E6CFB5E811}"/>
              </a:ext>
            </a:extLst>
          </p:cNvPr>
          <p:cNvSpPr txBox="1">
            <a:spLocks/>
          </p:cNvSpPr>
          <p:nvPr/>
        </p:nvSpPr>
        <p:spPr>
          <a:xfrm>
            <a:off x="2810358" y="1501220"/>
            <a:ext cx="6568107" cy="598487"/>
          </a:xfrm>
          <a:prstGeom prst="rect">
            <a:avLst/>
          </a:prstGeom>
          <a:ln>
            <a:solidFill>
              <a:srgbClr val="FF3300"/>
            </a:solidFill>
          </a:ln>
        </p:spPr>
        <p:txBody>
          <a:bodyPr/>
          <a:lstStyle>
            <a:lvl1pPr algn="l" defTabSz="914400" rtl="0" eaLnBrk="1" latinLnBrk="0" hangingPunct="1">
              <a:lnSpc>
                <a:spcPct val="90000"/>
              </a:lnSpc>
              <a:spcBef>
                <a:spcPct val="0"/>
              </a:spcBef>
              <a:buNone/>
              <a:defRPr sz="3600" kern="1200">
                <a:solidFill>
                  <a:schemeClr val="tx2">
                    <a:lumMod val="75000"/>
                  </a:schemeClr>
                </a:solidFill>
                <a:latin typeface="+mj-lt"/>
                <a:ea typeface="+mj-ea"/>
                <a:cs typeface="+mj-cs"/>
              </a:defRPr>
            </a:lvl1pPr>
          </a:lstStyle>
          <a:p>
            <a:pPr algn="ctr"/>
            <a:r>
              <a:rPr lang="pt-BR" dirty="0">
                <a:solidFill>
                  <a:schemeClr val="bg1"/>
                </a:solidFill>
              </a:rPr>
              <a:t>Pressão de vapor </a:t>
            </a:r>
          </a:p>
        </p:txBody>
      </p:sp>
      <p:pic>
        <p:nvPicPr>
          <p:cNvPr id="8" name="Espaço Reservado para Conteúdo 12">
            <a:extLst>
              <a:ext uri="{FF2B5EF4-FFF2-40B4-BE49-F238E27FC236}">
                <a16:creationId xmlns:a16="http://schemas.microsoft.com/office/drawing/2014/main" id="{A8240504-E049-4790-95FB-383495ED6D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5950396" y="2482406"/>
            <a:ext cx="5905500" cy="30670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Retângulo 8">
            <a:extLst>
              <a:ext uri="{FF2B5EF4-FFF2-40B4-BE49-F238E27FC236}">
                <a16:creationId xmlns:a16="http://schemas.microsoft.com/office/drawing/2014/main" id="{77E0E2E2-FC0B-4C84-A4A3-5D064AF904E9}"/>
              </a:ext>
            </a:extLst>
          </p:cNvPr>
          <p:cNvSpPr/>
          <p:nvPr/>
        </p:nvSpPr>
        <p:spPr>
          <a:xfrm>
            <a:off x="928388" y="3433296"/>
            <a:ext cx="4093622" cy="1200329"/>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pt-BR" altLang="pt-BR" dirty="0"/>
              <a:t>EM UMA MESMA TEMPERATURA O ETER E O ÁLCOOL ETÍLICO TEM MAIORPRESSÃO DE VAPOR QUE A ÁGUA. SÃO MAIS VOLÁTEIS QUE A ÁGUA.</a:t>
            </a:r>
          </a:p>
        </p:txBody>
      </p:sp>
    </p:spTree>
    <p:extLst>
      <p:ext uri="{BB962C8B-B14F-4D97-AF65-F5344CB8AC3E}">
        <p14:creationId xmlns:p14="http://schemas.microsoft.com/office/powerpoint/2010/main" val="559036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randombar(horizont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Foto profissional grátis de aparelhos, azul, balão de laboratório, biologia">
            <a:extLst>
              <a:ext uri="{FF2B5EF4-FFF2-40B4-BE49-F238E27FC236}">
                <a16:creationId xmlns:a16="http://schemas.microsoft.com/office/drawing/2014/main" id="{4F61958D-4617-4B9A-92D9-301B6F930C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88824" cy="6844195"/>
          </a:xfrm>
          <a:prstGeom prst="rect">
            <a:avLst/>
          </a:prstGeom>
          <a:noFill/>
          <a:extLst>
            <a:ext uri="{909E8E84-426E-40DD-AFC4-6F175D3DCCD1}">
              <a14:hiddenFill xmlns:a14="http://schemas.microsoft.com/office/drawing/2010/main">
                <a:solidFill>
                  <a:srgbClr val="FFFFFF"/>
                </a:solidFill>
              </a14:hiddenFill>
            </a:ext>
          </a:extLst>
        </p:spPr>
      </p:pic>
      <p:sp>
        <p:nvSpPr>
          <p:cNvPr id="3" name="Retângulo 2">
            <a:extLst>
              <a:ext uri="{FF2B5EF4-FFF2-40B4-BE49-F238E27FC236}">
                <a16:creationId xmlns:a16="http://schemas.microsoft.com/office/drawing/2014/main" id="{149501B4-A400-4A83-A53B-14A21057D17E}"/>
              </a:ext>
            </a:extLst>
          </p:cNvPr>
          <p:cNvSpPr/>
          <p:nvPr/>
        </p:nvSpPr>
        <p:spPr>
          <a:xfrm>
            <a:off x="0" y="0"/>
            <a:ext cx="12188825" cy="6858000"/>
          </a:xfrm>
          <a:prstGeom prst="rect">
            <a:avLst/>
          </a:prstGeom>
          <a:solidFill>
            <a:schemeClr val="tx1">
              <a:alpha val="60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4" name="CaixaDeTexto 3">
            <a:extLst>
              <a:ext uri="{FF2B5EF4-FFF2-40B4-BE49-F238E27FC236}">
                <a16:creationId xmlns:a16="http://schemas.microsoft.com/office/drawing/2014/main" id="{13B1684C-14D3-4959-AAA1-19E40949190B}"/>
              </a:ext>
            </a:extLst>
          </p:cNvPr>
          <p:cNvSpPr txBox="1"/>
          <p:nvPr/>
        </p:nvSpPr>
        <p:spPr>
          <a:xfrm>
            <a:off x="3106080" y="332656"/>
            <a:ext cx="5976664"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Propriedades coligativas</a:t>
            </a:r>
            <a:endParaRPr lang="pt-BR" dirty="0">
              <a:latin typeface="Agency FB" panose="020B0503020202020204" pitchFamily="34" charset="0"/>
            </a:endParaRPr>
          </a:p>
        </p:txBody>
      </p:sp>
      <p:sp>
        <p:nvSpPr>
          <p:cNvPr id="10" name="CaixaDeTexto 6">
            <a:extLst>
              <a:ext uri="{FF2B5EF4-FFF2-40B4-BE49-F238E27FC236}">
                <a16:creationId xmlns:a16="http://schemas.microsoft.com/office/drawing/2014/main" id="{AD5813E5-7031-41C9-839D-B50A127CD622}"/>
              </a:ext>
            </a:extLst>
          </p:cNvPr>
          <p:cNvSpPr txBox="1">
            <a:spLocks noChangeArrowheads="1"/>
          </p:cNvSpPr>
          <p:nvPr/>
        </p:nvSpPr>
        <p:spPr bwMode="auto">
          <a:xfrm>
            <a:off x="3430116" y="1308612"/>
            <a:ext cx="5473700" cy="584200"/>
          </a:xfrm>
          <a:prstGeom prst="rect">
            <a:avLst/>
          </a:prstGeom>
          <a:noFill/>
          <a:ln w="9525">
            <a:solidFill>
              <a:srgbClr val="FF33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pt-BR" altLang="pt-BR" sz="3200" b="1" dirty="0">
                <a:solidFill>
                  <a:schemeClr val="bg1"/>
                </a:solidFill>
                <a:latin typeface="Times New Roman" panose="02020603050405020304" pitchFamily="18" charset="0"/>
                <a:cs typeface="Times New Roman" panose="02020603050405020304" pitchFamily="18" charset="0"/>
              </a:rPr>
              <a:t>Diagrama de Fases</a:t>
            </a:r>
          </a:p>
        </p:txBody>
      </p:sp>
      <p:pic>
        <p:nvPicPr>
          <p:cNvPr id="11" name="Picture 4">
            <a:extLst>
              <a:ext uri="{FF2B5EF4-FFF2-40B4-BE49-F238E27FC236}">
                <a16:creationId xmlns:a16="http://schemas.microsoft.com/office/drawing/2014/main" id="{5D78819D-BAAD-4C5E-BB69-294AE36BD2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9796" y="2037771"/>
            <a:ext cx="5986120" cy="46085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sp>
        <p:nvSpPr>
          <p:cNvPr id="12" name="Retângulo 11">
            <a:extLst>
              <a:ext uri="{FF2B5EF4-FFF2-40B4-BE49-F238E27FC236}">
                <a16:creationId xmlns:a16="http://schemas.microsoft.com/office/drawing/2014/main" id="{8674DE2C-48E9-4A3B-B950-A6587A8FE6D3}"/>
              </a:ext>
            </a:extLst>
          </p:cNvPr>
          <p:cNvSpPr/>
          <p:nvPr/>
        </p:nvSpPr>
        <p:spPr>
          <a:xfrm>
            <a:off x="7318548" y="2964065"/>
            <a:ext cx="3847167" cy="2585323"/>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pt-BR" altLang="pt-BR" b="1" dirty="0">
                <a:latin typeface="Times New Roman" panose="02020603050405020304" pitchFamily="18" charset="0"/>
                <a:cs typeface="Times New Roman" panose="02020603050405020304" pitchFamily="18" charset="0"/>
              </a:rPr>
              <a:t>Ponto triplo:</a:t>
            </a:r>
            <a:r>
              <a:rPr lang="pt-BR" altLang="pt-BR" dirty="0">
                <a:latin typeface="Times New Roman" panose="02020603050405020304" pitchFamily="18" charset="0"/>
                <a:cs typeface="Times New Roman" panose="02020603050405020304" pitchFamily="18" charset="0"/>
              </a:rPr>
              <a:t> </a:t>
            </a:r>
          </a:p>
          <a:p>
            <a:r>
              <a:rPr lang="pt-BR" altLang="pt-BR" dirty="0">
                <a:latin typeface="Times New Roman" panose="02020603050405020304" pitchFamily="18" charset="0"/>
                <a:cs typeface="Times New Roman" panose="02020603050405020304" pitchFamily="18" charset="0"/>
              </a:rPr>
              <a:t>Ponto triplo é a intersecção das três linhas de uma substância, indicando um estado no qual se estabelece o equilíbrio </a:t>
            </a:r>
          </a:p>
          <a:p>
            <a:r>
              <a:rPr lang="pt-BR" altLang="pt-BR" b="1" dirty="0">
                <a:latin typeface="Times New Roman" panose="02020603050405020304" pitchFamily="18" charset="0"/>
                <a:cs typeface="Times New Roman" panose="02020603050405020304" pitchFamily="18" charset="0"/>
              </a:rPr>
              <a:t>sólido « líquido « vapor </a:t>
            </a:r>
            <a:r>
              <a:rPr lang="pt-BR" altLang="pt-BR" dirty="0">
                <a:latin typeface="Times New Roman" panose="02020603050405020304" pitchFamily="18" charset="0"/>
                <a:cs typeface="Times New Roman" panose="02020603050405020304" pitchFamily="18" charset="0"/>
              </a:rPr>
              <a:t>. </a:t>
            </a:r>
          </a:p>
          <a:p>
            <a:r>
              <a:rPr lang="pt-BR" altLang="pt-BR" b="1" dirty="0">
                <a:solidFill>
                  <a:srgbClr val="C00000"/>
                </a:solidFill>
                <a:latin typeface="Times New Roman" panose="02020603050405020304" pitchFamily="18" charset="0"/>
                <a:cs typeface="Times New Roman" panose="02020603050405020304" pitchFamily="18" charset="0"/>
              </a:rPr>
              <a:t>Somente a uma determinada temperatura e pressão</a:t>
            </a:r>
            <a:r>
              <a:rPr lang="pt-BR" altLang="pt-BR" dirty="0">
                <a:latin typeface="Times New Roman" panose="02020603050405020304" pitchFamily="18" charset="0"/>
                <a:cs typeface="Times New Roman" panose="02020603050405020304" pitchFamily="18" charset="0"/>
              </a:rPr>
              <a:t>, encontramos esse equilíbrio triplo. </a:t>
            </a:r>
          </a:p>
        </p:txBody>
      </p:sp>
    </p:spTree>
    <p:extLst>
      <p:ext uri="{BB962C8B-B14F-4D97-AF65-F5344CB8AC3E}">
        <p14:creationId xmlns:p14="http://schemas.microsoft.com/office/powerpoint/2010/main" val="15530594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heel(1)">
                                      <p:cBhvr>
                                        <p:cTn id="12" dur="20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Foto profissional grátis de aparelhos, azul, balão de laboratório, biologia">
            <a:extLst>
              <a:ext uri="{FF2B5EF4-FFF2-40B4-BE49-F238E27FC236}">
                <a16:creationId xmlns:a16="http://schemas.microsoft.com/office/drawing/2014/main" id="{4F61958D-4617-4B9A-92D9-301B6F930C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88824" cy="6844195"/>
          </a:xfrm>
          <a:prstGeom prst="rect">
            <a:avLst/>
          </a:prstGeom>
          <a:noFill/>
          <a:extLst>
            <a:ext uri="{909E8E84-426E-40DD-AFC4-6F175D3DCCD1}">
              <a14:hiddenFill xmlns:a14="http://schemas.microsoft.com/office/drawing/2010/main">
                <a:solidFill>
                  <a:srgbClr val="FFFFFF"/>
                </a:solidFill>
              </a14:hiddenFill>
            </a:ext>
          </a:extLst>
        </p:spPr>
      </p:pic>
      <p:sp>
        <p:nvSpPr>
          <p:cNvPr id="3" name="Retângulo 2">
            <a:extLst>
              <a:ext uri="{FF2B5EF4-FFF2-40B4-BE49-F238E27FC236}">
                <a16:creationId xmlns:a16="http://schemas.microsoft.com/office/drawing/2014/main" id="{149501B4-A400-4A83-A53B-14A21057D17E}"/>
              </a:ext>
            </a:extLst>
          </p:cNvPr>
          <p:cNvSpPr/>
          <p:nvPr/>
        </p:nvSpPr>
        <p:spPr>
          <a:xfrm>
            <a:off x="0" y="0"/>
            <a:ext cx="12188825" cy="6858000"/>
          </a:xfrm>
          <a:prstGeom prst="rect">
            <a:avLst/>
          </a:prstGeom>
          <a:solidFill>
            <a:schemeClr val="tx1">
              <a:alpha val="60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4" name="CaixaDeTexto 3">
            <a:extLst>
              <a:ext uri="{FF2B5EF4-FFF2-40B4-BE49-F238E27FC236}">
                <a16:creationId xmlns:a16="http://schemas.microsoft.com/office/drawing/2014/main" id="{13B1684C-14D3-4959-AAA1-19E40949190B}"/>
              </a:ext>
            </a:extLst>
          </p:cNvPr>
          <p:cNvSpPr txBox="1"/>
          <p:nvPr/>
        </p:nvSpPr>
        <p:spPr>
          <a:xfrm>
            <a:off x="3106080" y="332656"/>
            <a:ext cx="5976664"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Propriedades coligativas</a:t>
            </a:r>
            <a:endParaRPr lang="pt-BR" dirty="0">
              <a:latin typeface="Agency FB" panose="020B0503020202020204" pitchFamily="34" charset="0"/>
            </a:endParaRPr>
          </a:p>
        </p:txBody>
      </p:sp>
      <p:sp>
        <p:nvSpPr>
          <p:cNvPr id="2" name="Retângulo 1">
            <a:extLst>
              <a:ext uri="{FF2B5EF4-FFF2-40B4-BE49-F238E27FC236}">
                <a16:creationId xmlns:a16="http://schemas.microsoft.com/office/drawing/2014/main" id="{4525A02C-4C6D-4B02-B4AA-F7FC1CA2B6B7}"/>
              </a:ext>
            </a:extLst>
          </p:cNvPr>
          <p:cNvSpPr/>
          <p:nvPr/>
        </p:nvSpPr>
        <p:spPr>
          <a:xfrm>
            <a:off x="2446970" y="1843950"/>
            <a:ext cx="7294884" cy="3170099"/>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pt-BR" altLang="pt-BR" sz="2500" dirty="0">
                <a:latin typeface="Times New Roman" panose="02020603050405020304" pitchFamily="18" charset="0"/>
                <a:cs typeface="Times New Roman" panose="02020603050405020304" pitchFamily="18" charset="0"/>
              </a:rPr>
              <a:t>As principais mudanças sofridas por um líquido que contém um soluto não-volátil dissolvido são:</a:t>
            </a:r>
          </a:p>
          <a:p>
            <a:pPr>
              <a:buFont typeface="Arial" panose="020B0604020202020204" pitchFamily="34" charset="0"/>
              <a:buChar char="•"/>
            </a:pPr>
            <a:r>
              <a:rPr lang="pt-BR" altLang="pt-BR" sz="2500" dirty="0">
                <a:latin typeface="Times New Roman" panose="02020603050405020304" pitchFamily="18" charset="0"/>
                <a:cs typeface="Times New Roman" panose="02020603050405020304" pitchFamily="18" charset="0"/>
              </a:rPr>
              <a:t> A pressão de vapor </a:t>
            </a:r>
            <a:r>
              <a:rPr lang="pt-BR" altLang="pt-BR" sz="2500" dirty="0">
                <a:solidFill>
                  <a:srgbClr val="C00000"/>
                </a:solidFill>
                <a:latin typeface="Times New Roman" panose="02020603050405020304" pitchFamily="18" charset="0"/>
                <a:cs typeface="Times New Roman" panose="02020603050405020304" pitchFamily="18" charset="0"/>
              </a:rPr>
              <a:t>diminui.</a:t>
            </a:r>
          </a:p>
          <a:p>
            <a:r>
              <a:rPr lang="pt-BR" altLang="pt-BR" sz="2500" dirty="0">
                <a:latin typeface="Times New Roman" panose="02020603050405020304" pitchFamily="18" charset="0"/>
                <a:cs typeface="Times New Roman" panose="02020603050405020304" pitchFamily="18" charset="0"/>
              </a:rPr>
              <a:t>  Essa propriedade coligativa chama-se </a:t>
            </a:r>
            <a:r>
              <a:rPr lang="pt-BR" altLang="pt-BR" sz="2500" b="1" dirty="0" err="1">
                <a:solidFill>
                  <a:srgbClr val="C00000"/>
                </a:solidFill>
                <a:latin typeface="Times New Roman" panose="02020603050405020304" pitchFamily="18" charset="0"/>
                <a:cs typeface="Times New Roman" panose="02020603050405020304" pitchFamily="18" charset="0"/>
              </a:rPr>
              <a:t>tonoscopia</a:t>
            </a:r>
            <a:r>
              <a:rPr lang="pt-BR" altLang="pt-BR" sz="2500" b="1" dirty="0">
                <a:solidFill>
                  <a:srgbClr val="C00000"/>
                </a:solidFill>
                <a:latin typeface="Times New Roman" panose="02020603050405020304" pitchFamily="18" charset="0"/>
                <a:cs typeface="Times New Roman" panose="02020603050405020304" pitchFamily="18" charset="0"/>
              </a:rPr>
              <a:t>.</a:t>
            </a:r>
            <a:r>
              <a:rPr lang="pt-BR" altLang="pt-BR" sz="2500" dirty="0">
                <a:latin typeface="Times New Roman" panose="02020603050405020304" pitchFamily="18" charset="0"/>
                <a:cs typeface="Times New Roman" panose="02020603050405020304" pitchFamily="18" charset="0"/>
              </a:rPr>
              <a:t> </a:t>
            </a:r>
          </a:p>
          <a:p>
            <a:pPr>
              <a:buFont typeface="Arial" panose="020B0604020202020204" pitchFamily="34" charset="0"/>
              <a:buChar char="•"/>
            </a:pPr>
            <a:r>
              <a:rPr lang="pt-BR" altLang="pt-BR" sz="2500" dirty="0">
                <a:latin typeface="Times New Roman" panose="02020603050405020304" pitchFamily="18" charset="0"/>
                <a:cs typeface="Times New Roman" panose="02020603050405020304" pitchFamily="18" charset="0"/>
              </a:rPr>
              <a:t>O ponto de ebulição </a:t>
            </a:r>
            <a:r>
              <a:rPr lang="pt-BR" altLang="pt-BR" sz="2500" dirty="0">
                <a:solidFill>
                  <a:srgbClr val="C00000"/>
                </a:solidFill>
                <a:latin typeface="Times New Roman" panose="02020603050405020304" pitchFamily="18" charset="0"/>
                <a:cs typeface="Times New Roman" panose="02020603050405020304" pitchFamily="18" charset="0"/>
              </a:rPr>
              <a:t>aumenta.</a:t>
            </a:r>
          </a:p>
          <a:p>
            <a:r>
              <a:rPr lang="pt-BR" altLang="pt-BR" sz="2500" dirty="0">
                <a:latin typeface="Times New Roman" panose="02020603050405020304" pitchFamily="18" charset="0"/>
                <a:cs typeface="Times New Roman" panose="02020603050405020304" pitchFamily="18" charset="0"/>
              </a:rPr>
              <a:t>  Essa propriedade coligativa chama-se </a:t>
            </a:r>
            <a:r>
              <a:rPr lang="pt-BR" altLang="pt-BR" sz="2500" b="1" dirty="0" err="1">
                <a:solidFill>
                  <a:srgbClr val="C00000"/>
                </a:solidFill>
                <a:latin typeface="Times New Roman" panose="02020603050405020304" pitchFamily="18" charset="0"/>
                <a:cs typeface="Times New Roman" panose="02020603050405020304" pitchFamily="18" charset="0"/>
              </a:rPr>
              <a:t>ebulioscopia</a:t>
            </a:r>
            <a:r>
              <a:rPr lang="pt-BR" altLang="pt-BR" sz="2500" b="1" dirty="0">
                <a:solidFill>
                  <a:srgbClr val="C00000"/>
                </a:solidFill>
                <a:latin typeface="Times New Roman" panose="02020603050405020304" pitchFamily="18" charset="0"/>
                <a:cs typeface="Times New Roman" panose="02020603050405020304" pitchFamily="18" charset="0"/>
              </a:rPr>
              <a:t>.</a:t>
            </a:r>
          </a:p>
          <a:p>
            <a:pPr>
              <a:buFont typeface="Arial" panose="020B0604020202020204" pitchFamily="34" charset="0"/>
              <a:buChar char="•"/>
            </a:pPr>
            <a:r>
              <a:rPr lang="pt-BR" altLang="pt-BR" sz="2500" dirty="0">
                <a:latin typeface="Times New Roman" panose="02020603050405020304" pitchFamily="18" charset="0"/>
                <a:cs typeface="Times New Roman" panose="02020603050405020304" pitchFamily="18" charset="0"/>
              </a:rPr>
              <a:t> O ponto de congelamento </a:t>
            </a:r>
            <a:r>
              <a:rPr lang="pt-BR" altLang="pt-BR" sz="2500" dirty="0">
                <a:solidFill>
                  <a:srgbClr val="C00000"/>
                </a:solidFill>
                <a:latin typeface="Times New Roman" panose="02020603050405020304" pitchFamily="18" charset="0"/>
                <a:cs typeface="Times New Roman" panose="02020603050405020304" pitchFamily="18" charset="0"/>
              </a:rPr>
              <a:t>diminui</a:t>
            </a:r>
            <a:r>
              <a:rPr lang="pt-BR" altLang="pt-BR" sz="2500" dirty="0">
                <a:latin typeface="Times New Roman" panose="02020603050405020304" pitchFamily="18" charset="0"/>
                <a:cs typeface="Times New Roman" panose="02020603050405020304" pitchFamily="18" charset="0"/>
              </a:rPr>
              <a:t>.</a:t>
            </a:r>
          </a:p>
          <a:p>
            <a:r>
              <a:rPr lang="pt-BR" altLang="pt-BR" sz="2500" dirty="0">
                <a:latin typeface="Times New Roman" panose="02020603050405020304" pitchFamily="18" charset="0"/>
                <a:cs typeface="Times New Roman" panose="02020603050405020304" pitchFamily="18" charset="0"/>
              </a:rPr>
              <a:t>  Essa propriedade coligativa chama-se </a:t>
            </a:r>
            <a:r>
              <a:rPr lang="pt-BR" altLang="pt-BR" sz="2500" b="1" dirty="0" err="1">
                <a:solidFill>
                  <a:srgbClr val="C00000"/>
                </a:solidFill>
                <a:latin typeface="Times New Roman" panose="02020603050405020304" pitchFamily="18" charset="0"/>
                <a:cs typeface="Times New Roman" panose="02020603050405020304" pitchFamily="18" charset="0"/>
              </a:rPr>
              <a:t>crioscopia</a:t>
            </a:r>
            <a:r>
              <a:rPr lang="pt-BR" altLang="pt-BR" sz="2500" b="1" dirty="0">
                <a:solidFill>
                  <a:srgbClr val="C0000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5399289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Foto profissional grátis de aparelhos, azul, balão de laboratório, biologia">
            <a:extLst>
              <a:ext uri="{FF2B5EF4-FFF2-40B4-BE49-F238E27FC236}">
                <a16:creationId xmlns:a16="http://schemas.microsoft.com/office/drawing/2014/main" id="{4F61958D-4617-4B9A-92D9-301B6F930C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88824" cy="6844195"/>
          </a:xfrm>
          <a:prstGeom prst="rect">
            <a:avLst/>
          </a:prstGeom>
          <a:noFill/>
          <a:extLst>
            <a:ext uri="{909E8E84-426E-40DD-AFC4-6F175D3DCCD1}">
              <a14:hiddenFill xmlns:a14="http://schemas.microsoft.com/office/drawing/2010/main">
                <a:solidFill>
                  <a:srgbClr val="FFFFFF"/>
                </a:solidFill>
              </a14:hiddenFill>
            </a:ext>
          </a:extLst>
        </p:spPr>
      </p:pic>
      <p:sp>
        <p:nvSpPr>
          <p:cNvPr id="3" name="Retângulo 2">
            <a:extLst>
              <a:ext uri="{FF2B5EF4-FFF2-40B4-BE49-F238E27FC236}">
                <a16:creationId xmlns:a16="http://schemas.microsoft.com/office/drawing/2014/main" id="{149501B4-A400-4A83-A53B-14A21057D17E}"/>
              </a:ext>
            </a:extLst>
          </p:cNvPr>
          <p:cNvSpPr/>
          <p:nvPr/>
        </p:nvSpPr>
        <p:spPr>
          <a:xfrm>
            <a:off x="0" y="0"/>
            <a:ext cx="12188825" cy="6858000"/>
          </a:xfrm>
          <a:prstGeom prst="rect">
            <a:avLst/>
          </a:prstGeom>
          <a:solidFill>
            <a:schemeClr val="tx1">
              <a:alpha val="60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4" name="CaixaDeTexto 3">
            <a:extLst>
              <a:ext uri="{FF2B5EF4-FFF2-40B4-BE49-F238E27FC236}">
                <a16:creationId xmlns:a16="http://schemas.microsoft.com/office/drawing/2014/main" id="{13B1684C-14D3-4959-AAA1-19E40949190B}"/>
              </a:ext>
            </a:extLst>
          </p:cNvPr>
          <p:cNvSpPr txBox="1"/>
          <p:nvPr/>
        </p:nvSpPr>
        <p:spPr>
          <a:xfrm>
            <a:off x="3106080" y="332656"/>
            <a:ext cx="5976664"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Propriedades coligativas</a:t>
            </a:r>
            <a:endParaRPr lang="pt-BR" dirty="0">
              <a:latin typeface="Agency FB" panose="020B0503020202020204" pitchFamily="34" charset="0"/>
            </a:endParaRPr>
          </a:p>
        </p:txBody>
      </p:sp>
      <p:sp>
        <p:nvSpPr>
          <p:cNvPr id="5" name="Retângulo 4">
            <a:extLst>
              <a:ext uri="{FF2B5EF4-FFF2-40B4-BE49-F238E27FC236}">
                <a16:creationId xmlns:a16="http://schemas.microsoft.com/office/drawing/2014/main" id="{424271B9-56CD-4A77-91AE-89B051C5F06C}"/>
              </a:ext>
            </a:extLst>
          </p:cNvPr>
          <p:cNvSpPr/>
          <p:nvPr/>
        </p:nvSpPr>
        <p:spPr>
          <a:xfrm>
            <a:off x="1588393" y="1496557"/>
            <a:ext cx="9012038" cy="2400657"/>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pt-BR" altLang="pt-BR" sz="2500" dirty="0">
                <a:latin typeface="Times New Roman" panose="02020603050405020304" pitchFamily="18" charset="0"/>
                <a:cs typeface="Times New Roman" panose="02020603050405020304" pitchFamily="18" charset="0"/>
              </a:rPr>
              <a:t>Vejamos algumas situações relacionadas com essas propriedades:</a:t>
            </a:r>
          </a:p>
          <a:p>
            <a:pPr>
              <a:buFont typeface="Arial" panose="020B0604020202020204" pitchFamily="34" charset="0"/>
              <a:buChar char="•"/>
            </a:pPr>
            <a:r>
              <a:rPr lang="pt-BR" altLang="pt-BR" sz="2500" dirty="0">
                <a:latin typeface="Times New Roman" panose="02020603050405020304" pitchFamily="18" charset="0"/>
                <a:cs typeface="Times New Roman" panose="02020603050405020304" pitchFamily="18" charset="0"/>
              </a:rPr>
              <a:t> O uso de aditivos, como o etilenoglicol, à água do radiador de carros evita que ela entre em ebulição, no caso de um superaquecimento do motor.</a:t>
            </a:r>
          </a:p>
          <a:p>
            <a:pPr>
              <a:buFont typeface="Arial" panose="020B0604020202020204" pitchFamily="34" charset="0"/>
              <a:buChar char="•"/>
            </a:pPr>
            <a:r>
              <a:rPr lang="pt-BR" altLang="pt-BR" sz="2500" dirty="0">
                <a:latin typeface="Times New Roman" panose="02020603050405020304" pitchFamily="18" charset="0"/>
                <a:cs typeface="Times New Roman" panose="02020603050405020304" pitchFamily="18" charset="0"/>
              </a:rPr>
              <a:t> Nos países frios, em que o inverno é rigoroso, esse mesmo aditivo tem o efeito de evitar o congelamento da água do radiador.</a:t>
            </a:r>
          </a:p>
        </p:txBody>
      </p:sp>
      <p:pic>
        <p:nvPicPr>
          <p:cNvPr id="7" name="Picture 4" descr="Resultado de imagem para paises frios etileno glicol radiador">
            <a:extLst>
              <a:ext uri="{FF2B5EF4-FFF2-40B4-BE49-F238E27FC236}">
                <a16:creationId xmlns:a16="http://schemas.microsoft.com/office/drawing/2014/main" id="{7963B176-F582-45BA-85DF-E0590BE53D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9956" y="4230253"/>
            <a:ext cx="3259063" cy="24537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6" descr="Resultado de imagem para paises frios etileno glicol radiador">
            <a:extLst>
              <a:ext uri="{FF2B5EF4-FFF2-40B4-BE49-F238E27FC236}">
                <a16:creationId xmlns:a16="http://schemas.microsoft.com/office/drawing/2014/main" id="{86F0F35C-EB00-4B9E-B0FB-8BDC92975EF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28797" y="4230118"/>
            <a:ext cx="4666867" cy="245386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804094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20" name="Picture 4" descr="Tudo que você precisa saber sobre panela de pressão - Casa e Jardim |  Reportagens">
            <a:extLst>
              <a:ext uri="{FF2B5EF4-FFF2-40B4-BE49-F238E27FC236}">
                <a16:creationId xmlns:a16="http://schemas.microsoft.com/office/drawing/2014/main" id="{2E138CC6-1051-42C3-9BF0-6AB96AB525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88825" cy="6943001"/>
          </a:xfrm>
          <a:prstGeom prst="rect">
            <a:avLst/>
          </a:prstGeom>
          <a:noFill/>
          <a:extLst>
            <a:ext uri="{909E8E84-426E-40DD-AFC4-6F175D3DCCD1}">
              <a14:hiddenFill xmlns:a14="http://schemas.microsoft.com/office/drawing/2010/main">
                <a:solidFill>
                  <a:srgbClr val="FFFFFF"/>
                </a:solidFill>
              </a14:hiddenFill>
            </a:ext>
          </a:extLst>
        </p:spPr>
      </p:pic>
      <p:sp>
        <p:nvSpPr>
          <p:cNvPr id="4" name="Retângulo 3">
            <a:extLst>
              <a:ext uri="{FF2B5EF4-FFF2-40B4-BE49-F238E27FC236}">
                <a16:creationId xmlns:a16="http://schemas.microsoft.com/office/drawing/2014/main" id="{BC34D59C-E573-4E43-B012-447CFB1BC1B4}"/>
              </a:ext>
            </a:extLst>
          </p:cNvPr>
          <p:cNvSpPr/>
          <p:nvPr/>
        </p:nvSpPr>
        <p:spPr>
          <a:xfrm>
            <a:off x="0" y="0"/>
            <a:ext cx="12188825" cy="6858000"/>
          </a:xfrm>
          <a:prstGeom prst="rect">
            <a:avLst/>
          </a:prstGeom>
          <a:solidFill>
            <a:schemeClr val="tx1">
              <a:alpha val="70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5" name="CaixaDeTexto 4">
            <a:extLst>
              <a:ext uri="{FF2B5EF4-FFF2-40B4-BE49-F238E27FC236}">
                <a16:creationId xmlns:a16="http://schemas.microsoft.com/office/drawing/2014/main" id="{EB6A7373-DE79-4826-9A53-78DFE54BB5BD}"/>
              </a:ext>
            </a:extLst>
          </p:cNvPr>
          <p:cNvSpPr txBox="1"/>
          <p:nvPr/>
        </p:nvSpPr>
        <p:spPr>
          <a:xfrm>
            <a:off x="3106080" y="332656"/>
            <a:ext cx="5976664"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err="1">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Tonoscopia</a:t>
            </a:r>
            <a:endParaRPr lang="pt-BR" dirty="0">
              <a:latin typeface="Agency FB" panose="020B0503020202020204" pitchFamily="34" charset="0"/>
            </a:endParaRPr>
          </a:p>
        </p:txBody>
      </p:sp>
      <p:sp>
        <p:nvSpPr>
          <p:cNvPr id="8" name="Text Box 5">
            <a:extLst>
              <a:ext uri="{FF2B5EF4-FFF2-40B4-BE49-F238E27FC236}">
                <a16:creationId xmlns:a16="http://schemas.microsoft.com/office/drawing/2014/main" id="{0255304E-5753-46CB-878B-2270D90435A9}"/>
              </a:ext>
            </a:extLst>
          </p:cNvPr>
          <p:cNvSpPr txBox="1">
            <a:spLocks noChangeArrowheads="1"/>
          </p:cNvSpPr>
          <p:nvPr/>
        </p:nvSpPr>
        <p:spPr bwMode="auto">
          <a:xfrm>
            <a:off x="2925960" y="1529701"/>
            <a:ext cx="6336902" cy="646331"/>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spcBef>
                <a:spcPct val="50000"/>
              </a:spcBef>
            </a:pPr>
            <a:r>
              <a:rPr lang="pt-BR" altLang="pt-BR" dirty="0">
                <a:latin typeface="Comic Sans MS" panose="030F0702030302020204" pitchFamily="66" charset="0"/>
              </a:rPr>
              <a:t>É o abaixamento da pressão de vapor de um líquido quando adicionado um soluto não volátil.</a:t>
            </a:r>
          </a:p>
        </p:txBody>
      </p:sp>
      <p:graphicFrame>
        <p:nvGraphicFramePr>
          <p:cNvPr id="9" name="Object 4">
            <a:extLst>
              <a:ext uri="{FF2B5EF4-FFF2-40B4-BE49-F238E27FC236}">
                <a16:creationId xmlns:a16="http://schemas.microsoft.com/office/drawing/2014/main" id="{F6B397D5-EA73-4468-9D78-926D375AEA34}"/>
              </a:ext>
            </a:extLst>
          </p:cNvPr>
          <p:cNvGraphicFramePr>
            <a:graphicFrameLocks noChangeAspect="1"/>
          </p:cNvGraphicFramePr>
          <p:nvPr>
            <p:extLst>
              <p:ext uri="{D42A27DB-BD31-4B8C-83A1-F6EECF244321}">
                <p14:modId xmlns:p14="http://schemas.microsoft.com/office/powerpoint/2010/main" val="3184584385"/>
              </p:ext>
            </p:extLst>
          </p:nvPr>
        </p:nvGraphicFramePr>
        <p:xfrm>
          <a:off x="2566020" y="2733415"/>
          <a:ext cx="7315200" cy="2819400"/>
        </p:xfrm>
        <a:graphic>
          <a:graphicData uri="http://schemas.openxmlformats.org/presentationml/2006/ole">
            <mc:AlternateContent xmlns:mc="http://schemas.openxmlformats.org/markup-compatibility/2006">
              <mc:Choice xmlns:v="urn:schemas-microsoft-com:vml" Requires="v">
                <p:oleObj name="Imagem de Bitmap" r:id="rId3" imgW="6695238" imgH="2542857" progId="Paint.Picture">
                  <p:embed/>
                </p:oleObj>
              </mc:Choice>
              <mc:Fallback>
                <p:oleObj name="Imagem de Bitmap" r:id="rId3" imgW="6695238" imgH="2542857" progId="Paint.Picture">
                  <p:embed/>
                  <p:pic>
                    <p:nvPicPr>
                      <p:cNvPr id="6148" name="Object 4">
                        <a:extLst>
                          <a:ext uri="{FF2B5EF4-FFF2-40B4-BE49-F238E27FC236}">
                            <a16:creationId xmlns:a16="http://schemas.microsoft.com/office/drawing/2014/main" id="{1A3B2C05-0B14-404E-ADD6-D6C07471C68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66020" y="2733415"/>
                        <a:ext cx="7315200" cy="281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27701537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down)">
                                      <p:cBhvr>
                                        <p:cTn id="11" dur="5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20" name="Picture 4" descr="Tudo que você precisa saber sobre panela de pressão - Casa e Jardim |  Reportagens">
            <a:extLst>
              <a:ext uri="{FF2B5EF4-FFF2-40B4-BE49-F238E27FC236}">
                <a16:creationId xmlns:a16="http://schemas.microsoft.com/office/drawing/2014/main" id="{2E138CC6-1051-42C3-9BF0-6AB96AB525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88825" cy="6943001"/>
          </a:xfrm>
          <a:prstGeom prst="rect">
            <a:avLst/>
          </a:prstGeom>
          <a:noFill/>
          <a:extLst>
            <a:ext uri="{909E8E84-426E-40DD-AFC4-6F175D3DCCD1}">
              <a14:hiddenFill xmlns:a14="http://schemas.microsoft.com/office/drawing/2010/main">
                <a:solidFill>
                  <a:srgbClr val="FFFFFF"/>
                </a:solidFill>
              </a14:hiddenFill>
            </a:ext>
          </a:extLst>
        </p:spPr>
      </p:pic>
      <p:sp>
        <p:nvSpPr>
          <p:cNvPr id="4" name="Retângulo 3">
            <a:extLst>
              <a:ext uri="{FF2B5EF4-FFF2-40B4-BE49-F238E27FC236}">
                <a16:creationId xmlns:a16="http://schemas.microsoft.com/office/drawing/2014/main" id="{BC34D59C-E573-4E43-B012-447CFB1BC1B4}"/>
              </a:ext>
            </a:extLst>
          </p:cNvPr>
          <p:cNvSpPr/>
          <p:nvPr/>
        </p:nvSpPr>
        <p:spPr>
          <a:xfrm>
            <a:off x="0" y="0"/>
            <a:ext cx="12188825" cy="6858000"/>
          </a:xfrm>
          <a:prstGeom prst="rect">
            <a:avLst/>
          </a:prstGeom>
          <a:solidFill>
            <a:schemeClr val="tx1">
              <a:alpha val="70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5" name="CaixaDeTexto 4">
            <a:extLst>
              <a:ext uri="{FF2B5EF4-FFF2-40B4-BE49-F238E27FC236}">
                <a16:creationId xmlns:a16="http://schemas.microsoft.com/office/drawing/2014/main" id="{EB6A7373-DE79-4826-9A53-78DFE54BB5BD}"/>
              </a:ext>
            </a:extLst>
          </p:cNvPr>
          <p:cNvSpPr txBox="1"/>
          <p:nvPr/>
        </p:nvSpPr>
        <p:spPr>
          <a:xfrm>
            <a:off x="3106080" y="332656"/>
            <a:ext cx="5976664"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err="1">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Tonoscopia</a:t>
            </a:r>
            <a:endParaRPr lang="pt-BR" dirty="0">
              <a:latin typeface="Agency FB" panose="020B0503020202020204" pitchFamily="34" charset="0"/>
            </a:endParaRPr>
          </a:p>
        </p:txBody>
      </p:sp>
      <p:sp>
        <p:nvSpPr>
          <p:cNvPr id="2" name="Retângulo 1">
            <a:extLst>
              <a:ext uri="{FF2B5EF4-FFF2-40B4-BE49-F238E27FC236}">
                <a16:creationId xmlns:a16="http://schemas.microsoft.com/office/drawing/2014/main" id="{8B2D8AB7-CD22-441E-8676-678158862B0F}"/>
              </a:ext>
            </a:extLst>
          </p:cNvPr>
          <p:cNvSpPr/>
          <p:nvPr/>
        </p:nvSpPr>
        <p:spPr>
          <a:xfrm>
            <a:off x="1269876" y="2348880"/>
            <a:ext cx="9937104" cy="1200329"/>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pt-BR" altLang="pt-BR" dirty="0">
                <a:latin typeface="Times New Roman" panose="02020603050405020304" pitchFamily="18" charset="0"/>
                <a:cs typeface="Times New Roman" panose="02020603050405020304" pitchFamily="18" charset="0"/>
              </a:rPr>
              <a:t>Quando adicionamos um soluto não-volátil a um líquido puro, a pressão máxima de vapor do solvente na solução </a:t>
            </a:r>
            <a:r>
              <a:rPr lang="pt-BR" altLang="pt-BR" b="1" dirty="0">
                <a:solidFill>
                  <a:srgbClr val="C00000"/>
                </a:solidFill>
                <a:latin typeface="Times New Roman" panose="02020603050405020304" pitchFamily="18" charset="0"/>
                <a:cs typeface="Times New Roman" panose="02020603050405020304" pitchFamily="18" charset="0"/>
              </a:rPr>
              <a:t>(p)</a:t>
            </a:r>
            <a:r>
              <a:rPr lang="pt-BR" altLang="pt-BR" dirty="0">
                <a:latin typeface="Times New Roman" panose="02020603050405020304" pitchFamily="18" charset="0"/>
                <a:cs typeface="Times New Roman" panose="02020603050405020304" pitchFamily="18" charset="0"/>
              </a:rPr>
              <a:t> é menor que a do solvente </a:t>
            </a:r>
            <a:r>
              <a:rPr lang="pt-BR" altLang="pt-BR" b="1" dirty="0">
                <a:solidFill>
                  <a:srgbClr val="C00000"/>
                </a:solidFill>
                <a:latin typeface="Times New Roman" panose="02020603050405020304" pitchFamily="18" charset="0"/>
                <a:cs typeface="Times New Roman" panose="02020603050405020304" pitchFamily="18" charset="0"/>
              </a:rPr>
              <a:t>(p</a:t>
            </a:r>
            <a:r>
              <a:rPr lang="pt-BR" altLang="pt-BR" b="1" baseline="-25000" dirty="0">
                <a:solidFill>
                  <a:srgbClr val="C00000"/>
                </a:solidFill>
                <a:latin typeface="Times New Roman" panose="02020603050405020304" pitchFamily="18" charset="0"/>
                <a:cs typeface="Times New Roman" panose="02020603050405020304" pitchFamily="18" charset="0"/>
              </a:rPr>
              <a:t>2</a:t>
            </a:r>
            <a:r>
              <a:rPr lang="pt-BR" altLang="pt-BR" b="1" dirty="0">
                <a:solidFill>
                  <a:srgbClr val="C00000"/>
                </a:solidFill>
                <a:latin typeface="Times New Roman" panose="02020603050405020304" pitchFamily="18" charset="0"/>
                <a:cs typeface="Times New Roman" panose="02020603050405020304" pitchFamily="18" charset="0"/>
              </a:rPr>
              <a:t>).</a:t>
            </a:r>
          </a:p>
          <a:p>
            <a:r>
              <a:rPr lang="pt-BR" altLang="pt-BR" dirty="0">
                <a:latin typeface="Times New Roman" panose="02020603050405020304" pitchFamily="18" charset="0"/>
                <a:cs typeface="Times New Roman" panose="02020603050405020304" pitchFamily="18" charset="0"/>
              </a:rPr>
              <a:t>Isso acontece, porque as partículas do soluto dispersas </a:t>
            </a:r>
            <a:r>
              <a:rPr lang="pt-BR" altLang="pt-BR" b="1" dirty="0">
                <a:solidFill>
                  <a:srgbClr val="C00000"/>
                </a:solidFill>
                <a:latin typeface="Times New Roman" panose="02020603050405020304" pitchFamily="18" charset="0"/>
                <a:cs typeface="Times New Roman" panose="02020603050405020304" pitchFamily="18" charset="0"/>
              </a:rPr>
              <a:t>“seguram” </a:t>
            </a:r>
            <a:r>
              <a:rPr lang="pt-BR" altLang="pt-BR" dirty="0">
                <a:latin typeface="Times New Roman" panose="02020603050405020304" pitchFamily="18" charset="0"/>
                <a:cs typeface="Times New Roman" panose="02020603050405020304" pitchFamily="18" charset="0"/>
              </a:rPr>
              <a:t>as moléculas do solvente, impedindo-as de passarem para o estado de vapor.   </a:t>
            </a:r>
          </a:p>
        </p:txBody>
      </p:sp>
    </p:spTree>
    <p:extLst>
      <p:ext uri="{BB962C8B-B14F-4D97-AF65-F5344CB8AC3E}">
        <p14:creationId xmlns:p14="http://schemas.microsoft.com/office/powerpoint/2010/main" val="943654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20" name="Picture 4" descr="Tudo que você precisa saber sobre panela de pressão - Casa e Jardim |  Reportagens">
            <a:extLst>
              <a:ext uri="{FF2B5EF4-FFF2-40B4-BE49-F238E27FC236}">
                <a16:creationId xmlns:a16="http://schemas.microsoft.com/office/drawing/2014/main" id="{2E138CC6-1051-42C3-9BF0-6AB96AB525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88825" cy="6943001"/>
          </a:xfrm>
          <a:prstGeom prst="rect">
            <a:avLst/>
          </a:prstGeom>
          <a:noFill/>
          <a:extLst>
            <a:ext uri="{909E8E84-426E-40DD-AFC4-6F175D3DCCD1}">
              <a14:hiddenFill xmlns:a14="http://schemas.microsoft.com/office/drawing/2010/main">
                <a:solidFill>
                  <a:srgbClr val="FFFFFF"/>
                </a:solidFill>
              </a14:hiddenFill>
            </a:ext>
          </a:extLst>
        </p:spPr>
      </p:pic>
      <p:sp>
        <p:nvSpPr>
          <p:cNvPr id="4" name="Retângulo 3">
            <a:extLst>
              <a:ext uri="{FF2B5EF4-FFF2-40B4-BE49-F238E27FC236}">
                <a16:creationId xmlns:a16="http://schemas.microsoft.com/office/drawing/2014/main" id="{BC34D59C-E573-4E43-B012-447CFB1BC1B4}"/>
              </a:ext>
            </a:extLst>
          </p:cNvPr>
          <p:cNvSpPr/>
          <p:nvPr/>
        </p:nvSpPr>
        <p:spPr>
          <a:xfrm>
            <a:off x="0" y="0"/>
            <a:ext cx="12188825" cy="6858000"/>
          </a:xfrm>
          <a:prstGeom prst="rect">
            <a:avLst/>
          </a:prstGeom>
          <a:solidFill>
            <a:schemeClr val="tx1">
              <a:alpha val="70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5" name="CaixaDeTexto 4">
            <a:extLst>
              <a:ext uri="{FF2B5EF4-FFF2-40B4-BE49-F238E27FC236}">
                <a16:creationId xmlns:a16="http://schemas.microsoft.com/office/drawing/2014/main" id="{EB6A7373-DE79-4826-9A53-78DFE54BB5BD}"/>
              </a:ext>
            </a:extLst>
          </p:cNvPr>
          <p:cNvSpPr txBox="1"/>
          <p:nvPr/>
        </p:nvSpPr>
        <p:spPr>
          <a:xfrm>
            <a:off x="3106080" y="332656"/>
            <a:ext cx="5976664"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err="1">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Tonoscopia</a:t>
            </a:r>
            <a:endParaRPr lang="pt-BR" dirty="0">
              <a:latin typeface="Agency FB" panose="020B0503020202020204" pitchFamily="34" charset="0"/>
            </a:endParaRPr>
          </a:p>
        </p:txBody>
      </p:sp>
      <p:sp>
        <p:nvSpPr>
          <p:cNvPr id="3" name="Retângulo 2">
            <a:extLst>
              <a:ext uri="{FF2B5EF4-FFF2-40B4-BE49-F238E27FC236}">
                <a16:creationId xmlns:a16="http://schemas.microsoft.com/office/drawing/2014/main" id="{037138D2-54A2-4AF5-BEE1-A693D5E68B94}"/>
              </a:ext>
            </a:extLst>
          </p:cNvPr>
          <p:cNvSpPr/>
          <p:nvPr/>
        </p:nvSpPr>
        <p:spPr>
          <a:xfrm>
            <a:off x="3796722" y="1388073"/>
            <a:ext cx="4595378" cy="553998"/>
          </a:xfrm>
          <a:prstGeom prst="rect">
            <a:avLst/>
          </a:prstGeom>
          <a:solidFill>
            <a:schemeClr val="bg2"/>
          </a:solidFill>
        </p:spPr>
        <p:txBody>
          <a:bodyPr wrap="square">
            <a:spAutoFit/>
          </a:bodyPr>
          <a:lstStyle/>
          <a:p>
            <a:r>
              <a:rPr lang="pt-BR" altLang="pt-BR" sz="3000" dirty="0">
                <a:latin typeface="Times New Roman" panose="02020603050405020304" pitchFamily="18" charset="0"/>
                <a:cs typeface="Times New Roman" panose="02020603050405020304" pitchFamily="18" charset="0"/>
              </a:rPr>
              <a:t>Esquematicamente, temos:</a:t>
            </a:r>
          </a:p>
        </p:txBody>
      </p:sp>
      <p:pic>
        <p:nvPicPr>
          <p:cNvPr id="7" name="Picture 2">
            <a:extLst>
              <a:ext uri="{FF2B5EF4-FFF2-40B4-BE49-F238E27FC236}">
                <a16:creationId xmlns:a16="http://schemas.microsoft.com/office/drawing/2014/main" id="{DE5E4D3B-F336-429A-AF28-6E096DB42D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2162" y="3038227"/>
            <a:ext cx="4767263" cy="22352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pic>
        <p:nvPicPr>
          <p:cNvPr id="9" name="Picture 3">
            <a:extLst>
              <a:ext uri="{FF2B5EF4-FFF2-40B4-BE49-F238E27FC236}">
                <a16:creationId xmlns:a16="http://schemas.microsoft.com/office/drawing/2014/main" id="{6C2F6BF6-FD78-49A8-9D8E-C912D81C039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23706" y="2996952"/>
            <a:ext cx="4918075" cy="23177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539268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heel(1)">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20" name="Picture 4" descr="Tudo que você precisa saber sobre panela de pressão - Casa e Jardim |  Reportagens">
            <a:extLst>
              <a:ext uri="{FF2B5EF4-FFF2-40B4-BE49-F238E27FC236}">
                <a16:creationId xmlns:a16="http://schemas.microsoft.com/office/drawing/2014/main" id="{2E138CC6-1051-42C3-9BF0-6AB96AB525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88825" cy="6943001"/>
          </a:xfrm>
          <a:prstGeom prst="rect">
            <a:avLst/>
          </a:prstGeom>
          <a:noFill/>
          <a:extLst>
            <a:ext uri="{909E8E84-426E-40DD-AFC4-6F175D3DCCD1}">
              <a14:hiddenFill xmlns:a14="http://schemas.microsoft.com/office/drawing/2010/main">
                <a:solidFill>
                  <a:srgbClr val="FFFFFF"/>
                </a:solidFill>
              </a14:hiddenFill>
            </a:ext>
          </a:extLst>
        </p:spPr>
      </p:pic>
      <p:sp>
        <p:nvSpPr>
          <p:cNvPr id="4" name="Retângulo 3">
            <a:extLst>
              <a:ext uri="{FF2B5EF4-FFF2-40B4-BE49-F238E27FC236}">
                <a16:creationId xmlns:a16="http://schemas.microsoft.com/office/drawing/2014/main" id="{BC34D59C-E573-4E43-B012-447CFB1BC1B4}"/>
              </a:ext>
            </a:extLst>
          </p:cNvPr>
          <p:cNvSpPr/>
          <p:nvPr/>
        </p:nvSpPr>
        <p:spPr>
          <a:xfrm>
            <a:off x="0" y="0"/>
            <a:ext cx="12188825" cy="6858000"/>
          </a:xfrm>
          <a:prstGeom prst="rect">
            <a:avLst/>
          </a:prstGeom>
          <a:solidFill>
            <a:schemeClr val="tx1">
              <a:alpha val="70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5" name="CaixaDeTexto 4">
            <a:extLst>
              <a:ext uri="{FF2B5EF4-FFF2-40B4-BE49-F238E27FC236}">
                <a16:creationId xmlns:a16="http://schemas.microsoft.com/office/drawing/2014/main" id="{EB6A7373-DE79-4826-9A53-78DFE54BB5BD}"/>
              </a:ext>
            </a:extLst>
          </p:cNvPr>
          <p:cNvSpPr txBox="1"/>
          <p:nvPr/>
        </p:nvSpPr>
        <p:spPr>
          <a:xfrm>
            <a:off x="3106080" y="332656"/>
            <a:ext cx="5976664"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err="1">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Tonoscopia</a:t>
            </a:r>
            <a:endParaRPr lang="pt-BR" dirty="0">
              <a:latin typeface="Agency FB" panose="020B0503020202020204" pitchFamily="34" charset="0"/>
            </a:endParaRPr>
          </a:p>
        </p:txBody>
      </p:sp>
      <p:sp>
        <p:nvSpPr>
          <p:cNvPr id="3" name="Retângulo 2">
            <a:extLst>
              <a:ext uri="{FF2B5EF4-FFF2-40B4-BE49-F238E27FC236}">
                <a16:creationId xmlns:a16="http://schemas.microsoft.com/office/drawing/2014/main" id="{037138D2-54A2-4AF5-BEE1-A693D5E68B94}"/>
              </a:ext>
            </a:extLst>
          </p:cNvPr>
          <p:cNvSpPr/>
          <p:nvPr/>
        </p:nvSpPr>
        <p:spPr>
          <a:xfrm>
            <a:off x="3796722" y="1388073"/>
            <a:ext cx="4595378" cy="553998"/>
          </a:xfrm>
          <a:prstGeom prst="rect">
            <a:avLst/>
          </a:prstGeom>
          <a:solidFill>
            <a:schemeClr val="bg2"/>
          </a:solidFill>
        </p:spPr>
        <p:txBody>
          <a:bodyPr wrap="square">
            <a:spAutoFit/>
          </a:bodyPr>
          <a:lstStyle/>
          <a:p>
            <a:r>
              <a:rPr lang="pt-BR" altLang="pt-BR" sz="3000" dirty="0">
                <a:latin typeface="Times New Roman" panose="02020603050405020304" pitchFamily="18" charset="0"/>
                <a:cs typeface="Times New Roman" panose="02020603050405020304" pitchFamily="18" charset="0"/>
              </a:rPr>
              <a:t>Esquematicamente, temos:</a:t>
            </a:r>
          </a:p>
        </p:txBody>
      </p:sp>
      <p:pic>
        <p:nvPicPr>
          <p:cNvPr id="8" name="Picture 2">
            <a:extLst>
              <a:ext uri="{FF2B5EF4-FFF2-40B4-BE49-F238E27FC236}">
                <a16:creationId xmlns:a16="http://schemas.microsoft.com/office/drawing/2014/main" id="{A69C51AE-892A-49D0-A773-2E17759B2F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4131" y="2276872"/>
            <a:ext cx="5040560" cy="38567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431192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20" name="Picture 4" descr="Tudo que você precisa saber sobre panela de pressão - Casa e Jardim |  Reportagens">
            <a:extLst>
              <a:ext uri="{FF2B5EF4-FFF2-40B4-BE49-F238E27FC236}">
                <a16:creationId xmlns:a16="http://schemas.microsoft.com/office/drawing/2014/main" id="{2E138CC6-1051-42C3-9BF0-6AB96AB525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88825" cy="6943001"/>
          </a:xfrm>
          <a:prstGeom prst="rect">
            <a:avLst/>
          </a:prstGeom>
          <a:noFill/>
          <a:extLst>
            <a:ext uri="{909E8E84-426E-40DD-AFC4-6F175D3DCCD1}">
              <a14:hiddenFill xmlns:a14="http://schemas.microsoft.com/office/drawing/2010/main">
                <a:solidFill>
                  <a:srgbClr val="FFFFFF"/>
                </a:solidFill>
              </a14:hiddenFill>
            </a:ext>
          </a:extLst>
        </p:spPr>
      </p:pic>
      <p:sp>
        <p:nvSpPr>
          <p:cNvPr id="4" name="Retângulo 3">
            <a:extLst>
              <a:ext uri="{FF2B5EF4-FFF2-40B4-BE49-F238E27FC236}">
                <a16:creationId xmlns:a16="http://schemas.microsoft.com/office/drawing/2014/main" id="{BC34D59C-E573-4E43-B012-447CFB1BC1B4}"/>
              </a:ext>
            </a:extLst>
          </p:cNvPr>
          <p:cNvSpPr/>
          <p:nvPr/>
        </p:nvSpPr>
        <p:spPr>
          <a:xfrm>
            <a:off x="0" y="0"/>
            <a:ext cx="12188825" cy="6858000"/>
          </a:xfrm>
          <a:prstGeom prst="rect">
            <a:avLst/>
          </a:prstGeom>
          <a:solidFill>
            <a:schemeClr val="tx1">
              <a:alpha val="70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5" name="CaixaDeTexto 4">
            <a:extLst>
              <a:ext uri="{FF2B5EF4-FFF2-40B4-BE49-F238E27FC236}">
                <a16:creationId xmlns:a16="http://schemas.microsoft.com/office/drawing/2014/main" id="{EB6A7373-DE79-4826-9A53-78DFE54BB5BD}"/>
              </a:ext>
            </a:extLst>
          </p:cNvPr>
          <p:cNvSpPr txBox="1"/>
          <p:nvPr/>
        </p:nvSpPr>
        <p:spPr>
          <a:xfrm>
            <a:off x="3106080" y="332656"/>
            <a:ext cx="5976664"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err="1">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Tonoscopia</a:t>
            </a:r>
            <a:endParaRPr lang="pt-BR" dirty="0">
              <a:latin typeface="Agency FB" panose="020B0503020202020204" pitchFamily="34" charset="0"/>
            </a:endParaRPr>
          </a:p>
        </p:txBody>
      </p:sp>
      <p:pic>
        <p:nvPicPr>
          <p:cNvPr id="67586" name="Picture 2">
            <a:extLst>
              <a:ext uri="{FF2B5EF4-FFF2-40B4-BE49-F238E27FC236}">
                <a16:creationId xmlns:a16="http://schemas.microsoft.com/office/drawing/2014/main" id="{E63758BC-E7F1-4301-AE4B-A4481F624E7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1764" y="1412776"/>
            <a:ext cx="3032184" cy="49411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tângulo 1">
            <a:extLst>
              <a:ext uri="{FF2B5EF4-FFF2-40B4-BE49-F238E27FC236}">
                <a16:creationId xmlns:a16="http://schemas.microsoft.com/office/drawing/2014/main" id="{42D43AEF-2590-464E-B1A1-F482EC3998A5}"/>
              </a:ext>
            </a:extLst>
          </p:cNvPr>
          <p:cNvSpPr/>
          <p:nvPr/>
        </p:nvSpPr>
        <p:spPr>
          <a:xfrm>
            <a:off x="3718148" y="1496309"/>
            <a:ext cx="7704856" cy="1477328"/>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pt-BR" altLang="pt-BR" dirty="0">
                <a:latin typeface="Times New Roman" panose="02020603050405020304" pitchFamily="18" charset="0"/>
                <a:cs typeface="Times New Roman" panose="02020603050405020304" pitchFamily="18" charset="0"/>
              </a:rPr>
              <a:t>Em 1878 o químico francês François-Marie </a:t>
            </a:r>
            <a:r>
              <a:rPr lang="pt-BR" altLang="pt-BR" b="1" dirty="0" err="1">
                <a:latin typeface="Times New Roman" panose="02020603050405020304" pitchFamily="18" charset="0"/>
                <a:cs typeface="Times New Roman" panose="02020603050405020304" pitchFamily="18" charset="0"/>
              </a:rPr>
              <a:t>Raoult</a:t>
            </a:r>
            <a:r>
              <a:rPr lang="pt-BR" altLang="pt-BR" dirty="0">
                <a:latin typeface="Times New Roman" panose="02020603050405020304" pitchFamily="18" charset="0"/>
                <a:cs typeface="Times New Roman" panose="02020603050405020304" pitchFamily="18" charset="0"/>
              </a:rPr>
              <a:t> (1830-1901) afirma que o efeito coligativo de um soluto não-volátil molecular em um solvente é diretamente proporcional à fração molar do soluto. Assim, </a:t>
            </a:r>
            <a:r>
              <a:rPr lang="pt-BR" b="1" u="sng" dirty="0" err="1"/>
              <a:t>Δp</a:t>
            </a:r>
            <a:r>
              <a:rPr lang="pt-BR" altLang="pt-BR" dirty="0">
                <a:latin typeface="Times New Roman" panose="02020603050405020304" pitchFamily="18" charset="0"/>
                <a:cs typeface="Times New Roman" panose="02020603050405020304" pitchFamily="18" charset="0"/>
              </a:rPr>
              <a:t> é o produto da pressão máxima de vapor do solvente (p</a:t>
            </a:r>
            <a:r>
              <a:rPr lang="pt-BR" altLang="pt-BR" baseline="-25000" dirty="0">
                <a:latin typeface="Times New Roman" panose="02020603050405020304" pitchFamily="18" charset="0"/>
                <a:cs typeface="Times New Roman" panose="02020603050405020304" pitchFamily="18" charset="0"/>
              </a:rPr>
              <a:t>0</a:t>
            </a:r>
            <a:r>
              <a:rPr lang="pt-BR" altLang="pt-BR" dirty="0">
                <a:latin typeface="Times New Roman" panose="02020603050405020304" pitchFamily="18" charset="0"/>
                <a:cs typeface="Times New Roman" panose="02020603050405020304" pitchFamily="18" charset="0"/>
              </a:rPr>
              <a:t>) e da fração molar do soluto (x</a:t>
            </a:r>
            <a:r>
              <a:rPr lang="pt-BR" altLang="pt-BR" baseline="-25000" dirty="0">
                <a:latin typeface="Times New Roman" panose="02020603050405020304" pitchFamily="18" charset="0"/>
                <a:cs typeface="Times New Roman" panose="02020603050405020304" pitchFamily="18" charset="0"/>
              </a:rPr>
              <a:t>1</a:t>
            </a:r>
            <a:r>
              <a:rPr lang="pt-BR" altLang="pt-BR" dirty="0">
                <a:latin typeface="Times New Roman" panose="02020603050405020304" pitchFamily="18" charset="0"/>
                <a:cs typeface="Times New Roman" panose="02020603050405020304" pitchFamily="18" charset="0"/>
              </a:rPr>
              <a:t>).   Esse é o chamado abaixamento relativo.                            </a:t>
            </a:r>
          </a:p>
        </p:txBody>
      </p:sp>
      <p:sp>
        <p:nvSpPr>
          <p:cNvPr id="12" name="CaixaDeTexto 11">
            <a:extLst>
              <a:ext uri="{FF2B5EF4-FFF2-40B4-BE49-F238E27FC236}">
                <a16:creationId xmlns:a16="http://schemas.microsoft.com/office/drawing/2014/main" id="{FA123989-6FA1-4E17-84FC-CB1B7D58DED4}"/>
              </a:ext>
            </a:extLst>
          </p:cNvPr>
          <p:cNvSpPr txBox="1"/>
          <p:nvPr/>
        </p:nvSpPr>
        <p:spPr>
          <a:xfrm>
            <a:off x="4006180" y="3194000"/>
            <a:ext cx="6316462" cy="470000"/>
          </a:xfrm>
          <a:prstGeom prst="rect">
            <a:avLst/>
          </a:prstGeom>
          <a:solidFill>
            <a:schemeClr val="accent2"/>
          </a:solidFill>
          <a:ln>
            <a:solidFill>
              <a:schemeClr val="tx2">
                <a:lumMod val="20000"/>
                <a:lumOff val="80000"/>
              </a:schemeClr>
            </a:solidFill>
          </a:ln>
        </p:spPr>
        <p:txBody>
          <a:bodyPr wrap="square">
            <a:spAutoFit/>
          </a:bodyPr>
          <a:lstStyle/>
          <a:p>
            <a:pPr algn="ctr">
              <a:lnSpc>
                <a:spcPct val="107000"/>
              </a:lnSpc>
              <a:spcAft>
                <a:spcPts val="800"/>
              </a:spcAft>
            </a:pPr>
            <a:r>
              <a:rPr lang="pt-BR" sz="2400" b="1" u="sng" dirty="0" err="1">
                <a:effectLst/>
                <a:latin typeface="inherit"/>
                <a:ea typeface="Times New Roman" panose="02020603050405020304" pitchFamily="18" charset="0"/>
                <a:cs typeface="Times New Roman" panose="02020603050405020304" pitchFamily="18" charset="0"/>
              </a:rPr>
              <a:t>Δp</a:t>
            </a:r>
            <a:r>
              <a:rPr lang="pt-BR" sz="1800" b="1" dirty="0">
                <a:effectLst/>
                <a:latin typeface="Times New Roman" panose="02020603050405020304" pitchFamily="18" charset="0"/>
                <a:ea typeface="Calibri" panose="020F0502020204030204" pitchFamily="34" charset="0"/>
                <a:cs typeface="Times New Roman" panose="02020603050405020304" pitchFamily="18" charset="0"/>
              </a:rPr>
              <a:t> =X</a:t>
            </a:r>
            <a:r>
              <a:rPr lang="pt-BR" sz="1800" b="1" baseline="-25000" dirty="0">
                <a:effectLst/>
                <a:latin typeface="Times New Roman" panose="02020603050405020304" pitchFamily="18" charset="0"/>
                <a:ea typeface="Calibri" panose="020F0502020204030204" pitchFamily="34" charset="0"/>
                <a:cs typeface="Times New Roman" panose="02020603050405020304" pitchFamily="18" charset="0"/>
              </a:rPr>
              <a:t>1</a:t>
            </a:r>
            <a:r>
              <a:rPr lang="pt-BR" sz="1800" b="1" dirty="0">
                <a:effectLst/>
                <a:latin typeface="Times New Roman" panose="02020603050405020304" pitchFamily="18" charset="0"/>
                <a:ea typeface="Calibri" panose="020F0502020204030204" pitchFamily="34" charset="0"/>
                <a:cs typeface="Times New Roman" panose="02020603050405020304" pitchFamily="18" charset="0"/>
              </a:rPr>
              <a:t>.P</a:t>
            </a:r>
            <a:r>
              <a:rPr lang="pt-BR" sz="1800" b="1" baseline="-25000" dirty="0">
                <a:effectLst/>
                <a:latin typeface="Times New Roman" panose="02020603050405020304" pitchFamily="18" charset="0"/>
                <a:ea typeface="Calibri" panose="020F0502020204030204" pitchFamily="34" charset="0"/>
                <a:cs typeface="Times New Roman" panose="02020603050405020304" pitchFamily="18" charset="0"/>
              </a:rPr>
              <a:t>0</a:t>
            </a:r>
            <a:endParaRPr lang="pt-BR"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CaixaDeTexto 12">
            <a:extLst>
              <a:ext uri="{FF2B5EF4-FFF2-40B4-BE49-F238E27FC236}">
                <a16:creationId xmlns:a16="http://schemas.microsoft.com/office/drawing/2014/main" id="{A00ACD23-5B5C-43F0-9DC6-FECC65D953DB}"/>
              </a:ext>
            </a:extLst>
          </p:cNvPr>
          <p:cNvSpPr txBox="1"/>
          <p:nvPr/>
        </p:nvSpPr>
        <p:spPr>
          <a:xfrm>
            <a:off x="4366220" y="3935870"/>
            <a:ext cx="6663877" cy="880241"/>
          </a:xfrm>
          <a:prstGeom prst="rect">
            <a:avLst/>
          </a:prstGeom>
          <a:solidFill>
            <a:schemeClr val="accent4"/>
          </a:solidFill>
          <a:ln>
            <a:solidFill>
              <a:schemeClr val="tx2">
                <a:lumMod val="20000"/>
                <a:lumOff val="80000"/>
              </a:schemeClr>
            </a:solidFill>
          </a:ln>
        </p:spPr>
        <p:txBody>
          <a:bodyPr wrap="square">
            <a:spAutoFit/>
          </a:bodyPr>
          <a:lstStyle/>
          <a:p>
            <a:pPr fontAlgn="base">
              <a:lnSpc>
                <a:spcPts val="2025"/>
              </a:lnSpc>
              <a:spcAft>
                <a:spcPts val="800"/>
              </a:spcAft>
            </a:pPr>
            <a:r>
              <a:rPr lang="pt-BR" sz="1800" dirty="0" err="1">
                <a:effectLst/>
                <a:latin typeface="Times New Roman" panose="02020603050405020304" pitchFamily="18" charset="0"/>
                <a:ea typeface="Calibri" panose="020F0502020204030204" pitchFamily="34" charset="0"/>
                <a:cs typeface="Times New Roman" panose="02020603050405020304" pitchFamily="18" charset="0"/>
              </a:rPr>
              <a:t>Raoult</a:t>
            </a:r>
            <a:r>
              <a:rPr lang="pt-BR" sz="1800" dirty="0">
                <a:effectLst/>
                <a:latin typeface="Times New Roman" panose="02020603050405020304" pitchFamily="18" charset="0"/>
                <a:ea typeface="Calibri" panose="020F0502020204030204" pitchFamily="34" charset="0"/>
                <a:cs typeface="Times New Roman" panose="02020603050405020304" pitchFamily="18" charset="0"/>
              </a:rPr>
              <a:t> também estabeleceu o que chamou de abaixamento absoluto </a:t>
            </a:r>
            <a:r>
              <a:rPr lang="pt-BR" sz="1800" b="1"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pt-BR" sz="1800" b="1" dirty="0" err="1">
                <a:effectLst/>
                <a:latin typeface="Times New Roman" panose="02020603050405020304" pitchFamily="18" charset="0"/>
                <a:ea typeface="Times New Roman" panose="02020603050405020304" pitchFamily="18" charset="0"/>
                <a:cs typeface="Times New Roman" panose="02020603050405020304" pitchFamily="18" charset="0"/>
              </a:rPr>
              <a:t>Δp</a:t>
            </a:r>
            <a:r>
              <a:rPr lang="pt-BR" sz="1800" b="1"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pt-BR" sz="1800" dirty="0">
                <a:effectLst/>
                <a:latin typeface="Times New Roman" panose="02020603050405020304" pitchFamily="18" charset="0"/>
                <a:ea typeface="Times New Roman" panose="02020603050405020304" pitchFamily="18" charset="0"/>
                <a:cs typeface="Times New Roman" panose="02020603050405020304" pitchFamily="18" charset="0"/>
              </a:rPr>
              <a:t>, que é a diferença entre a pressão máxima de vapor do solvente puro e a pressão de vapor do solvente na solução: </a:t>
            </a:r>
            <a:r>
              <a:rPr lang="pt-BR" sz="25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Δp</a:t>
            </a:r>
            <a:r>
              <a:rPr lang="pt-BR" sz="25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 p</a:t>
            </a:r>
            <a:r>
              <a:rPr lang="pt-BR" sz="2500" b="1" baseline="-250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0</a:t>
            </a:r>
            <a:r>
              <a:rPr lang="pt-BR" sz="25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p</a:t>
            </a:r>
            <a:endParaRPr lang="pt-BR"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264619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7586"/>
                                        </p:tgtEl>
                                        <p:attrNameLst>
                                          <p:attrName>style.visibility</p:attrName>
                                        </p:attrNameLst>
                                      </p:cBhvr>
                                      <p:to>
                                        <p:strVal val="visible"/>
                                      </p:to>
                                    </p:set>
                                    <p:animEffect transition="in" filter="fade">
                                      <p:cBhvr>
                                        <p:cTn id="7" dur="1000"/>
                                        <p:tgtEl>
                                          <p:spTgt spid="67586"/>
                                        </p:tgtEl>
                                      </p:cBhvr>
                                    </p:animEffect>
                                    <p:anim calcmode="lin" valueType="num">
                                      <p:cBhvr>
                                        <p:cTn id="8" dur="1000" fill="hold"/>
                                        <p:tgtEl>
                                          <p:spTgt spid="67586"/>
                                        </p:tgtEl>
                                        <p:attrNameLst>
                                          <p:attrName>ppt_x</p:attrName>
                                        </p:attrNameLst>
                                      </p:cBhvr>
                                      <p:tavLst>
                                        <p:tav tm="0">
                                          <p:val>
                                            <p:strVal val="#ppt_x"/>
                                          </p:val>
                                        </p:tav>
                                        <p:tav tm="100000">
                                          <p:val>
                                            <p:strVal val="#ppt_x"/>
                                          </p:val>
                                        </p:tav>
                                      </p:tavLst>
                                    </p:anim>
                                    <p:anim calcmode="lin" valueType="num">
                                      <p:cBhvr>
                                        <p:cTn id="9" dur="1000" fill="hold"/>
                                        <p:tgtEl>
                                          <p:spTgt spid="6758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heel(1)">
                                      <p:cBhvr>
                                        <p:cTn id="1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20" name="Picture 4" descr="Tudo que você precisa saber sobre panela de pressão - Casa e Jardim |  Reportagens">
            <a:extLst>
              <a:ext uri="{FF2B5EF4-FFF2-40B4-BE49-F238E27FC236}">
                <a16:creationId xmlns:a16="http://schemas.microsoft.com/office/drawing/2014/main" id="{2E138CC6-1051-42C3-9BF0-6AB96AB525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88825" cy="6943001"/>
          </a:xfrm>
          <a:prstGeom prst="rect">
            <a:avLst/>
          </a:prstGeom>
          <a:noFill/>
          <a:extLst>
            <a:ext uri="{909E8E84-426E-40DD-AFC4-6F175D3DCCD1}">
              <a14:hiddenFill xmlns:a14="http://schemas.microsoft.com/office/drawing/2010/main">
                <a:solidFill>
                  <a:srgbClr val="FFFFFF"/>
                </a:solidFill>
              </a14:hiddenFill>
            </a:ext>
          </a:extLst>
        </p:spPr>
      </p:pic>
      <p:sp>
        <p:nvSpPr>
          <p:cNvPr id="4" name="Retângulo 3">
            <a:extLst>
              <a:ext uri="{FF2B5EF4-FFF2-40B4-BE49-F238E27FC236}">
                <a16:creationId xmlns:a16="http://schemas.microsoft.com/office/drawing/2014/main" id="{BC34D59C-E573-4E43-B012-447CFB1BC1B4}"/>
              </a:ext>
            </a:extLst>
          </p:cNvPr>
          <p:cNvSpPr/>
          <p:nvPr/>
        </p:nvSpPr>
        <p:spPr>
          <a:xfrm>
            <a:off x="0" y="0"/>
            <a:ext cx="12188825" cy="6858000"/>
          </a:xfrm>
          <a:prstGeom prst="rect">
            <a:avLst/>
          </a:prstGeom>
          <a:solidFill>
            <a:schemeClr val="tx1">
              <a:alpha val="70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5" name="CaixaDeTexto 4">
            <a:extLst>
              <a:ext uri="{FF2B5EF4-FFF2-40B4-BE49-F238E27FC236}">
                <a16:creationId xmlns:a16="http://schemas.microsoft.com/office/drawing/2014/main" id="{EB6A7373-DE79-4826-9A53-78DFE54BB5BD}"/>
              </a:ext>
            </a:extLst>
          </p:cNvPr>
          <p:cNvSpPr txBox="1"/>
          <p:nvPr/>
        </p:nvSpPr>
        <p:spPr>
          <a:xfrm>
            <a:off x="3106080" y="332656"/>
            <a:ext cx="5976664"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err="1">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Tonoscopia</a:t>
            </a:r>
            <a:endParaRPr lang="pt-BR" dirty="0">
              <a:latin typeface="Agency FB" panose="020B0503020202020204" pitchFamily="34" charset="0"/>
            </a:endParaRPr>
          </a:p>
        </p:txBody>
      </p:sp>
      <p:pic>
        <p:nvPicPr>
          <p:cNvPr id="67586" name="Picture 2">
            <a:extLst>
              <a:ext uri="{FF2B5EF4-FFF2-40B4-BE49-F238E27FC236}">
                <a16:creationId xmlns:a16="http://schemas.microsoft.com/office/drawing/2014/main" id="{E63758BC-E7F1-4301-AE4B-A4481F624E7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1764" y="1412776"/>
            <a:ext cx="3032184" cy="49411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Retângulo 5">
            <a:extLst>
              <a:ext uri="{FF2B5EF4-FFF2-40B4-BE49-F238E27FC236}">
                <a16:creationId xmlns:a16="http://schemas.microsoft.com/office/drawing/2014/main" id="{71DE9990-90C5-4019-9A5B-64B2012A23B5}"/>
              </a:ext>
            </a:extLst>
          </p:cNvPr>
          <p:cNvSpPr/>
          <p:nvPr/>
        </p:nvSpPr>
        <p:spPr>
          <a:xfrm>
            <a:off x="4446518" y="4823008"/>
            <a:ext cx="6092825" cy="1384995"/>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r>
              <a:rPr lang="pt-BR" altLang="pt-BR" sz="2400" b="1" dirty="0">
                <a:solidFill>
                  <a:srgbClr val="FF0000"/>
                </a:solidFill>
                <a:latin typeface="Times New Roman" panose="02020603050405020304" pitchFamily="18" charset="0"/>
                <a:cs typeface="Times New Roman" panose="02020603050405020304" pitchFamily="18" charset="0"/>
              </a:rPr>
              <a:t> </a:t>
            </a:r>
            <a:r>
              <a:rPr lang="pt-BR" altLang="pt-BR" dirty="0" err="1">
                <a:latin typeface="Times New Roman" panose="02020603050405020304" pitchFamily="18" charset="0"/>
                <a:cs typeface="Times New Roman" panose="02020603050405020304" pitchFamily="18" charset="0"/>
              </a:rPr>
              <a:t>K</a:t>
            </a:r>
            <a:r>
              <a:rPr lang="pt-BR" altLang="pt-BR" baseline="-25000" dirty="0" err="1">
                <a:latin typeface="Times New Roman" panose="02020603050405020304" pitchFamily="18" charset="0"/>
                <a:cs typeface="Times New Roman" panose="02020603050405020304" pitchFamily="18" charset="0"/>
              </a:rPr>
              <a:t>t</a:t>
            </a:r>
            <a:r>
              <a:rPr lang="pt-BR" altLang="pt-BR" dirty="0">
                <a:latin typeface="Times New Roman" panose="02020603050405020304" pitchFamily="18" charset="0"/>
                <a:cs typeface="Times New Roman" panose="02020603050405020304" pitchFamily="18" charset="0"/>
              </a:rPr>
              <a:t> = constante </a:t>
            </a:r>
            <a:r>
              <a:rPr lang="pt-BR" altLang="pt-BR" dirty="0" err="1">
                <a:latin typeface="Times New Roman" panose="02020603050405020304" pitchFamily="18" charset="0"/>
                <a:cs typeface="Times New Roman" panose="02020603050405020304" pitchFamily="18" charset="0"/>
              </a:rPr>
              <a:t>tonoscópica</a:t>
            </a:r>
            <a:endParaRPr lang="pt-BR" altLang="pt-BR" sz="2400" b="1" u="sng" dirty="0">
              <a:solidFill>
                <a:srgbClr val="FF0000"/>
              </a:solidFill>
              <a:latin typeface="Times New Roman" panose="02020603050405020304" pitchFamily="18" charset="0"/>
              <a:cs typeface="Times New Roman" panose="02020603050405020304" pitchFamily="18" charset="0"/>
            </a:endParaRPr>
          </a:p>
          <a:p>
            <a:r>
              <a:rPr lang="pt-BR" altLang="pt-BR" dirty="0">
                <a:latin typeface="Times New Roman" panose="02020603050405020304" pitchFamily="18" charset="0"/>
                <a:cs typeface="Times New Roman" panose="02020603050405020304" pitchFamily="18" charset="0"/>
              </a:rPr>
              <a:t>                              </a:t>
            </a:r>
            <a:r>
              <a:rPr lang="pt-BR" altLang="pt-BR" dirty="0" err="1">
                <a:latin typeface="Times New Roman" panose="02020603050405020304" pitchFamily="18" charset="0"/>
                <a:cs typeface="Times New Roman" panose="02020603050405020304" pitchFamily="18" charset="0"/>
              </a:rPr>
              <a:t>K</a:t>
            </a:r>
            <a:r>
              <a:rPr lang="pt-BR" altLang="pt-BR" baseline="-25000" dirty="0" err="1">
                <a:latin typeface="Times New Roman" panose="02020603050405020304" pitchFamily="18" charset="0"/>
                <a:cs typeface="Times New Roman" panose="02020603050405020304" pitchFamily="18" charset="0"/>
              </a:rPr>
              <a:t>t</a:t>
            </a:r>
            <a:r>
              <a:rPr lang="pt-BR" altLang="pt-BR" dirty="0">
                <a:latin typeface="Times New Roman" panose="02020603050405020304" pitchFamily="18" charset="0"/>
                <a:cs typeface="Times New Roman" panose="02020603050405020304" pitchFamily="18" charset="0"/>
              </a:rPr>
              <a:t> = MM do solvente/1000</a:t>
            </a:r>
          </a:p>
          <a:p>
            <a:r>
              <a:rPr lang="pt-BR" altLang="pt-BR" dirty="0">
                <a:latin typeface="Times New Roman" panose="02020603050405020304" pitchFamily="18" charset="0"/>
                <a:cs typeface="Times New Roman" panose="02020603050405020304" pitchFamily="18" charset="0"/>
              </a:rPr>
              <a:t>                              p</a:t>
            </a:r>
            <a:r>
              <a:rPr lang="pt-BR" altLang="pt-BR" baseline="-25000" dirty="0">
                <a:latin typeface="Times New Roman" panose="02020603050405020304" pitchFamily="18" charset="0"/>
                <a:cs typeface="Times New Roman" panose="02020603050405020304" pitchFamily="18" charset="0"/>
              </a:rPr>
              <a:t>0</a:t>
            </a:r>
            <a:r>
              <a:rPr lang="pt-BR" altLang="pt-BR" dirty="0">
                <a:latin typeface="Times New Roman" panose="02020603050405020304" pitchFamily="18" charset="0"/>
                <a:cs typeface="Times New Roman" panose="02020603050405020304" pitchFamily="18" charset="0"/>
              </a:rPr>
              <a:t> = p</a:t>
            </a:r>
            <a:r>
              <a:rPr lang="pt-BR" altLang="pt-BR" baseline="-25000" dirty="0">
                <a:latin typeface="Times New Roman" panose="02020603050405020304" pitchFamily="18" charset="0"/>
                <a:cs typeface="Times New Roman" panose="02020603050405020304" pitchFamily="18" charset="0"/>
              </a:rPr>
              <a:t>2</a:t>
            </a:r>
            <a:r>
              <a:rPr lang="pt-BR" altLang="pt-BR" dirty="0">
                <a:latin typeface="Times New Roman" panose="02020603050405020304" pitchFamily="18" charset="0"/>
                <a:cs typeface="Times New Roman" panose="02020603050405020304" pitchFamily="18" charset="0"/>
              </a:rPr>
              <a:t> = solvente</a:t>
            </a:r>
          </a:p>
          <a:p>
            <a:r>
              <a:rPr lang="pt-BR" altLang="pt-BR" sz="2400" b="1" dirty="0">
                <a:solidFill>
                  <a:srgbClr val="FF0000"/>
                </a:solidFill>
                <a:latin typeface="Times New Roman" panose="02020603050405020304" pitchFamily="18" charset="0"/>
                <a:cs typeface="Times New Roman" panose="02020603050405020304" pitchFamily="18" charset="0"/>
              </a:rPr>
              <a:t>         </a:t>
            </a:r>
            <a:r>
              <a:rPr lang="pt-BR" altLang="pt-BR" sz="2400" dirty="0">
                <a:latin typeface="Times New Roman" panose="02020603050405020304" pitchFamily="18" charset="0"/>
                <a:cs typeface="Times New Roman" panose="02020603050405020304" pitchFamily="18" charset="0"/>
              </a:rPr>
              <a:t>                 </a:t>
            </a:r>
            <a:r>
              <a:rPr lang="pt-BR" altLang="pt-BR" dirty="0">
                <a:latin typeface="Times New Roman" panose="02020603050405020304" pitchFamily="18" charset="0"/>
                <a:cs typeface="Times New Roman" panose="02020603050405020304" pitchFamily="18" charset="0"/>
              </a:rPr>
              <a:t>p = p</a:t>
            </a:r>
            <a:r>
              <a:rPr lang="pt-BR" altLang="pt-BR" baseline="-25000" dirty="0">
                <a:latin typeface="Times New Roman" panose="02020603050405020304" pitchFamily="18" charset="0"/>
                <a:cs typeface="Times New Roman" panose="02020603050405020304" pitchFamily="18" charset="0"/>
              </a:rPr>
              <a:t>2</a:t>
            </a:r>
            <a:r>
              <a:rPr lang="pt-BR" altLang="pt-BR" dirty="0">
                <a:latin typeface="Times New Roman" panose="02020603050405020304" pitchFamily="18" charset="0"/>
                <a:cs typeface="Times New Roman" panose="02020603050405020304" pitchFamily="18" charset="0"/>
              </a:rPr>
              <a:t> – p(solução)                       </a:t>
            </a:r>
            <a:endParaRPr lang="pt-BR" dirty="0"/>
          </a:p>
        </p:txBody>
      </p:sp>
      <p:pic>
        <p:nvPicPr>
          <p:cNvPr id="10" name="Picture 2">
            <a:extLst>
              <a:ext uri="{FF2B5EF4-FFF2-40B4-BE49-F238E27FC236}">
                <a16:creationId xmlns:a16="http://schemas.microsoft.com/office/drawing/2014/main" id="{23D92E5A-5569-43CB-9A83-02EBB13B80B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93237" y="3087435"/>
            <a:ext cx="2366963" cy="12065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pic>
        <p:nvPicPr>
          <p:cNvPr id="11" name="Picture 4">
            <a:extLst>
              <a:ext uri="{FF2B5EF4-FFF2-40B4-BE49-F238E27FC236}">
                <a16:creationId xmlns:a16="http://schemas.microsoft.com/office/drawing/2014/main" id="{5360C336-72D5-41ED-8F95-E1B01F305BC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74286" y="3087435"/>
            <a:ext cx="1800225" cy="11969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sp>
        <p:nvSpPr>
          <p:cNvPr id="13" name="CaixaDeTexto 12">
            <a:extLst>
              <a:ext uri="{FF2B5EF4-FFF2-40B4-BE49-F238E27FC236}">
                <a16:creationId xmlns:a16="http://schemas.microsoft.com/office/drawing/2014/main" id="{F3B3B37D-495D-446F-8946-36CA960E9747}"/>
              </a:ext>
            </a:extLst>
          </p:cNvPr>
          <p:cNvSpPr txBox="1"/>
          <p:nvPr/>
        </p:nvSpPr>
        <p:spPr>
          <a:xfrm>
            <a:off x="4031234" y="1847939"/>
            <a:ext cx="6098958" cy="646331"/>
          </a:xfrm>
          <a:prstGeom prst="rect">
            <a:avLst/>
          </a:prstGeom>
          <a:solidFill>
            <a:schemeClr val="accent4"/>
          </a:solidFill>
          <a:ln>
            <a:solidFill>
              <a:schemeClr val="tx2">
                <a:lumMod val="20000"/>
                <a:lumOff val="80000"/>
              </a:schemeClr>
            </a:solidFill>
          </a:ln>
        </p:spPr>
        <p:txBody>
          <a:bodyPr wrap="square">
            <a:spAutoFit/>
          </a:bodyPr>
          <a:lstStyle/>
          <a:p>
            <a:r>
              <a:rPr lang="pt-BR" sz="1800" b="1" dirty="0">
                <a:effectLst/>
                <a:latin typeface="inherit"/>
                <a:ea typeface="Times New Roman" panose="02020603050405020304" pitchFamily="18" charset="0"/>
                <a:cs typeface="Times New Roman" panose="02020603050405020304" pitchFamily="18" charset="0"/>
              </a:rPr>
              <a:t>Fórmula que relaciona o abaixamento relativo da pressão máxima de vapor com a </a:t>
            </a:r>
            <a:r>
              <a:rPr lang="pt-BR" sz="1800" b="1" dirty="0" err="1">
                <a:effectLst/>
                <a:latin typeface="inherit"/>
                <a:ea typeface="Times New Roman" panose="02020603050405020304" pitchFamily="18" charset="0"/>
                <a:cs typeface="Times New Roman" panose="02020603050405020304" pitchFamily="18" charset="0"/>
              </a:rPr>
              <a:t>molalidade</a:t>
            </a:r>
            <a:r>
              <a:rPr lang="pt-BR" sz="1800" b="1" dirty="0">
                <a:effectLst/>
                <a:latin typeface="inherit"/>
                <a:ea typeface="Times New Roman" panose="02020603050405020304" pitchFamily="18" charset="0"/>
                <a:cs typeface="Times New Roman" panose="02020603050405020304" pitchFamily="18" charset="0"/>
              </a:rPr>
              <a:t> </a:t>
            </a:r>
            <a:r>
              <a:rPr lang="pt-BR" sz="1800" dirty="0">
                <a:effectLst/>
                <a:latin typeface="inherit"/>
                <a:ea typeface="Times New Roman" panose="02020603050405020304" pitchFamily="18" charset="0"/>
                <a:cs typeface="Times New Roman" panose="02020603050405020304" pitchFamily="18" charset="0"/>
              </a:rPr>
              <a:t>(W)</a:t>
            </a:r>
            <a:r>
              <a:rPr lang="pt-BR" sz="1800" b="1" dirty="0">
                <a:effectLst/>
                <a:latin typeface="inherit"/>
                <a:ea typeface="Times New Roman" panose="02020603050405020304" pitchFamily="18" charset="0"/>
                <a:cs typeface="Times New Roman" panose="02020603050405020304" pitchFamily="18" charset="0"/>
              </a:rPr>
              <a:t>:</a:t>
            </a:r>
            <a:endParaRPr lang="pt-BR" dirty="0"/>
          </a:p>
        </p:txBody>
      </p:sp>
    </p:spTree>
    <p:extLst>
      <p:ext uri="{BB962C8B-B14F-4D97-AF65-F5344CB8AC3E}">
        <p14:creationId xmlns:p14="http://schemas.microsoft.com/office/powerpoint/2010/main" val="334458995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7586"/>
                                        </p:tgtEl>
                                        <p:attrNameLst>
                                          <p:attrName>style.visibility</p:attrName>
                                        </p:attrNameLst>
                                      </p:cBhvr>
                                      <p:to>
                                        <p:strVal val="visible"/>
                                      </p:to>
                                    </p:set>
                                    <p:animEffect transition="in" filter="fade">
                                      <p:cBhvr>
                                        <p:cTn id="7" dur="1000"/>
                                        <p:tgtEl>
                                          <p:spTgt spid="67586"/>
                                        </p:tgtEl>
                                      </p:cBhvr>
                                    </p:animEffect>
                                    <p:anim calcmode="lin" valueType="num">
                                      <p:cBhvr>
                                        <p:cTn id="8" dur="1000" fill="hold"/>
                                        <p:tgtEl>
                                          <p:spTgt spid="67586"/>
                                        </p:tgtEl>
                                        <p:attrNameLst>
                                          <p:attrName>ppt_x</p:attrName>
                                        </p:attrNameLst>
                                      </p:cBhvr>
                                      <p:tavLst>
                                        <p:tav tm="0">
                                          <p:val>
                                            <p:strVal val="#ppt_x"/>
                                          </p:val>
                                        </p:tav>
                                        <p:tav tm="100000">
                                          <p:val>
                                            <p:strVal val="#ppt_x"/>
                                          </p:val>
                                        </p:tav>
                                      </p:tavLst>
                                    </p:anim>
                                    <p:anim calcmode="lin" valueType="num">
                                      <p:cBhvr>
                                        <p:cTn id="9" dur="1000" fill="hold"/>
                                        <p:tgtEl>
                                          <p:spTgt spid="6758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par>
                                <p:cTn id="22" presetID="10" presetClass="entr" presetSubtype="0"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ço Reservado para Conteúdo 3">
            <a:extLst>
              <a:ext uri="{FF2B5EF4-FFF2-40B4-BE49-F238E27FC236}">
                <a16:creationId xmlns:a16="http://schemas.microsoft.com/office/drawing/2014/main" id="{0C213A2A-C357-432A-AB70-A25B1462B733}"/>
              </a:ext>
            </a:extLst>
          </p:cNvPr>
          <p:cNvPicPr>
            <a:picLocks noGrp="1" noChangeAspect="1"/>
          </p:cNvPicPr>
          <p:nvPr>
            <p:ph idx="1"/>
          </p:nvPr>
        </p:nvPicPr>
        <p:blipFill>
          <a:blip r:embed="rId2"/>
          <a:stretch>
            <a:fillRect/>
          </a:stretch>
        </p:blipFill>
        <p:spPr>
          <a:xfrm>
            <a:off x="1845940" y="1700808"/>
            <a:ext cx="9992447" cy="25202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CaixaDeTexto 4">
            <a:extLst>
              <a:ext uri="{FF2B5EF4-FFF2-40B4-BE49-F238E27FC236}">
                <a16:creationId xmlns:a16="http://schemas.microsoft.com/office/drawing/2014/main" id="{CE0BD53E-E12A-4A07-B7E0-CF954F658F4F}"/>
              </a:ext>
            </a:extLst>
          </p:cNvPr>
          <p:cNvSpPr txBox="1"/>
          <p:nvPr/>
        </p:nvSpPr>
        <p:spPr>
          <a:xfrm>
            <a:off x="9547028" y="6337265"/>
            <a:ext cx="2232248" cy="477054"/>
          </a:xfrm>
          <a:prstGeom prst="rect">
            <a:avLst/>
          </a:prstGeom>
          <a:noFill/>
          <a:ln>
            <a:solidFill>
              <a:srgbClr val="FFFF00"/>
            </a:solidFill>
          </a:ln>
        </p:spPr>
        <p:txBody>
          <a:bodyPr wrap="square" rtlCol="0" anchor="ctr" anchorCtr="1">
            <a:spAutoFit/>
          </a:bodyPr>
          <a:lstStyle/>
          <a:p>
            <a:r>
              <a:rPr lang="pt-BR" sz="2500" dirty="0"/>
              <a:t>Carlos Júnior</a:t>
            </a:r>
          </a:p>
        </p:txBody>
      </p:sp>
      <p:sp>
        <p:nvSpPr>
          <p:cNvPr id="6" name="CaixaDeTexto 5">
            <a:extLst>
              <a:ext uri="{FF2B5EF4-FFF2-40B4-BE49-F238E27FC236}">
                <a16:creationId xmlns:a16="http://schemas.microsoft.com/office/drawing/2014/main" id="{35FECB8B-3EC7-4DB0-B4EE-20D12738AF14}"/>
              </a:ext>
            </a:extLst>
          </p:cNvPr>
          <p:cNvSpPr txBox="1"/>
          <p:nvPr/>
        </p:nvSpPr>
        <p:spPr>
          <a:xfrm>
            <a:off x="3934172" y="232650"/>
            <a:ext cx="5040560"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Exercícios</a:t>
            </a:r>
            <a:endParaRPr lang="pt-BR" dirty="0">
              <a:latin typeface="Agency FB" panose="020B0503020202020204" pitchFamily="34" charset="0"/>
            </a:endParaRPr>
          </a:p>
        </p:txBody>
      </p:sp>
      <p:sp>
        <p:nvSpPr>
          <p:cNvPr id="3" name="Retângulo 2">
            <a:extLst>
              <a:ext uri="{FF2B5EF4-FFF2-40B4-BE49-F238E27FC236}">
                <a16:creationId xmlns:a16="http://schemas.microsoft.com/office/drawing/2014/main" id="{516CB74C-5735-4A30-8448-5CD528006EBA}"/>
              </a:ext>
            </a:extLst>
          </p:cNvPr>
          <p:cNvSpPr/>
          <p:nvPr/>
        </p:nvSpPr>
        <p:spPr>
          <a:xfrm>
            <a:off x="2133972" y="4581128"/>
            <a:ext cx="9217023" cy="923330"/>
          </a:xfrm>
          <a:prstGeom prst="rect">
            <a:avLst/>
          </a:prstGeom>
          <a:ln>
            <a:solidFill>
              <a:srgbClr val="FF3300"/>
            </a:solidFill>
          </a:ln>
        </p:spPr>
        <p:txBody>
          <a:bodyPr wrap="square">
            <a:spAutoFit/>
          </a:bodyPr>
          <a:lstStyle/>
          <a:p>
            <a:r>
              <a:rPr lang="pt-BR" altLang="pt-BR" dirty="0">
                <a:latin typeface="Times New Roman" panose="02020603050405020304" pitchFamily="18" charset="0"/>
                <a:cs typeface="Times New Roman" panose="02020603050405020304" pitchFamily="18" charset="0"/>
              </a:rPr>
              <a:t>No preparo de uma solução são dissolvidos 6 g de </a:t>
            </a:r>
            <a:r>
              <a:rPr lang="pt-BR" altLang="pt-BR" dirty="0" err="1">
                <a:latin typeface="Times New Roman" panose="02020603050405020304" pitchFamily="18" charset="0"/>
                <a:cs typeface="Times New Roman" panose="02020603050405020304" pitchFamily="18" charset="0"/>
              </a:rPr>
              <a:t>uréia</a:t>
            </a:r>
            <a:r>
              <a:rPr lang="pt-BR" altLang="pt-BR" dirty="0">
                <a:latin typeface="Times New Roman" panose="02020603050405020304" pitchFamily="18" charset="0"/>
                <a:cs typeface="Times New Roman" panose="02020603050405020304" pitchFamily="18" charset="0"/>
              </a:rPr>
              <a:t> (CON</a:t>
            </a:r>
            <a:r>
              <a:rPr lang="pt-BR" altLang="pt-BR" baseline="-25000" dirty="0">
                <a:latin typeface="Times New Roman" panose="02020603050405020304" pitchFamily="18" charset="0"/>
                <a:cs typeface="Times New Roman" panose="02020603050405020304" pitchFamily="18" charset="0"/>
              </a:rPr>
              <a:t>2</a:t>
            </a:r>
            <a:r>
              <a:rPr lang="pt-BR" altLang="pt-BR" dirty="0">
                <a:latin typeface="Times New Roman" panose="02020603050405020304" pitchFamily="18" charset="0"/>
                <a:cs typeface="Times New Roman" panose="02020603050405020304" pitchFamily="18" charset="0"/>
              </a:rPr>
              <a:t>H</a:t>
            </a:r>
            <a:r>
              <a:rPr lang="pt-BR" altLang="pt-BR" baseline="-25000" dirty="0">
                <a:latin typeface="Times New Roman" panose="02020603050405020304" pitchFamily="18" charset="0"/>
                <a:cs typeface="Times New Roman" panose="02020603050405020304" pitchFamily="18" charset="0"/>
              </a:rPr>
              <a:t>4</a:t>
            </a:r>
            <a:r>
              <a:rPr lang="pt-BR" altLang="pt-BR" dirty="0">
                <a:latin typeface="Times New Roman" panose="02020603050405020304" pitchFamily="18" charset="0"/>
                <a:cs typeface="Times New Roman" panose="02020603050405020304" pitchFamily="18" charset="0"/>
              </a:rPr>
              <a:t>) em 300 g de água, a 20</a:t>
            </a:r>
            <a:r>
              <a:rPr lang="pt-BR" altLang="pt-BR" baseline="30000" dirty="0">
                <a:latin typeface="Times New Roman" panose="02020603050405020304" pitchFamily="18" charset="0"/>
                <a:cs typeface="Times New Roman" panose="02020603050405020304" pitchFamily="18" charset="0"/>
              </a:rPr>
              <a:t>0</a:t>
            </a:r>
            <a:r>
              <a:rPr lang="pt-BR" altLang="pt-BR" dirty="0">
                <a:latin typeface="Times New Roman" panose="02020603050405020304" pitchFamily="18" charset="0"/>
                <a:cs typeface="Times New Roman" panose="02020603050405020304" pitchFamily="18" charset="0"/>
              </a:rPr>
              <a:t>C. Determine a pressão de vapor da água nessa solução, sabendo que a pressão máxima de vapor da água pura, a 20</a:t>
            </a:r>
            <a:r>
              <a:rPr lang="pt-BR" altLang="pt-BR" baseline="30000" dirty="0">
                <a:latin typeface="Times New Roman" panose="02020603050405020304" pitchFamily="18" charset="0"/>
                <a:cs typeface="Times New Roman" panose="02020603050405020304" pitchFamily="18" charset="0"/>
              </a:rPr>
              <a:t>0</a:t>
            </a:r>
            <a:r>
              <a:rPr lang="pt-BR" altLang="pt-BR" dirty="0">
                <a:latin typeface="Times New Roman" panose="02020603050405020304" pitchFamily="18" charset="0"/>
                <a:cs typeface="Times New Roman" panose="02020603050405020304" pitchFamily="18" charset="0"/>
              </a:rPr>
              <a:t>C, é de 23,5 mmHg.</a:t>
            </a:r>
          </a:p>
        </p:txBody>
      </p:sp>
    </p:spTree>
    <p:extLst>
      <p:ext uri="{BB962C8B-B14F-4D97-AF65-F5344CB8AC3E}">
        <p14:creationId xmlns:p14="http://schemas.microsoft.com/office/powerpoint/2010/main" val="20173963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ixaDeTexto 4">
            <a:extLst>
              <a:ext uri="{FF2B5EF4-FFF2-40B4-BE49-F238E27FC236}">
                <a16:creationId xmlns:a16="http://schemas.microsoft.com/office/drawing/2014/main" id="{CE0BD53E-E12A-4A07-B7E0-CF954F658F4F}"/>
              </a:ext>
            </a:extLst>
          </p:cNvPr>
          <p:cNvSpPr txBox="1"/>
          <p:nvPr/>
        </p:nvSpPr>
        <p:spPr>
          <a:xfrm>
            <a:off x="9547028" y="6337265"/>
            <a:ext cx="2232248" cy="477054"/>
          </a:xfrm>
          <a:prstGeom prst="rect">
            <a:avLst/>
          </a:prstGeom>
          <a:noFill/>
          <a:ln>
            <a:solidFill>
              <a:srgbClr val="FFFF00"/>
            </a:solidFill>
          </a:ln>
        </p:spPr>
        <p:txBody>
          <a:bodyPr wrap="square" rtlCol="0" anchor="ctr" anchorCtr="1">
            <a:spAutoFit/>
          </a:bodyPr>
          <a:lstStyle/>
          <a:p>
            <a:r>
              <a:rPr lang="pt-BR" sz="2500" dirty="0"/>
              <a:t>Carlos Júnior</a:t>
            </a:r>
          </a:p>
        </p:txBody>
      </p:sp>
      <p:sp>
        <p:nvSpPr>
          <p:cNvPr id="6" name="CaixaDeTexto 5">
            <a:extLst>
              <a:ext uri="{FF2B5EF4-FFF2-40B4-BE49-F238E27FC236}">
                <a16:creationId xmlns:a16="http://schemas.microsoft.com/office/drawing/2014/main" id="{35FECB8B-3EC7-4DB0-B4EE-20D12738AF14}"/>
              </a:ext>
            </a:extLst>
          </p:cNvPr>
          <p:cNvSpPr txBox="1"/>
          <p:nvPr/>
        </p:nvSpPr>
        <p:spPr>
          <a:xfrm>
            <a:off x="3934172" y="232650"/>
            <a:ext cx="5040560"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Exercícios</a:t>
            </a:r>
            <a:endParaRPr lang="pt-BR" dirty="0">
              <a:latin typeface="Agency FB" panose="020B0503020202020204" pitchFamily="34" charset="0"/>
            </a:endParaRPr>
          </a:p>
        </p:txBody>
      </p:sp>
      <p:pic>
        <p:nvPicPr>
          <p:cNvPr id="8" name="Espaço Reservado para Conteúdo 3">
            <a:extLst>
              <a:ext uri="{FF2B5EF4-FFF2-40B4-BE49-F238E27FC236}">
                <a16:creationId xmlns:a16="http://schemas.microsoft.com/office/drawing/2014/main" id="{BC32D59F-29F7-4E8D-B48B-226114FEEDA4}"/>
              </a:ext>
            </a:extLst>
          </p:cNvPr>
          <p:cNvPicPr>
            <a:picLocks noGrp="1" noChangeAspect="1"/>
          </p:cNvPicPr>
          <p:nvPr>
            <p:ph idx="1"/>
          </p:nvPr>
        </p:nvPicPr>
        <p:blipFill>
          <a:blip r:embed="rId2">
            <a:lum contrast="40000"/>
          </a:blip>
          <a:stretch>
            <a:fillRect/>
          </a:stretch>
        </p:blipFill>
        <p:spPr>
          <a:xfrm>
            <a:off x="2061964" y="1268760"/>
            <a:ext cx="9649073" cy="2016224"/>
          </a:xfrm>
          <a:prstGeom prst="rect">
            <a:avLst/>
          </a:prstGeom>
        </p:spPr>
      </p:pic>
      <p:pic>
        <p:nvPicPr>
          <p:cNvPr id="9" name="Imagem 8">
            <a:extLst>
              <a:ext uri="{FF2B5EF4-FFF2-40B4-BE49-F238E27FC236}">
                <a16:creationId xmlns:a16="http://schemas.microsoft.com/office/drawing/2014/main" id="{9458D020-B245-4DF3-BC51-05157E37EBA3}"/>
              </a:ext>
            </a:extLst>
          </p:cNvPr>
          <p:cNvPicPr>
            <a:picLocks noChangeAspect="1"/>
          </p:cNvPicPr>
          <p:nvPr/>
        </p:nvPicPr>
        <p:blipFill>
          <a:blip r:embed="rId3"/>
          <a:stretch>
            <a:fillRect/>
          </a:stretch>
        </p:blipFill>
        <p:spPr>
          <a:xfrm>
            <a:off x="2090648" y="3429000"/>
            <a:ext cx="1272600" cy="433200"/>
          </a:xfrm>
          <a:prstGeom prst="rect">
            <a:avLst/>
          </a:prstGeom>
        </p:spPr>
      </p:pic>
      <p:pic>
        <p:nvPicPr>
          <p:cNvPr id="10" name="Imagem 9">
            <a:extLst>
              <a:ext uri="{FF2B5EF4-FFF2-40B4-BE49-F238E27FC236}">
                <a16:creationId xmlns:a16="http://schemas.microsoft.com/office/drawing/2014/main" id="{8A9A367A-52EE-4BF2-9EC9-EBB51E071875}"/>
              </a:ext>
            </a:extLst>
          </p:cNvPr>
          <p:cNvPicPr>
            <a:picLocks noChangeAspect="1"/>
          </p:cNvPicPr>
          <p:nvPr/>
        </p:nvPicPr>
        <p:blipFill>
          <a:blip r:embed="rId4">
            <a:lum contrast="40000"/>
          </a:blip>
          <a:stretch>
            <a:fillRect/>
          </a:stretch>
        </p:blipFill>
        <p:spPr>
          <a:xfrm>
            <a:off x="1938191" y="4006216"/>
            <a:ext cx="9841085" cy="1317077"/>
          </a:xfrm>
          <a:prstGeom prst="rect">
            <a:avLst/>
          </a:prstGeom>
        </p:spPr>
      </p:pic>
      <p:pic>
        <p:nvPicPr>
          <p:cNvPr id="11" name="Imagem 10">
            <a:extLst>
              <a:ext uri="{FF2B5EF4-FFF2-40B4-BE49-F238E27FC236}">
                <a16:creationId xmlns:a16="http://schemas.microsoft.com/office/drawing/2014/main" id="{1A632D08-18D7-4521-8884-9C55CA6DA22C}"/>
              </a:ext>
            </a:extLst>
          </p:cNvPr>
          <p:cNvPicPr>
            <a:picLocks noChangeAspect="1"/>
          </p:cNvPicPr>
          <p:nvPr/>
        </p:nvPicPr>
        <p:blipFill>
          <a:blip r:embed="rId5"/>
          <a:stretch>
            <a:fillRect/>
          </a:stretch>
        </p:blipFill>
        <p:spPr>
          <a:xfrm>
            <a:off x="2061964" y="5659279"/>
            <a:ext cx="2121000" cy="342000"/>
          </a:xfrm>
          <a:prstGeom prst="rect">
            <a:avLst/>
          </a:prstGeom>
        </p:spPr>
      </p:pic>
    </p:spTree>
    <p:extLst>
      <p:ext uri="{BB962C8B-B14F-4D97-AF65-F5344CB8AC3E}">
        <p14:creationId xmlns:p14="http://schemas.microsoft.com/office/powerpoint/2010/main" val="2385441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down)">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CURIOSIDADE DO DIA: COMO FUNCIONA A PANELA DE PRESSÃO? - BetaEQ">
            <a:extLst>
              <a:ext uri="{FF2B5EF4-FFF2-40B4-BE49-F238E27FC236}">
                <a16:creationId xmlns:a16="http://schemas.microsoft.com/office/drawing/2014/main" id="{91FAD082-7D40-4920-87CD-00AB011B4A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080"/>
            <a:ext cx="12287100" cy="6900199"/>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34BFB0EA-E998-41E3-A002-E910239D88CD}"/>
              </a:ext>
            </a:extLst>
          </p:cNvPr>
          <p:cNvSpPr/>
          <p:nvPr/>
        </p:nvSpPr>
        <p:spPr>
          <a:xfrm>
            <a:off x="0" y="0"/>
            <a:ext cx="12287100" cy="6858000"/>
          </a:xfrm>
          <a:prstGeom prst="rect">
            <a:avLst/>
          </a:prstGeom>
          <a:solidFill>
            <a:schemeClr val="tx1">
              <a:alpha val="70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4" name="CaixaDeTexto 3">
            <a:extLst>
              <a:ext uri="{FF2B5EF4-FFF2-40B4-BE49-F238E27FC236}">
                <a16:creationId xmlns:a16="http://schemas.microsoft.com/office/drawing/2014/main" id="{61C5F2CD-4C29-43B7-AA01-564F1F2CDB85}"/>
              </a:ext>
            </a:extLst>
          </p:cNvPr>
          <p:cNvSpPr txBox="1"/>
          <p:nvPr/>
        </p:nvSpPr>
        <p:spPr>
          <a:xfrm>
            <a:off x="3934172" y="232650"/>
            <a:ext cx="5040560"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err="1">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Ebulioscopia</a:t>
            </a:r>
            <a:endParaRPr lang="pt-BR" dirty="0">
              <a:latin typeface="Agency FB" panose="020B0503020202020204" pitchFamily="34" charset="0"/>
            </a:endParaRPr>
          </a:p>
        </p:txBody>
      </p:sp>
      <p:sp>
        <p:nvSpPr>
          <p:cNvPr id="3" name="Retângulo 2">
            <a:extLst>
              <a:ext uri="{FF2B5EF4-FFF2-40B4-BE49-F238E27FC236}">
                <a16:creationId xmlns:a16="http://schemas.microsoft.com/office/drawing/2014/main" id="{57DA1E5C-01E9-47BE-B97A-F0A0A86830E7}"/>
              </a:ext>
            </a:extLst>
          </p:cNvPr>
          <p:cNvSpPr/>
          <p:nvPr/>
        </p:nvSpPr>
        <p:spPr>
          <a:xfrm>
            <a:off x="2518978" y="1844824"/>
            <a:ext cx="7870948" cy="1200329"/>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pt-BR" altLang="pt-BR" dirty="0">
                <a:latin typeface="Times New Roman" panose="02020603050405020304" pitchFamily="18" charset="0"/>
                <a:cs typeface="Times New Roman" panose="02020603050405020304" pitchFamily="18" charset="0"/>
              </a:rPr>
              <a:t>É o estudo da elevação da temperatura de ebulição de um líquido, por meio da adição de um soluto não volátil.</a:t>
            </a:r>
          </a:p>
          <a:p>
            <a:r>
              <a:rPr lang="pt-BR" altLang="pt-BR" dirty="0">
                <a:latin typeface="Times New Roman" panose="02020603050405020304" pitchFamily="18" charset="0"/>
                <a:cs typeface="Times New Roman" panose="02020603050405020304" pitchFamily="18" charset="0"/>
              </a:rPr>
              <a:t>A diminuição da pressão máxima de vapor do solvente, devido à adição de um soluto, leva inevitavelmente ao aumento da temperatura de ebulição.</a:t>
            </a:r>
          </a:p>
        </p:txBody>
      </p:sp>
      <p:sp>
        <p:nvSpPr>
          <p:cNvPr id="5" name="Retângulo 4">
            <a:extLst>
              <a:ext uri="{FF2B5EF4-FFF2-40B4-BE49-F238E27FC236}">
                <a16:creationId xmlns:a16="http://schemas.microsoft.com/office/drawing/2014/main" id="{A3748B11-EB1C-4B9E-8836-22ABF1B23BD2}"/>
              </a:ext>
            </a:extLst>
          </p:cNvPr>
          <p:cNvSpPr/>
          <p:nvPr/>
        </p:nvSpPr>
        <p:spPr>
          <a:xfrm>
            <a:off x="2926061" y="3455179"/>
            <a:ext cx="6214764" cy="1200329"/>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pt-BR" altLang="pt-BR" dirty="0">
                <a:latin typeface="Times New Roman" panose="02020603050405020304" pitchFamily="18" charset="0"/>
                <a:cs typeface="Times New Roman" panose="02020603050405020304" pitchFamily="18" charset="0"/>
              </a:rPr>
              <a:t> T</a:t>
            </a:r>
            <a:r>
              <a:rPr lang="pt-BR" altLang="pt-BR" baseline="-25000" dirty="0">
                <a:latin typeface="Times New Roman" panose="02020603050405020304" pitchFamily="18" charset="0"/>
                <a:cs typeface="Times New Roman" panose="02020603050405020304" pitchFamily="18" charset="0"/>
              </a:rPr>
              <a:t>e</a:t>
            </a:r>
            <a:r>
              <a:rPr lang="pt-BR" altLang="pt-BR" dirty="0">
                <a:latin typeface="Times New Roman" panose="02020603050405020304" pitchFamily="18" charset="0"/>
                <a:cs typeface="Times New Roman" panose="02020603050405020304" pitchFamily="18" charset="0"/>
              </a:rPr>
              <a:t> = T</a:t>
            </a:r>
            <a:r>
              <a:rPr lang="pt-BR" altLang="pt-BR" baseline="-25000" dirty="0">
                <a:latin typeface="Times New Roman" panose="02020603050405020304" pitchFamily="18" charset="0"/>
                <a:cs typeface="Times New Roman" panose="02020603050405020304" pitchFamily="18" charset="0"/>
              </a:rPr>
              <a:t>e(solução)</a:t>
            </a:r>
            <a:r>
              <a:rPr lang="pt-BR" altLang="pt-BR" dirty="0">
                <a:latin typeface="Times New Roman" panose="02020603050405020304" pitchFamily="18" charset="0"/>
                <a:cs typeface="Times New Roman" panose="02020603050405020304" pitchFamily="18" charset="0"/>
              </a:rPr>
              <a:t> – T</a:t>
            </a:r>
            <a:r>
              <a:rPr lang="pt-BR" altLang="pt-BR" baseline="-25000" dirty="0">
                <a:latin typeface="Times New Roman" panose="02020603050405020304" pitchFamily="18" charset="0"/>
                <a:cs typeface="Times New Roman" panose="02020603050405020304" pitchFamily="18" charset="0"/>
              </a:rPr>
              <a:t>e2</a:t>
            </a:r>
          </a:p>
          <a:p>
            <a:r>
              <a:rPr lang="pt-BR" altLang="pt-BR" baseline="-25000" dirty="0">
                <a:latin typeface="Times New Roman" panose="02020603050405020304" pitchFamily="18" charset="0"/>
                <a:cs typeface="Times New Roman" panose="02020603050405020304" pitchFamily="18" charset="0"/>
              </a:rPr>
              <a:t> </a:t>
            </a:r>
            <a:r>
              <a:rPr lang="pt-BR" altLang="pt-BR" dirty="0">
                <a:latin typeface="Times New Roman" panose="02020603050405020304" pitchFamily="18" charset="0"/>
                <a:cs typeface="Times New Roman" panose="02020603050405020304" pitchFamily="18" charset="0"/>
              </a:rPr>
              <a:t>                      </a:t>
            </a:r>
            <a:r>
              <a:rPr lang="pt-BR" altLang="pt-BR" dirty="0" err="1">
                <a:latin typeface="Times New Roman" panose="02020603050405020304" pitchFamily="18" charset="0"/>
                <a:cs typeface="Times New Roman" panose="02020603050405020304" pitchFamily="18" charset="0"/>
              </a:rPr>
              <a:t>K</a:t>
            </a:r>
            <a:r>
              <a:rPr lang="pt-BR" altLang="pt-BR" baseline="-25000" dirty="0" err="1">
                <a:latin typeface="Times New Roman" panose="02020603050405020304" pitchFamily="18" charset="0"/>
                <a:cs typeface="Times New Roman" panose="02020603050405020304" pitchFamily="18" charset="0"/>
              </a:rPr>
              <a:t>e</a:t>
            </a:r>
            <a:r>
              <a:rPr lang="pt-BR" altLang="pt-BR" dirty="0">
                <a:latin typeface="Times New Roman" panose="02020603050405020304" pitchFamily="18" charset="0"/>
                <a:cs typeface="Times New Roman" panose="02020603050405020304" pitchFamily="18" charset="0"/>
              </a:rPr>
              <a:t> = constante </a:t>
            </a:r>
            <a:r>
              <a:rPr lang="pt-BR" altLang="pt-BR" dirty="0" err="1">
                <a:latin typeface="Times New Roman" panose="02020603050405020304" pitchFamily="18" charset="0"/>
                <a:cs typeface="Times New Roman" panose="02020603050405020304" pitchFamily="18" charset="0"/>
              </a:rPr>
              <a:t>ebulioscópica</a:t>
            </a:r>
            <a:endParaRPr lang="pt-BR" altLang="pt-BR" dirty="0">
              <a:latin typeface="Times New Roman" panose="02020603050405020304" pitchFamily="18" charset="0"/>
              <a:cs typeface="Times New Roman" panose="02020603050405020304" pitchFamily="18" charset="0"/>
            </a:endParaRPr>
          </a:p>
          <a:p>
            <a:r>
              <a:rPr lang="pt-BR" altLang="pt-BR" dirty="0">
                <a:latin typeface="Times New Roman" panose="02020603050405020304" pitchFamily="18" charset="0"/>
                <a:cs typeface="Times New Roman" panose="02020603050405020304" pitchFamily="18" charset="0"/>
              </a:rPr>
              <a:t>                       </a:t>
            </a:r>
            <a:r>
              <a:rPr lang="pt-BR" altLang="pt-BR" dirty="0" err="1">
                <a:latin typeface="Times New Roman" panose="02020603050405020304" pitchFamily="18" charset="0"/>
                <a:cs typeface="Times New Roman" panose="02020603050405020304" pitchFamily="18" charset="0"/>
              </a:rPr>
              <a:t>K</a:t>
            </a:r>
            <a:r>
              <a:rPr lang="pt-BR" altLang="pt-BR" baseline="-25000" dirty="0" err="1">
                <a:latin typeface="Times New Roman" panose="02020603050405020304" pitchFamily="18" charset="0"/>
                <a:cs typeface="Times New Roman" panose="02020603050405020304" pitchFamily="18" charset="0"/>
              </a:rPr>
              <a:t>e</a:t>
            </a:r>
            <a:r>
              <a:rPr lang="pt-BR" altLang="pt-BR" baseline="-25000" dirty="0">
                <a:latin typeface="Times New Roman" panose="02020603050405020304" pitchFamily="18" charset="0"/>
                <a:cs typeface="Times New Roman" panose="02020603050405020304" pitchFamily="18" charset="0"/>
              </a:rPr>
              <a:t> </a:t>
            </a:r>
            <a:r>
              <a:rPr lang="pt-BR" altLang="pt-BR" dirty="0">
                <a:latin typeface="Times New Roman" panose="02020603050405020304" pitchFamily="18" charset="0"/>
                <a:cs typeface="Times New Roman" panose="02020603050405020304" pitchFamily="18" charset="0"/>
              </a:rPr>
              <a:t>= RT</a:t>
            </a:r>
            <a:r>
              <a:rPr lang="pt-BR" altLang="pt-BR" baseline="30000" dirty="0">
                <a:latin typeface="Times New Roman" panose="02020603050405020304" pitchFamily="18" charset="0"/>
                <a:cs typeface="Times New Roman" panose="02020603050405020304" pitchFamily="18" charset="0"/>
              </a:rPr>
              <a:t>2</a:t>
            </a:r>
            <a:r>
              <a:rPr lang="pt-BR" altLang="pt-BR" dirty="0">
                <a:latin typeface="Times New Roman" panose="02020603050405020304" pitchFamily="18" charset="0"/>
                <a:cs typeface="Times New Roman" panose="02020603050405020304" pitchFamily="18" charset="0"/>
              </a:rPr>
              <a:t> /1000.L</a:t>
            </a:r>
            <a:r>
              <a:rPr lang="pt-BR" altLang="pt-BR" baseline="-25000" dirty="0">
                <a:latin typeface="Times New Roman" panose="02020603050405020304" pitchFamily="18" charset="0"/>
                <a:cs typeface="Times New Roman" panose="02020603050405020304" pitchFamily="18" charset="0"/>
              </a:rPr>
              <a:t>v</a:t>
            </a:r>
            <a:r>
              <a:rPr lang="pt-BR" altLang="pt-BR" dirty="0">
                <a:latin typeface="Times New Roman" panose="02020603050405020304" pitchFamily="18" charset="0"/>
                <a:cs typeface="Times New Roman" panose="02020603050405020304" pitchFamily="18" charset="0"/>
              </a:rPr>
              <a:t> </a:t>
            </a:r>
          </a:p>
          <a:p>
            <a:r>
              <a:rPr lang="pt-BR" altLang="pt-BR" dirty="0">
                <a:latin typeface="Times New Roman" panose="02020603050405020304" pitchFamily="18" charset="0"/>
                <a:cs typeface="Times New Roman" panose="02020603050405020304" pitchFamily="18" charset="0"/>
              </a:rPr>
              <a:t>                       W = </a:t>
            </a:r>
            <a:r>
              <a:rPr lang="pt-BR" altLang="pt-BR" dirty="0" err="1">
                <a:latin typeface="Times New Roman" panose="02020603050405020304" pitchFamily="18" charset="0"/>
                <a:cs typeface="Times New Roman" panose="02020603050405020304" pitchFamily="18" charset="0"/>
              </a:rPr>
              <a:t>molalidade</a:t>
            </a:r>
            <a:r>
              <a:rPr lang="pt-BR" altLang="pt-BR" dirty="0">
                <a:latin typeface="Times New Roman" panose="02020603050405020304" pitchFamily="18" charset="0"/>
                <a:cs typeface="Times New Roman" panose="02020603050405020304" pitchFamily="18" charset="0"/>
              </a:rPr>
              <a:t> (mol/kg)</a:t>
            </a:r>
            <a:endParaRPr lang="pt-BR" dirty="0"/>
          </a:p>
        </p:txBody>
      </p:sp>
      <p:sp>
        <p:nvSpPr>
          <p:cNvPr id="7" name="Triângulo isósceles 6">
            <a:extLst>
              <a:ext uri="{FF2B5EF4-FFF2-40B4-BE49-F238E27FC236}">
                <a16:creationId xmlns:a16="http://schemas.microsoft.com/office/drawing/2014/main" id="{DFBFADF7-B417-4626-9FF0-5FA2CDECE479}"/>
              </a:ext>
            </a:extLst>
          </p:cNvPr>
          <p:cNvSpPr/>
          <p:nvPr/>
        </p:nvSpPr>
        <p:spPr>
          <a:xfrm>
            <a:off x="2926061" y="3573016"/>
            <a:ext cx="161177" cy="148776"/>
          </a:xfrm>
          <a:prstGeom prst="triangl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t> </a:t>
            </a:r>
          </a:p>
        </p:txBody>
      </p:sp>
      <p:pic>
        <p:nvPicPr>
          <p:cNvPr id="8" name="Picture 2">
            <a:extLst>
              <a:ext uri="{FF2B5EF4-FFF2-40B4-BE49-F238E27FC236}">
                <a16:creationId xmlns:a16="http://schemas.microsoft.com/office/drawing/2014/main" id="{DEB4F016-AE88-4A40-AD24-7116E3DB97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96606" y="5229200"/>
            <a:ext cx="1893888" cy="6477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05310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randombar(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Floco De Neve, Neve, Cristal, Neve Cristal, Frio, Macro">
            <a:extLst>
              <a:ext uri="{FF2B5EF4-FFF2-40B4-BE49-F238E27FC236}">
                <a16:creationId xmlns:a16="http://schemas.microsoft.com/office/drawing/2014/main" id="{55B75391-CC87-4B1B-A653-89911AC705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57663F61-E6BA-41DA-A8BF-4B950866A494}"/>
              </a:ext>
            </a:extLst>
          </p:cNvPr>
          <p:cNvSpPr/>
          <p:nvPr/>
        </p:nvSpPr>
        <p:spPr>
          <a:xfrm>
            <a:off x="0" y="0"/>
            <a:ext cx="12188825" cy="6858000"/>
          </a:xfrm>
          <a:prstGeom prst="rect">
            <a:avLst/>
          </a:prstGeom>
          <a:solidFill>
            <a:schemeClr val="tx1">
              <a:alpha val="46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4" name="CaixaDeTexto 3">
            <a:extLst>
              <a:ext uri="{FF2B5EF4-FFF2-40B4-BE49-F238E27FC236}">
                <a16:creationId xmlns:a16="http://schemas.microsoft.com/office/drawing/2014/main" id="{55DA427A-400B-4FBB-9993-930989AAECBE}"/>
              </a:ext>
            </a:extLst>
          </p:cNvPr>
          <p:cNvSpPr txBox="1"/>
          <p:nvPr/>
        </p:nvSpPr>
        <p:spPr>
          <a:xfrm>
            <a:off x="3574132" y="260648"/>
            <a:ext cx="5040560"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err="1">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Crioscopia</a:t>
            </a:r>
            <a:endParaRPr lang="pt-BR" dirty="0">
              <a:latin typeface="Agency FB" panose="020B0503020202020204" pitchFamily="34" charset="0"/>
            </a:endParaRPr>
          </a:p>
        </p:txBody>
      </p:sp>
      <p:sp>
        <p:nvSpPr>
          <p:cNvPr id="3" name="Retângulo 2">
            <a:extLst>
              <a:ext uri="{FF2B5EF4-FFF2-40B4-BE49-F238E27FC236}">
                <a16:creationId xmlns:a16="http://schemas.microsoft.com/office/drawing/2014/main" id="{567D8192-B90D-4CC6-956A-DF63C7AC129F}"/>
              </a:ext>
            </a:extLst>
          </p:cNvPr>
          <p:cNvSpPr/>
          <p:nvPr/>
        </p:nvSpPr>
        <p:spPr>
          <a:xfrm>
            <a:off x="2158937" y="1628800"/>
            <a:ext cx="7870949" cy="1200329"/>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pt-BR" altLang="pt-BR" dirty="0">
                <a:latin typeface="Times New Roman" panose="02020603050405020304" pitchFamily="18" charset="0"/>
                <a:cs typeface="Times New Roman" panose="02020603050405020304" pitchFamily="18" charset="0"/>
              </a:rPr>
              <a:t>É o estudo do abaixamento da temperatura de congelação de um líquido, por meio da adição de um soluto.</a:t>
            </a:r>
          </a:p>
          <a:p>
            <a:r>
              <a:rPr lang="pt-BR" altLang="pt-BR" dirty="0">
                <a:latin typeface="Times New Roman" panose="02020603050405020304" pitchFamily="18" charset="0"/>
                <a:cs typeface="Times New Roman" panose="02020603050405020304" pitchFamily="18" charset="0"/>
              </a:rPr>
              <a:t>A diminuição da pressão de vapor do solvente, devido à adição de um soluto, leva à diminuição da temperatura de congelamento.</a:t>
            </a:r>
          </a:p>
        </p:txBody>
      </p:sp>
      <p:sp>
        <p:nvSpPr>
          <p:cNvPr id="5" name="Retângulo 4">
            <a:extLst>
              <a:ext uri="{FF2B5EF4-FFF2-40B4-BE49-F238E27FC236}">
                <a16:creationId xmlns:a16="http://schemas.microsoft.com/office/drawing/2014/main" id="{8F33B4A5-DB86-4688-BE16-28B9F2E4C112}"/>
              </a:ext>
            </a:extLst>
          </p:cNvPr>
          <p:cNvSpPr/>
          <p:nvPr/>
        </p:nvSpPr>
        <p:spPr>
          <a:xfrm>
            <a:off x="2710036" y="3254206"/>
            <a:ext cx="6120680" cy="2462213"/>
          </a:xfrm>
          <a:prstGeom prst="rect">
            <a:avLst/>
          </a:prstGeom>
          <a:solidFill>
            <a:schemeClr val="bg2"/>
          </a:solidFill>
        </p:spPr>
        <p:txBody>
          <a:bodyPr wrap="square">
            <a:spAutoFit/>
          </a:bodyPr>
          <a:lstStyle/>
          <a:p>
            <a:r>
              <a:rPr lang="pt-BR" altLang="pt-BR" dirty="0">
                <a:latin typeface="Times New Roman" panose="02020603050405020304" pitchFamily="18" charset="0"/>
                <a:cs typeface="Times New Roman" panose="02020603050405020304" pitchFamily="18" charset="0"/>
              </a:rPr>
              <a:t> </a:t>
            </a:r>
          </a:p>
          <a:p>
            <a:endParaRPr lang="pt-BR" altLang="pt-BR" dirty="0">
              <a:latin typeface="Times New Roman" panose="02020603050405020304" pitchFamily="18" charset="0"/>
              <a:cs typeface="Times New Roman" panose="02020603050405020304" pitchFamily="18" charset="0"/>
            </a:endParaRPr>
          </a:p>
          <a:p>
            <a:r>
              <a:rPr lang="pt-BR" altLang="pt-BR" sz="2500" dirty="0">
                <a:latin typeface="Times New Roman" panose="02020603050405020304" pitchFamily="18" charset="0"/>
                <a:cs typeface="Times New Roman" panose="02020603050405020304" pitchFamily="18" charset="0"/>
              </a:rPr>
              <a:t>                         </a:t>
            </a:r>
            <a:r>
              <a:rPr lang="pt-BR" altLang="pt-BR" sz="2500" dirty="0" err="1">
                <a:latin typeface="Times New Roman" panose="02020603050405020304" pitchFamily="18" charset="0"/>
                <a:cs typeface="Times New Roman" panose="02020603050405020304" pitchFamily="18" charset="0"/>
              </a:rPr>
              <a:t>T</a:t>
            </a:r>
            <a:r>
              <a:rPr lang="pt-BR" altLang="pt-BR" sz="2500" baseline="-25000" dirty="0" err="1">
                <a:latin typeface="Times New Roman" panose="02020603050405020304" pitchFamily="18" charset="0"/>
                <a:cs typeface="Times New Roman" panose="02020603050405020304" pitchFamily="18" charset="0"/>
              </a:rPr>
              <a:t>c</a:t>
            </a:r>
            <a:r>
              <a:rPr lang="pt-BR" altLang="pt-BR" sz="2500" dirty="0">
                <a:latin typeface="Times New Roman" panose="02020603050405020304" pitchFamily="18" charset="0"/>
                <a:cs typeface="Times New Roman" panose="02020603050405020304" pitchFamily="18" charset="0"/>
              </a:rPr>
              <a:t> = T</a:t>
            </a:r>
            <a:r>
              <a:rPr lang="pt-BR" altLang="pt-BR" sz="2500" baseline="-25000" dirty="0">
                <a:latin typeface="Times New Roman" panose="02020603050405020304" pitchFamily="18" charset="0"/>
                <a:cs typeface="Times New Roman" panose="02020603050405020304" pitchFamily="18" charset="0"/>
              </a:rPr>
              <a:t>c2</a:t>
            </a:r>
            <a:r>
              <a:rPr lang="pt-BR" altLang="pt-BR" sz="2500" dirty="0">
                <a:latin typeface="Times New Roman" panose="02020603050405020304" pitchFamily="18" charset="0"/>
                <a:cs typeface="Times New Roman" panose="02020603050405020304" pitchFamily="18" charset="0"/>
              </a:rPr>
              <a:t> – </a:t>
            </a:r>
            <a:r>
              <a:rPr lang="pt-BR" altLang="pt-BR" sz="2500" dirty="0" err="1">
                <a:latin typeface="Times New Roman" panose="02020603050405020304" pitchFamily="18" charset="0"/>
                <a:cs typeface="Times New Roman" panose="02020603050405020304" pitchFamily="18" charset="0"/>
              </a:rPr>
              <a:t>T</a:t>
            </a:r>
            <a:r>
              <a:rPr lang="pt-BR" altLang="pt-BR" sz="2500" baseline="-25000" dirty="0" err="1">
                <a:latin typeface="Times New Roman" panose="02020603050405020304" pitchFamily="18" charset="0"/>
                <a:cs typeface="Times New Roman" panose="02020603050405020304" pitchFamily="18" charset="0"/>
              </a:rPr>
              <a:t>c</a:t>
            </a:r>
            <a:r>
              <a:rPr lang="pt-BR" altLang="pt-BR" sz="2500" baseline="-25000" dirty="0">
                <a:latin typeface="Times New Roman" panose="02020603050405020304" pitchFamily="18" charset="0"/>
                <a:cs typeface="Times New Roman" panose="02020603050405020304" pitchFamily="18" charset="0"/>
              </a:rPr>
              <a:t>(solução)</a:t>
            </a:r>
          </a:p>
          <a:p>
            <a:r>
              <a:rPr lang="pt-BR" altLang="pt-BR" sz="2500" baseline="-25000" dirty="0">
                <a:latin typeface="Times New Roman" panose="02020603050405020304" pitchFamily="18" charset="0"/>
                <a:cs typeface="Times New Roman" panose="02020603050405020304" pitchFamily="18" charset="0"/>
              </a:rPr>
              <a:t> </a:t>
            </a:r>
            <a:r>
              <a:rPr lang="pt-BR" altLang="pt-BR" sz="2500" dirty="0">
                <a:latin typeface="Times New Roman" panose="02020603050405020304" pitchFamily="18" charset="0"/>
                <a:cs typeface="Times New Roman" panose="02020603050405020304" pitchFamily="18" charset="0"/>
              </a:rPr>
              <a:t>                      K</a:t>
            </a:r>
            <a:r>
              <a:rPr lang="pt-BR" altLang="pt-BR" sz="2500" baseline="-25000" dirty="0">
                <a:latin typeface="Times New Roman" panose="02020603050405020304" pitchFamily="18" charset="0"/>
                <a:cs typeface="Times New Roman" panose="02020603050405020304" pitchFamily="18" charset="0"/>
              </a:rPr>
              <a:t>c</a:t>
            </a:r>
            <a:r>
              <a:rPr lang="pt-BR" altLang="pt-BR" sz="2500" dirty="0">
                <a:latin typeface="Times New Roman" panose="02020603050405020304" pitchFamily="18" charset="0"/>
                <a:cs typeface="Times New Roman" panose="02020603050405020304" pitchFamily="18" charset="0"/>
              </a:rPr>
              <a:t> = constante </a:t>
            </a:r>
            <a:r>
              <a:rPr lang="pt-BR" altLang="pt-BR" sz="2500" dirty="0" err="1">
                <a:latin typeface="Times New Roman" panose="02020603050405020304" pitchFamily="18" charset="0"/>
                <a:cs typeface="Times New Roman" panose="02020603050405020304" pitchFamily="18" charset="0"/>
              </a:rPr>
              <a:t>crioscópica</a:t>
            </a:r>
            <a:endParaRPr lang="pt-BR" altLang="pt-BR" sz="2500" dirty="0">
              <a:latin typeface="Times New Roman" panose="02020603050405020304" pitchFamily="18" charset="0"/>
              <a:cs typeface="Times New Roman" panose="02020603050405020304" pitchFamily="18" charset="0"/>
            </a:endParaRPr>
          </a:p>
          <a:p>
            <a:r>
              <a:rPr lang="pt-BR" altLang="pt-BR" sz="2500" dirty="0">
                <a:latin typeface="Times New Roman" panose="02020603050405020304" pitchFamily="18" charset="0"/>
                <a:cs typeface="Times New Roman" panose="02020603050405020304" pitchFamily="18" charset="0"/>
              </a:rPr>
              <a:t>                       K</a:t>
            </a:r>
            <a:r>
              <a:rPr lang="pt-BR" altLang="pt-BR" sz="2500" baseline="-25000" dirty="0">
                <a:latin typeface="Times New Roman" panose="02020603050405020304" pitchFamily="18" charset="0"/>
                <a:cs typeface="Times New Roman" panose="02020603050405020304" pitchFamily="18" charset="0"/>
              </a:rPr>
              <a:t>c </a:t>
            </a:r>
            <a:r>
              <a:rPr lang="pt-BR" altLang="pt-BR" sz="2500" dirty="0">
                <a:latin typeface="Times New Roman" panose="02020603050405020304" pitchFamily="18" charset="0"/>
                <a:cs typeface="Times New Roman" panose="02020603050405020304" pitchFamily="18" charset="0"/>
              </a:rPr>
              <a:t>= RT</a:t>
            </a:r>
            <a:r>
              <a:rPr lang="pt-BR" altLang="pt-BR" sz="2500" baseline="30000" dirty="0">
                <a:latin typeface="Times New Roman" panose="02020603050405020304" pitchFamily="18" charset="0"/>
                <a:cs typeface="Times New Roman" panose="02020603050405020304" pitchFamily="18" charset="0"/>
              </a:rPr>
              <a:t>2</a:t>
            </a:r>
            <a:r>
              <a:rPr lang="pt-BR" altLang="pt-BR" sz="2500" dirty="0">
                <a:latin typeface="Times New Roman" panose="02020603050405020304" pitchFamily="18" charset="0"/>
                <a:cs typeface="Times New Roman" panose="02020603050405020304" pitchFamily="18" charset="0"/>
              </a:rPr>
              <a:t> /1000.L</a:t>
            </a:r>
            <a:r>
              <a:rPr lang="pt-BR" altLang="pt-BR" sz="2500" baseline="-25000" dirty="0">
                <a:latin typeface="Times New Roman" panose="02020603050405020304" pitchFamily="18" charset="0"/>
                <a:cs typeface="Times New Roman" panose="02020603050405020304" pitchFamily="18" charset="0"/>
              </a:rPr>
              <a:t>f</a:t>
            </a:r>
            <a:r>
              <a:rPr lang="pt-BR" altLang="pt-BR" sz="2500" dirty="0">
                <a:latin typeface="Times New Roman" panose="02020603050405020304" pitchFamily="18" charset="0"/>
                <a:cs typeface="Times New Roman" panose="02020603050405020304" pitchFamily="18" charset="0"/>
              </a:rPr>
              <a:t> </a:t>
            </a:r>
          </a:p>
          <a:p>
            <a:r>
              <a:rPr lang="pt-BR" altLang="pt-BR" sz="2500" dirty="0">
                <a:latin typeface="Times New Roman" panose="02020603050405020304" pitchFamily="18" charset="0"/>
                <a:cs typeface="Times New Roman" panose="02020603050405020304" pitchFamily="18" charset="0"/>
              </a:rPr>
              <a:t>                       W = </a:t>
            </a:r>
            <a:r>
              <a:rPr lang="pt-BR" altLang="pt-BR" sz="2500" dirty="0" err="1">
                <a:latin typeface="Times New Roman" panose="02020603050405020304" pitchFamily="18" charset="0"/>
                <a:cs typeface="Times New Roman" panose="02020603050405020304" pitchFamily="18" charset="0"/>
              </a:rPr>
              <a:t>molalidade</a:t>
            </a:r>
            <a:r>
              <a:rPr lang="pt-BR" altLang="pt-BR" sz="2500" dirty="0">
                <a:latin typeface="Times New Roman" panose="02020603050405020304" pitchFamily="18" charset="0"/>
                <a:cs typeface="Times New Roman" panose="02020603050405020304" pitchFamily="18" charset="0"/>
              </a:rPr>
              <a:t> (mol/kg)</a:t>
            </a:r>
          </a:p>
          <a:p>
            <a:r>
              <a:rPr lang="pt-BR" altLang="pt-BR" dirty="0">
                <a:latin typeface="Times New Roman" panose="02020603050405020304" pitchFamily="18" charset="0"/>
                <a:cs typeface="Times New Roman" panose="02020603050405020304" pitchFamily="18" charset="0"/>
              </a:rPr>
              <a:t>                       </a:t>
            </a:r>
            <a:endParaRPr lang="pt-BR" dirty="0"/>
          </a:p>
        </p:txBody>
      </p:sp>
      <p:sp>
        <p:nvSpPr>
          <p:cNvPr id="7" name="Triângulo isósceles 6">
            <a:extLst>
              <a:ext uri="{FF2B5EF4-FFF2-40B4-BE49-F238E27FC236}">
                <a16:creationId xmlns:a16="http://schemas.microsoft.com/office/drawing/2014/main" id="{98988F08-ACA8-4585-B762-6920DDA0CE36}"/>
              </a:ext>
            </a:extLst>
          </p:cNvPr>
          <p:cNvSpPr/>
          <p:nvPr/>
        </p:nvSpPr>
        <p:spPr>
          <a:xfrm>
            <a:off x="5014292" y="3933056"/>
            <a:ext cx="216024" cy="288032"/>
          </a:xfrm>
          <a:prstGeom prst="triangl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t> </a:t>
            </a:r>
          </a:p>
        </p:txBody>
      </p:sp>
      <p:pic>
        <p:nvPicPr>
          <p:cNvPr id="8" name="Picture 2">
            <a:extLst>
              <a:ext uri="{FF2B5EF4-FFF2-40B4-BE49-F238E27FC236}">
                <a16:creationId xmlns:a16="http://schemas.microsoft.com/office/drawing/2014/main" id="{CF3C6A09-701E-42DC-A35E-80786B379A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10036" y="3272998"/>
            <a:ext cx="1981200" cy="611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247521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ircle(in)">
                                      <p:cBhvr>
                                        <p:cTn id="17" dur="2000"/>
                                        <p:tgtEl>
                                          <p:spTgt spid="5"/>
                                        </p:tgtEl>
                                      </p:cBhvr>
                                    </p:animEffect>
                                  </p:childTnLst>
                                </p:cTn>
                              </p:par>
                              <p:par>
                                <p:cTn id="18" presetID="6" presetClass="entr" presetSubtype="16"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circle(in)">
                                      <p:cBhvr>
                                        <p:cTn id="20"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5"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Floco De Neve, Neve, Cristal, Neve Cristal, Frio, Macro">
            <a:extLst>
              <a:ext uri="{FF2B5EF4-FFF2-40B4-BE49-F238E27FC236}">
                <a16:creationId xmlns:a16="http://schemas.microsoft.com/office/drawing/2014/main" id="{55B75391-CC87-4B1B-A653-89911AC705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57663F61-E6BA-41DA-A8BF-4B950866A494}"/>
              </a:ext>
            </a:extLst>
          </p:cNvPr>
          <p:cNvSpPr/>
          <p:nvPr/>
        </p:nvSpPr>
        <p:spPr>
          <a:xfrm>
            <a:off x="0" y="0"/>
            <a:ext cx="12188825" cy="6858000"/>
          </a:xfrm>
          <a:prstGeom prst="rect">
            <a:avLst/>
          </a:prstGeom>
          <a:solidFill>
            <a:schemeClr val="tx1">
              <a:alpha val="46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4" name="CaixaDeTexto 3">
            <a:extLst>
              <a:ext uri="{FF2B5EF4-FFF2-40B4-BE49-F238E27FC236}">
                <a16:creationId xmlns:a16="http://schemas.microsoft.com/office/drawing/2014/main" id="{55DA427A-400B-4FBB-9993-930989AAECBE}"/>
              </a:ext>
            </a:extLst>
          </p:cNvPr>
          <p:cNvSpPr txBox="1"/>
          <p:nvPr/>
        </p:nvSpPr>
        <p:spPr>
          <a:xfrm>
            <a:off x="3178088" y="404664"/>
            <a:ext cx="5832648"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err="1">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Crioscopia</a:t>
            </a:r>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 e </a:t>
            </a:r>
            <a:r>
              <a:rPr lang="pt-BR" sz="4800" b="1" dirty="0" err="1">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Ebulioscopia</a:t>
            </a:r>
            <a:endParaRPr lang="pt-BR" dirty="0">
              <a:latin typeface="Agency FB" panose="020B0503020202020204" pitchFamily="34" charset="0"/>
            </a:endParaRPr>
          </a:p>
        </p:txBody>
      </p:sp>
      <p:graphicFrame>
        <p:nvGraphicFramePr>
          <p:cNvPr id="9" name="Object 2">
            <a:extLst>
              <a:ext uri="{FF2B5EF4-FFF2-40B4-BE49-F238E27FC236}">
                <a16:creationId xmlns:a16="http://schemas.microsoft.com/office/drawing/2014/main" id="{92ED7B62-3251-4112-99C6-E657F6C5247B}"/>
              </a:ext>
            </a:extLst>
          </p:cNvPr>
          <p:cNvGraphicFramePr>
            <a:graphicFrameLocks noChangeAspect="1"/>
          </p:cNvGraphicFramePr>
          <p:nvPr>
            <p:extLst>
              <p:ext uri="{D42A27DB-BD31-4B8C-83A1-F6EECF244321}">
                <p14:modId xmlns:p14="http://schemas.microsoft.com/office/powerpoint/2010/main" val="3518827231"/>
              </p:ext>
            </p:extLst>
          </p:nvPr>
        </p:nvGraphicFramePr>
        <p:xfrm>
          <a:off x="2170112" y="1484784"/>
          <a:ext cx="7848600" cy="4760913"/>
        </p:xfrm>
        <a:graphic>
          <a:graphicData uri="http://schemas.openxmlformats.org/presentationml/2006/ole">
            <mc:AlternateContent xmlns:mc="http://schemas.openxmlformats.org/markup-compatibility/2006">
              <mc:Choice xmlns:v="urn:schemas-microsoft-com:vml" Requires="v">
                <p:oleObj name="Imagem de Bitmap" r:id="rId3" imgW="3924848" imgH="2838846" progId="Paint.Picture">
                  <p:embed/>
                </p:oleObj>
              </mc:Choice>
              <mc:Fallback>
                <p:oleObj name="Imagem de Bitmap" r:id="rId3" imgW="3924848" imgH="2838846" progId="Paint.Picture">
                  <p:embed/>
                  <p:pic>
                    <p:nvPicPr>
                      <p:cNvPr id="8194" name="Object 2">
                        <a:extLst>
                          <a:ext uri="{FF2B5EF4-FFF2-40B4-BE49-F238E27FC236}">
                            <a16:creationId xmlns:a16="http://schemas.microsoft.com/office/drawing/2014/main" id="{2E147FCB-E3C1-4E52-A8E7-D7AB13CAF70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70112" y="1484784"/>
                        <a:ext cx="7848600" cy="4760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3901420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Laboratório, Química, Assuntos">
            <a:extLst>
              <a:ext uri="{FF2B5EF4-FFF2-40B4-BE49-F238E27FC236}">
                <a16:creationId xmlns:a16="http://schemas.microsoft.com/office/drawing/2014/main" id="{7BCB1268-23F5-4635-AE5E-05D15C1EBC2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88825" cy="6885383"/>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AE564462-BE52-47D7-9E83-ECB1C1AD722E}"/>
              </a:ext>
            </a:extLst>
          </p:cNvPr>
          <p:cNvSpPr/>
          <p:nvPr/>
        </p:nvSpPr>
        <p:spPr>
          <a:xfrm>
            <a:off x="0" y="0"/>
            <a:ext cx="12188825" cy="6858000"/>
          </a:xfrm>
          <a:prstGeom prst="rect">
            <a:avLst/>
          </a:prstGeom>
          <a:solidFill>
            <a:schemeClr val="tx1">
              <a:alpha val="70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4" name="CaixaDeTexto 3">
            <a:extLst>
              <a:ext uri="{FF2B5EF4-FFF2-40B4-BE49-F238E27FC236}">
                <a16:creationId xmlns:a16="http://schemas.microsoft.com/office/drawing/2014/main" id="{6D51B678-7FAF-42C4-8EDD-4128FFBFF24C}"/>
              </a:ext>
            </a:extLst>
          </p:cNvPr>
          <p:cNvSpPr txBox="1"/>
          <p:nvPr/>
        </p:nvSpPr>
        <p:spPr>
          <a:xfrm>
            <a:off x="3178088" y="404664"/>
            <a:ext cx="5832648"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Fator de </a:t>
            </a:r>
            <a:r>
              <a:rPr lang="pt-BR" sz="4800" dirty="0" err="1">
                <a:latin typeface="Agency FB" panose="020B0503020202020204" pitchFamily="34" charset="0"/>
              </a:rPr>
              <a:t>Van’t</a:t>
            </a:r>
            <a:r>
              <a:rPr lang="pt-BR" sz="4800" dirty="0">
                <a:latin typeface="Agency FB" panose="020B0503020202020204" pitchFamily="34" charset="0"/>
              </a:rPr>
              <a:t> </a:t>
            </a:r>
            <a:r>
              <a:rPr lang="pt-BR" sz="4800" dirty="0" err="1">
                <a:latin typeface="Agency FB" panose="020B0503020202020204" pitchFamily="34" charset="0"/>
              </a:rPr>
              <a:t>Hoff</a:t>
            </a:r>
            <a:endParaRPr lang="pt-BR" dirty="0">
              <a:latin typeface="Agency FB" panose="020B0503020202020204" pitchFamily="34" charset="0"/>
            </a:endParaRPr>
          </a:p>
        </p:txBody>
      </p:sp>
      <p:sp>
        <p:nvSpPr>
          <p:cNvPr id="5" name="Retângulo 4">
            <a:extLst>
              <a:ext uri="{FF2B5EF4-FFF2-40B4-BE49-F238E27FC236}">
                <a16:creationId xmlns:a16="http://schemas.microsoft.com/office/drawing/2014/main" id="{E9A7B282-84B5-4FDE-A34D-CE26C0C1E9ED}"/>
              </a:ext>
            </a:extLst>
          </p:cNvPr>
          <p:cNvSpPr/>
          <p:nvPr/>
        </p:nvSpPr>
        <p:spPr>
          <a:xfrm>
            <a:off x="2074447" y="1916832"/>
            <a:ext cx="8039930" cy="2308324"/>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pt-BR" dirty="0"/>
              <a:t>É um fator de correção introduzido em fórmulas que determinam os efeitos coligativos para as soluções iônicas.</a:t>
            </a:r>
          </a:p>
          <a:p>
            <a:r>
              <a:rPr lang="pt-BR" dirty="0" err="1"/>
              <a:t>Van't</a:t>
            </a:r>
            <a:r>
              <a:rPr lang="pt-BR" dirty="0"/>
              <a:t> </a:t>
            </a:r>
            <a:r>
              <a:rPr lang="pt-BR" dirty="0" err="1"/>
              <a:t>Hoff</a:t>
            </a:r>
            <a:r>
              <a:rPr lang="pt-BR" dirty="0"/>
              <a:t> deduziu a fórmula que pode ser usada para calcular “i”, que é dada por:</a:t>
            </a:r>
          </a:p>
          <a:p>
            <a:r>
              <a:rPr lang="pt-BR" b="1" dirty="0"/>
              <a:t>i = 1 + α (q -1)</a:t>
            </a:r>
            <a:endParaRPr lang="pt-BR" dirty="0"/>
          </a:p>
          <a:p>
            <a:r>
              <a:rPr lang="pt-BR" dirty="0"/>
              <a:t>Sendo:</a:t>
            </a:r>
          </a:p>
          <a:p>
            <a:r>
              <a:rPr lang="pt-BR" dirty="0"/>
              <a:t>i= fator de </a:t>
            </a:r>
            <a:r>
              <a:rPr lang="pt-BR" dirty="0" err="1"/>
              <a:t>Van't</a:t>
            </a:r>
            <a:r>
              <a:rPr lang="pt-BR" dirty="0"/>
              <a:t> </a:t>
            </a:r>
            <a:r>
              <a:rPr lang="pt-BR" dirty="0" err="1"/>
              <a:t>Hoff</a:t>
            </a:r>
            <a:r>
              <a:rPr lang="pt-BR" dirty="0"/>
              <a:t>;</a:t>
            </a:r>
            <a:br>
              <a:rPr lang="pt-BR" dirty="0"/>
            </a:br>
            <a:r>
              <a:rPr lang="pt-BR" dirty="0"/>
              <a:t>α = grau de ionização (ou de dissociação iônica);</a:t>
            </a:r>
            <a:br>
              <a:rPr lang="pt-BR" dirty="0"/>
            </a:br>
            <a:r>
              <a:rPr lang="pt-BR" dirty="0"/>
              <a:t>q = número de íons originados por uma fórmula do soluto.</a:t>
            </a:r>
          </a:p>
        </p:txBody>
      </p:sp>
    </p:spTree>
    <p:extLst>
      <p:ext uri="{BB962C8B-B14F-4D97-AF65-F5344CB8AC3E}">
        <p14:creationId xmlns:p14="http://schemas.microsoft.com/office/powerpoint/2010/main" val="39187920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Laboratório, Química, Assuntos">
            <a:extLst>
              <a:ext uri="{FF2B5EF4-FFF2-40B4-BE49-F238E27FC236}">
                <a16:creationId xmlns:a16="http://schemas.microsoft.com/office/drawing/2014/main" id="{7BCB1268-23F5-4635-AE5E-05D15C1EBC2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88825" cy="6885383"/>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AE564462-BE52-47D7-9E83-ECB1C1AD722E}"/>
              </a:ext>
            </a:extLst>
          </p:cNvPr>
          <p:cNvSpPr/>
          <p:nvPr/>
        </p:nvSpPr>
        <p:spPr>
          <a:xfrm>
            <a:off x="0" y="0"/>
            <a:ext cx="12188825" cy="6858000"/>
          </a:xfrm>
          <a:prstGeom prst="rect">
            <a:avLst/>
          </a:prstGeom>
          <a:solidFill>
            <a:schemeClr val="tx1">
              <a:alpha val="70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4" name="CaixaDeTexto 3">
            <a:extLst>
              <a:ext uri="{FF2B5EF4-FFF2-40B4-BE49-F238E27FC236}">
                <a16:creationId xmlns:a16="http://schemas.microsoft.com/office/drawing/2014/main" id="{6D51B678-7FAF-42C4-8EDD-4128FFBFF24C}"/>
              </a:ext>
            </a:extLst>
          </p:cNvPr>
          <p:cNvSpPr txBox="1"/>
          <p:nvPr/>
        </p:nvSpPr>
        <p:spPr>
          <a:xfrm>
            <a:off x="3178088" y="404664"/>
            <a:ext cx="5832648"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Fator de </a:t>
            </a:r>
            <a:r>
              <a:rPr lang="pt-BR" sz="4800" dirty="0" err="1">
                <a:latin typeface="Agency FB" panose="020B0503020202020204" pitchFamily="34" charset="0"/>
              </a:rPr>
              <a:t>Van’t</a:t>
            </a:r>
            <a:r>
              <a:rPr lang="pt-BR" sz="4800" dirty="0">
                <a:latin typeface="Agency FB" panose="020B0503020202020204" pitchFamily="34" charset="0"/>
              </a:rPr>
              <a:t> </a:t>
            </a:r>
            <a:r>
              <a:rPr lang="pt-BR" sz="4800" dirty="0" err="1">
                <a:latin typeface="Agency FB" panose="020B0503020202020204" pitchFamily="34" charset="0"/>
              </a:rPr>
              <a:t>Hoff</a:t>
            </a:r>
            <a:endParaRPr lang="pt-BR" dirty="0">
              <a:latin typeface="Agency FB" panose="020B0503020202020204" pitchFamily="34" charset="0"/>
            </a:endParaRPr>
          </a:p>
        </p:txBody>
      </p:sp>
      <p:sp>
        <p:nvSpPr>
          <p:cNvPr id="3" name="Retângulo 2">
            <a:extLst>
              <a:ext uri="{FF2B5EF4-FFF2-40B4-BE49-F238E27FC236}">
                <a16:creationId xmlns:a16="http://schemas.microsoft.com/office/drawing/2014/main" id="{58F838A4-D0D7-456C-AA42-F8526089BC04}"/>
              </a:ext>
            </a:extLst>
          </p:cNvPr>
          <p:cNvSpPr/>
          <p:nvPr/>
        </p:nvSpPr>
        <p:spPr>
          <a:xfrm>
            <a:off x="261763" y="1319515"/>
            <a:ext cx="11665296" cy="5478423"/>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pt-BR" sz="2500" dirty="0"/>
              <a:t>Quando o grau de ionização ( ou dissociação) é igual a 1, ou seja, ionização ou dissociação total, temos:</a:t>
            </a:r>
          </a:p>
          <a:p>
            <a:r>
              <a:rPr lang="pt-BR" sz="2500" dirty="0"/>
              <a:t>no caso do </a:t>
            </a:r>
            <a:r>
              <a:rPr lang="pt-BR" sz="2500" dirty="0" err="1"/>
              <a:t>NaCl</a:t>
            </a:r>
            <a:r>
              <a:rPr lang="pt-BR" sz="2500" dirty="0"/>
              <a:t>, 1 mol dele gerou 2 mol, então, para ele, temos i = 2. Veja outros exemplos:</a:t>
            </a:r>
          </a:p>
          <a:p>
            <a:r>
              <a:rPr lang="pt-BR" sz="2500" dirty="0"/>
              <a:t>1 K</a:t>
            </a:r>
            <a:r>
              <a:rPr lang="pt-BR" sz="2500" baseline="-25000" dirty="0"/>
              <a:t>3</a:t>
            </a:r>
            <a:r>
              <a:rPr lang="pt-BR" sz="2500" dirty="0"/>
              <a:t>PO</a:t>
            </a:r>
            <a:r>
              <a:rPr lang="pt-BR" sz="2500" baseline="-25000" dirty="0"/>
              <a:t>4 </a:t>
            </a:r>
            <a:r>
              <a:rPr lang="pt-BR" sz="2500" dirty="0"/>
              <a:t>→ 3 K</a:t>
            </a:r>
            <a:r>
              <a:rPr lang="pt-BR" sz="2500" baseline="30000" dirty="0"/>
              <a:t>+</a:t>
            </a:r>
            <a:r>
              <a:rPr lang="pt-BR" sz="2500" dirty="0"/>
              <a:t> + 1 PO</a:t>
            </a:r>
            <a:r>
              <a:rPr lang="pt-BR" sz="2500" baseline="30000" dirty="0"/>
              <a:t>3-</a:t>
            </a:r>
            <a:r>
              <a:rPr lang="pt-BR" sz="2500" baseline="-25000" dirty="0"/>
              <a:t>4</a:t>
            </a:r>
            <a:r>
              <a:rPr lang="pt-BR" sz="2500" dirty="0"/>
              <a:t> → </a:t>
            </a:r>
            <a:r>
              <a:rPr lang="pt-BR" sz="2500" b="1" dirty="0"/>
              <a:t>i = 4</a:t>
            </a:r>
            <a:br>
              <a:rPr lang="pt-BR" sz="2500" dirty="0"/>
            </a:br>
            <a:r>
              <a:rPr lang="pt-BR" sz="2500" dirty="0"/>
              <a:t>Ca</a:t>
            </a:r>
            <a:r>
              <a:rPr lang="pt-BR" sz="2500" baseline="-25000" dirty="0"/>
              <a:t>3</a:t>
            </a:r>
            <a:r>
              <a:rPr lang="pt-BR" sz="2500" dirty="0"/>
              <a:t>(PO</a:t>
            </a:r>
            <a:r>
              <a:rPr lang="pt-BR" sz="2500" baseline="-25000" dirty="0"/>
              <a:t>4</a:t>
            </a:r>
            <a:r>
              <a:rPr lang="pt-BR" sz="2500" dirty="0"/>
              <a:t>)</a:t>
            </a:r>
            <a:r>
              <a:rPr lang="pt-BR" sz="2500" baseline="-25000" dirty="0"/>
              <a:t>2(s)</a:t>
            </a:r>
            <a:r>
              <a:rPr lang="pt-BR" sz="2500" dirty="0"/>
              <a:t> → 3 Ca</a:t>
            </a:r>
            <a:r>
              <a:rPr lang="pt-BR" sz="2500" baseline="30000" dirty="0"/>
              <a:t>2+</a:t>
            </a:r>
            <a:r>
              <a:rPr lang="pt-BR" sz="2500" baseline="-25000" dirty="0"/>
              <a:t>(</a:t>
            </a:r>
            <a:r>
              <a:rPr lang="pt-BR" sz="2500" baseline="-25000" dirty="0" err="1"/>
              <a:t>aq</a:t>
            </a:r>
            <a:r>
              <a:rPr lang="pt-BR" sz="2500" baseline="-25000" dirty="0"/>
              <a:t>)</a:t>
            </a:r>
            <a:r>
              <a:rPr lang="pt-BR" sz="2500" dirty="0"/>
              <a:t> + 2 PO</a:t>
            </a:r>
            <a:r>
              <a:rPr lang="pt-BR" sz="2500" baseline="-25000" dirty="0"/>
              <a:t>4</a:t>
            </a:r>
            <a:r>
              <a:rPr lang="pt-BR" sz="2500" baseline="30000" dirty="0"/>
              <a:t>3-</a:t>
            </a:r>
            <a:r>
              <a:rPr lang="pt-BR" sz="2500" baseline="-25000" dirty="0"/>
              <a:t>(</a:t>
            </a:r>
            <a:r>
              <a:rPr lang="pt-BR" sz="2500" baseline="-25000" dirty="0" err="1"/>
              <a:t>aq</a:t>
            </a:r>
            <a:r>
              <a:rPr lang="pt-BR" sz="2500" baseline="-25000" dirty="0"/>
              <a:t>)</a:t>
            </a:r>
            <a:r>
              <a:rPr lang="pt-BR" sz="2500" dirty="0"/>
              <a:t>→ </a:t>
            </a:r>
            <a:r>
              <a:rPr lang="pt-BR" sz="2500" b="1" dirty="0"/>
              <a:t>i = 5</a:t>
            </a:r>
            <a:endParaRPr lang="pt-BR" sz="2500" dirty="0"/>
          </a:p>
          <a:p>
            <a:r>
              <a:rPr lang="pt-BR" sz="2500" dirty="0"/>
              <a:t>Se a ionização (ou dissociação) do soluto não for igual a 100%, utilizamos a fórmula:</a:t>
            </a:r>
          </a:p>
          <a:p>
            <a:r>
              <a:rPr lang="pt-BR" sz="2500" dirty="0"/>
              <a:t>O exemplo do ácido sulfúrico cujo grau de ionização é de 61%. </a:t>
            </a:r>
          </a:p>
          <a:p>
            <a:r>
              <a:rPr lang="pt-BR" sz="2500" b="1" dirty="0"/>
              <a:t>i = 1 + α (q -1)</a:t>
            </a:r>
            <a:endParaRPr lang="pt-BR" sz="2500" dirty="0"/>
          </a:p>
          <a:p>
            <a:r>
              <a:rPr lang="pt-BR" sz="2500" dirty="0"/>
              <a:t>Usando essa fórmula para determinar o fator de </a:t>
            </a:r>
            <a:r>
              <a:rPr lang="pt-BR" sz="2500" dirty="0" err="1"/>
              <a:t>Van't</a:t>
            </a:r>
            <a:r>
              <a:rPr lang="pt-BR" sz="2500" dirty="0"/>
              <a:t> </a:t>
            </a:r>
            <a:r>
              <a:rPr lang="pt-BR" sz="2500" dirty="0" err="1"/>
              <a:t>Hoff</a:t>
            </a:r>
            <a:r>
              <a:rPr lang="pt-BR" sz="2500" dirty="0"/>
              <a:t>, temos:</a:t>
            </a:r>
          </a:p>
          <a:p>
            <a:r>
              <a:rPr lang="pt-BR" sz="2500" dirty="0"/>
              <a:t>i = 1 + α (q -1)</a:t>
            </a:r>
            <a:br>
              <a:rPr lang="pt-BR" sz="2500" dirty="0"/>
            </a:br>
            <a:r>
              <a:rPr lang="pt-BR" sz="2500" dirty="0"/>
              <a:t>i = 1 + 61% (3 - 1)</a:t>
            </a:r>
            <a:br>
              <a:rPr lang="pt-BR" sz="2500" dirty="0"/>
            </a:br>
            <a:r>
              <a:rPr lang="pt-BR" sz="2500" dirty="0"/>
              <a:t>i = 1 + 0,61 (3 - 1)</a:t>
            </a:r>
            <a:br>
              <a:rPr lang="pt-BR" sz="2500" dirty="0"/>
            </a:br>
            <a:r>
              <a:rPr lang="pt-BR" sz="2500" b="1" dirty="0"/>
              <a:t>i = 2,22</a:t>
            </a:r>
            <a:endParaRPr lang="pt-BR" sz="2500" dirty="0"/>
          </a:p>
        </p:txBody>
      </p:sp>
    </p:spTree>
    <p:extLst>
      <p:ext uri="{BB962C8B-B14F-4D97-AF65-F5344CB8AC3E}">
        <p14:creationId xmlns:p14="http://schemas.microsoft.com/office/powerpoint/2010/main" val="34379568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Laboratório, Química, Assuntos">
            <a:extLst>
              <a:ext uri="{FF2B5EF4-FFF2-40B4-BE49-F238E27FC236}">
                <a16:creationId xmlns:a16="http://schemas.microsoft.com/office/drawing/2014/main" id="{7BCB1268-23F5-4635-AE5E-05D15C1EBC2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88825" cy="6885383"/>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AE564462-BE52-47D7-9E83-ECB1C1AD722E}"/>
              </a:ext>
            </a:extLst>
          </p:cNvPr>
          <p:cNvSpPr/>
          <p:nvPr/>
        </p:nvSpPr>
        <p:spPr>
          <a:xfrm>
            <a:off x="0" y="0"/>
            <a:ext cx="12188825" cy="6858000"/>
          </a:xfrm>
          <a:prstGeom prst="rect">
            <a:avLst/>
          </a:prstGeom>
          <a:solidFill>
            <a:schemeClr val="tx1">
              <a:alpha val="70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4" name="CaixaDeTexto 3">
            <a:extLst>
              <a:ext uri="{FF2B5EF4-FFF2-40B4-BE49-F238E27FC236}">
                <a16:creationId xmlns:a16="http://schemas.microsoft.com/office/drawing/2014/main" id="{6D51B678-7FAF-42C4-8EDD-4128FFBFF24C}"/>
              </a:ext>
            </a:extLst>
          </p:cNvPr>
          <p:cNvSpPr txBox="1"/>
          <p:nvPr/>
        </p:nvSpPr>
        <p:spPr>
          <a:xfrm>
            <a:off x="3178088" y="404664"/>
            <a:ext cx="5832648"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Fator de </a:t>
            </a:r>
            <a:r>
              <a:rPr lang="pt-BR" sz="4800" dirty="0" err="1">
                <a:latin typeface="Agency FB" panose="020B0503020202020204" pitchFamily="34" charset="0"/>
              </a:rPr>
              <a:t>Van’t</a:t>
            </a:r>
            <a:r>
              <a:rPr lang="pt-BR" sz="4800" dirty="0">
                <a:latin typeface="Agency FB" panose="020B0503020202020204" pitchFamily="34" charset="0"/>
              </a:rPr>
              <a:t> </a:t>
            </a:r>
            <a:r>
              <a:rPr lang="pt-BR" sz="4800" dirty="0" err="1">
                <a:latin typeface="Agency FB" panose="020B0503020202020204" pitchFamily="34" charset="0"/>
              </a:rPr>
              <a:t>Hoff</a:t>
            </a:r>
            <a:endParaRPr lang="pt-BR" dirty="0">
              <a:latin typeface="Agency FB" panose="020B0503020202020204" pitchFamily="34" charset="0"/>
            </a:endParaRPr>
          </a:p>
        </p:txBody>
      </p:sp>
      <p:sp>
        <p:nvSpPr>
          <p:cNvPr id="5" name="Retângulo 4">
            <a:extLst>
              <a:ext uri="{FF2B5EF4-FFF2-40B4-BE49-F238E27FC236}">
                <a16:creationId xmlns:a16="http://schemas.microsoft.com/office/drawing/2014/main" id="{847E3A52-D61A-4102-814C-E1000CBA9141}"/>
              </a:ext>
            </a:extLst>
          </p:cNvPr>
          <p:cNvSpPr/>
          <p:nvPr/>
        </p:nvSpPr>
        <p:spPr>
          <a:xfrm>
            <a:off x="1701924" y="1657342"/>
            <a:ext cx="9289031" cy="2246769"/>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lvl="0" eaLnBrk="0" fontAlgn="base" hangingPunct="0">
              <a:spcBef>
                <a:spcPct val="0"/>
              </a:spcBef>
              <a:spcAft>
                <a:spcPct val="0"/>
              </a:spcAft>
            </a:pPr>
            <a:r>
              <a:rPr lang="pt-BR" altLang="pt-BR" dirty="0">
                <a:solidFill>
                  <a:srgbClr val="444444"/>
                </a:solidFill>
                <a:latin typeface="NewsGothicMt"/>
              </a:rPr>
              <a:t>Sendo assim, basta acrescentar o fator de </a:t>
            </a:r>
            <a:r>
              <a:rPr lang="pt-BR" altLang="pt-BR" dirty="0" err="1">
                <a:solidFill>
                  <a:srgbClr val="444444"/>
                </a:solidFill>
                <a:latin typeface="NewsGothicMt"/>
              </a:rPr>
              <a:t>Van’t</a:t>
            </a:r>
            <a:r>
              <a:rPr lang="pt-BR" altLang="pt-BR" dirty="0">
                <a:solidFill>
                  <a:srgbClr val="444444"/>
                </a:solidFill>
                <a:latin typeface="NewsGothicMt"/>
              </a:rPr>
              <a:t> </a:t>
            </a:r>
            <a:r>
              <a:rPr lang="pt-BR" altLang="pt-BR" dirty="0" err="1">
                <a:solidFill>
                  <a:srgbClr val="444444"/>
                </a:solidFill>
                <a:latin typeface="NewsGothicMt"/>
              </a:rPr>
              <a:t>Hoff</a:t>
            </a:r>
            <a:r>
              <a:rPr lang="pt-BR" altLang="pt-BR" dirty="0">
                <a:solidFill>
                  <a:srgbClr val="444444"/>
                </a:solidFill>
                <a:latin typeface="NewsGothicMt"/>
              </a:rPr>
              <a:t> nas fórmulas, quando trabalharmos com solutos que ionizem ou dissociem: </a:t>
            </a:r>
          </a:p>
          <a:p>
            <a:pPr lvl="0" eaLnBrk="0" fontAlgn="base" hangingPunct="0">
              <a:spcBef>
                <a:spcPct val="0"/>
              </a:spcBef>
              <a:spcAft>
                <a:spcPct val="0"/>
              </a:spcAft>
            </a:pPr>
            <a:r>
              <a:rPr lang="pt-BR" altLang="pt-BR" b="1" dirty="0" err="1">
                <a:solidFill>
                  <a:srgbClr val="444444"/>
                </a:solidFill>
                <a:latin typeface="NewsGothicMt"/>
              </a:rPr>
              <a:t>Tonoscopia</a:t>
            </a:r>
            <a:r>
              <a:rPr lang="pt-BR" altLang="pt-BR" b="1" dirty="0">
                <a:solidFill>
                  <a:srgbClr val="444444"/>
                </a:solidFill>
                <a:latin typeface="NewsGothicMt"/>
              </a:rPr>
              <a:t>:         P= x.P</a:t>
            </a:r>
            <a:r>
              <a:rPr lang="pt-BR" altLang="pt-BR" sz="900" b="1" dirty="0">
                <a:solidFill>
                  <a:srgbClr val="444444"/>
                </a:solidFill>
                <a:latin typeface="NewsGothicMt"/>
              </a:rPr>
              <a:t>0  </a:t>
            </a:r>
            <a:r>
              <a:rPr lang="pt-BR" altLang="pt-BR" b="1" dirty="0">
                <a:solidFill>
                  <a:srgbClr val="444444"/>
                </a:solidFill>
                <a:latin typeface="NewsGothicMt"/>
              </a:rPr>
              <a:t>.i</a:t>
            </a:r>
            <a:br>
              <a:rPr lang="pt-BR" altLang="pt-BR" b="1" dirty="0">
                <a:solidFill>
                  <a:srgbClr val="444444"/>
                </a:solidFill>
                <a:latin typeface="NewsGothicMt"/>
              </a:rPr>
            </a:br>
            <a:r>
              <a:rPr lang="pt-BR" altLang="pt-BR" b="1" baseline="-30000" dirty="0">
                <a:solidFill>
                  <a:srgbClr val="444444"/>
                </a:solidFill>
                <a:latin typeface="NewsGothicMt"/>
              </a:rPr>
              <a:t> </a:t>
            </a:r>
            <a:br>
              <a:rPr lang="pt-BR" altLang="pt-BR" dirty="0">
                <a:solidFill>
                  <a:srgbClr val="444444"/>
                </a:solidFill>
                <a:latin typeface="NewsGothicMt"/>
              </a:rPr>
            </a:br>
            <a:r>
              <a:rPr lang="pt-BR" altLang="pt-BR" b="1" dirty="0" err="1">
                <a:solidFill>
                  <a:srgbClr val="444444"/>
                </a:solidFill>
                <a:latin typeface="NewsGothicMt"/>
              </a:rPr>
              <a:t>Ebulioscopia</a:t>
            </a:r>
            <a:r>
              <a:rPr lang="pt-BR" altLang="pt-BR" b="1" dirty="0">
                <a:solidFill>
                  <a:srgbClr val="444444"/>
                </a:solidFill>
                <a:latin typeface="NewsGothicMt"/>
              </a:rPr>
              <a:t>:      t</a:t>
            </a:r>
            <a:r>
              <a:rPr lang="pt-BR" altLang="pt-BR" b="1" baseline="-30000" dirty="0">
                <a:solidFill>
                  <a:srgbClr val="444444"/>
                </a:solidFill>
                <a:latin typeface="NewsGothicMt"/>
              </a:rPr>
              <a:t>e</a:t>
            </a:r>
            <a:r>
              <a:rPr lang="pt-BR" altLang="pt-BR" b="1" dirty="0">
                <a:solidFill>
                  <a:srgbClr val="444444"/>
                </a:solidFill>
                <a:latin typeface="NewsGothicMt"/>
              </a:rPr>
              <a:t> = </a:t>
            </a:r>
            <a:r>
              <a:rPr lang="pt-BR" altLang="pt-BR" b="1" dirty="0" err="1">
                <a:solidFill>
                  <a:srgbClr val="444444"/>
                </a:solidFill>
                <a:latin typeface="NewsGothicMt"/>
              </a:rPr>
              <a:t>K</a:t>
            </a:r>
            <a:r>
              <a:rPr lang="pt-BR" altLang="pt-BR" b="1" baseline="-30000" dirty="0" err="1">
                <a:solidFill>
                  <a:srgbClr val="444444"/>
                </a:solidFill>
                <a:latin typeface="NewsGothicMt"/>
              </a:rPr>
              <a:t>e</a:t>
            </a:r>
            <a:r>
              <a:rPr lang="pt-BR" altLang="pt-BR" b="1" dirty="0">
                <a:solidFill>
                  <a:srgbClr val="444444"/>
                </a:solidFill>
                <a:latin typeface="NewsGothicMt"/>
              </a:rPr>
              <a:t> . W . i</a:t>
            </a:r>
            <a:br>
              <a:rPr lang="pt-BR" altLang="pt-BR" dirty="0">
                <a:solidFill>
                  <a:srgbClr val="444444"/>
                </a:solidFill>
                <a:latin typeface="NewsGothicMt"/>
              </a:rPr>
            </a:br>
            <a:r>
              <a:rPr lang="pt-BR" altLang="pt-BR" b="1" dirty="0" err="1">
                <a:solidFill>
                  <a:srgbClr val="444444"/>
                </a:solidFill>
                <a:latin typeface="NewsGothicMt"/>
              </a:rPr>
              <a:t>Crioscopia</a:t>
            </a:r>
            <a:r>
              <a:rPr lang="pt-BR" altLang="pt-BR" b="1" dirty="0">
                <a:solidFill>
                  <a:srgbClr val="444444"/>
                </a:solidFill>
                <a:latin typeface="NewsGothicMt"/>
              </a:rPr>
              <a:t>: </a:t>
            </a:r>
            <a:r>
              <a:rPr lang="pt-BR" altLang="pt-BR" dirty="0">
                <a:solidFill>
                  <a:srgbClr val="444444"/>
                </a:solidFill>
                <a:latin typeface="NewsGothicMt"/>
              </a:rPr>
              <a:t>  </a:t>
            </a:r>
            <a:r>
              <a:rPr lang="pt-BR" altLang="pt-BR" sz="3200" dirty="0">
                <a:solidFill>
                  <a:srgbClr val="444444"/>
                </a:solidFill>
                <a:latin typeface="NewsGothicMt"/>
              </a:rPr>
              <a:t> </a:t>
            </a:r>
            <a:r>
              <a:rPr lang="pt-BR" altLang="pt-BR" dirty="0">
                <a:solidFill>
                  <a:srgbClr val="444444"/>
                </a:solidFill>
                <a:latin typeface="NewsGothicMt"/>
              </a:rPr>
              <a:t>      </a:t>
            </a:r>
            <a:r>
              <a:rPr lang="pt-BR" altLang="pt-BR" b="1" dirty="0">
                <a:solidFill>
                  <a:srgbClr val="444444"/>
                </a:solidFill>
                <a:latin typeface="NewsGothicMt"/>
              </a:rPr>
              <a:t>t</a:t>
            </a:r>
            <a:r>
              <a:rPr lang="pt-BR" altLang="pt-BR" b="1" baseline="-30000" dirty="0">
                <a:solidFill>
                  <a:srgbClr val="444444"/>
                </a:solidFill>
                <a:latin typeface="NewsGothicMt"/>
              </a:rPr>
              <a:t>f</a:t>
            </a:r>
            <a:r>
              <a:rPr lang="pt-BR" altLang="pt-BR" b="1" dirty="0">
                <a:solidFill>
                  <a:srgbClr val="444444"/>
                </a:solidFill>
                <a:latin typeface="NewsGothicMt"/>
              </a:rPr>
              <a:t> = </a:t>
            </a:r>
            <a:r>
              <a:rPr lang="pt-BR" altLang="pt-BR" b="1" dirty="0" err="1">
                <a:solidFill>
                  <a:srgbClr val="444444"/>
                </a:solidFill>
                <a:latin typeface="NewsGothicMt"/>
              </a:rPr>
              <a:t>K</a:t>
            </a:r>
            <a:r>
              <a:rPr lang="pt-BR" altLang="pt-BR" b="1" baseline="-30000" dirty="0" err="1">
                <a:solidFill>
                  <a:srgbClr val="444444"/>
                </a:solidFill>
                <a:latin typeface="NewsGothicMt"/>
              </a:rPr>
              <a:t>f</a:t>
            </a:r>
            <a:r>
              <a:rPr lang="pt-BR" altLang="pt-BR" b="1" dirty="0">
                <a:solidFill>
                  <a:srgbClr val="444444"/>
                </a:solidFill>
                <a:latin typeface="NewsGothicMt"/>
              </a:rPr>
              <a:t> . W . i</a:t>
            </a:r>
            <a:endParaRPr lang="pt-BR" altLang="pt-BR" sz="1200" dirty="0"/>
          </a:p>
          <a:p>
            <a:pPr lvl="0" eaLnBrk="0" fontAlgn="base" hangingPunct="0">
              <a:spcBef>
                <a:spcPct val="0"/>
              </a:spcBef>
              <a:spcAft>
                <a:spcPct val="0"/>
              </a:spcAft>
            </a:pPr>
            <a:r>
              <a:rPr lang="pt-BR" altLang="pt-BR" b="1" dirty="0" err="1">
                <a:solidFill>
                  <a:srgbClr val="444444"/>
                </a:solidFill>
                <a:latin typeface="NewsGothicMt"/>
              </a:rPr>
              <a:t>Osmometria</a:t>
            </a:r>
            <a:r>
              <a:rPr lang="pt-BR" altLang="pt-BR" b="1" dirty="0">
                <a:solidFill>
                  <a:srgbClr val="444444"/>
                </a:solidFill>
                <a:latin typeface="NewsGothicMt"/>
              </a:rPr>
              <a:t>: </a:t>
            </a:r>
            <a:r>
              <a:rPr lang="pt-BR" altLang="pt-BR" dirty="0">
                <a:solidFill>
                  <a:srgbClr val="444444"/>
                </a:solidFill>
                <a:latin typeface="NewsGothicMt"/>
              </a:rPr>
              <a:t>      </a:t>
            </a:r>
            <a:r>
              <a:rPr lang="pt-BR" altLang="pt-BR" b="1" dirty="0">
                <a:solidFill>
                  <a:srgbClr val="444444"/>
                </a:solidFill>
                <a:latin typeface="NewsGothicMt"/>
              </a:rPr>
              <a:t>π = M . R . T . i,</a:t>
            </a:r>
            <a:endParaRPr lang="pt-BR" altLang="pt-BR" dirty="0">
              <a:solidFill>
                <a:srgbClr val="444444"/>
              </a:solidFill>
              <a:latin typeface="NewsGothicMt"/>
            </a:endParaRPr>
          </a:p>
        </p:txBody>
      </p:sp>
    </p:spTree>
    <p:extLst>
      <p:ext uri="{BB962C8B-B14F-4D97-AF65-F5344CB8AC3E}">
        <p14:creationId xmlns:p14="http://schemas.microsoft.com/office/powerpoint/2010/main" val="30076977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a:extLst>
              <a:ext uri="{FF2B5EF4-FFF2-40B4-BE49-F238E27FC236}">
                <a16:creationId xmlns:a16="http://schemas.microsoft.com/office/drawing/2014/main" id="{3B75AF76-CF2F-48D0-AD03-41D13BE86A70}"/>
              </a:ext>
            </a:extLst>
          </p:cNvPr>
          <p:cNvPicPr>
            <a:picLocks noChangeAspect="1"/>
          </p:cNvPicPr>
          <p:nvPr/>
        </p:nvPicPr>
        <p:blipFill>
          <a:blip r:embed="rId2"/>
          <a:stretch>
            <a:fillRect/>
          </a:stretch>
        </p:blipFill>
        <p:spPr>
          <a:xfrm>
            <a:off x="988861" y="1294517"/>
            <a:ext cx="10211102" cy="988000"/>
          </a:xfrm>
          <a:prstGeom prst="rect">
            <a:avLst/>
          </a:prstGeom>
        </p:spPr>
      </p:pic>
      <p:pic>
        <p:nvPicPr>
          <p:cNvPr id="4" name="Imagem 3">
            <a:extLst>
              <a:ext uri="{FF2B5EF4-FFF2-40B4-BE49-F238E27FC236}">
                <a16:creationId xmlns:a16="http://schemas.microsoft.com/office/drawing/2014/main" id="{C88F2FF9-AB53-413E-B761-38D8A1DEE8EA}"/>
              </a:ext>
            </a:extLst>
          </p:cNvPr>
          <p:cNvPicPr>
            <a:picLocks noChangeAspect="1"/>
          </p:cNvPicPr>
          <p:nvPr/>
        </p:nvPicPr>
        <p:blipFill>
          <a:blip r:embed="rId3"/>
          <a:stretch>
            <a:fillRect/>
          </a:stretch>
        </p:blipFill>
        <p:spPr>
          <a:xfrm>
            <a:off x="988861" y="2458354"/>
            <a:ext cx="10241402" cy="570000"/>
          </a:xfrm>
          <a:prstGeom prst="rect">
            <a:avLst/>
          </a:prstGeom>
        </p:spPr>
      </p:pic>
      <p:pic>
        <p:nvPicPr>
          <p:cNvPr id="5" name="Imagem 4">
            <a:extLst>
              <a:ext uri="{FF2B5EF4-FFF2-40B4-BE49-F238E27FC236}">
                <a16:creationId xmlns:a16="http://schemas.microsoft.com/office/drawing/2014/main" id="{26197D3B-6FCD-4C66-9902-8F97A747A868}"/>
              </a:ext>
            </a:extLst>
          </p:cNvPr>
          <p:cNvPicPr>
            <a:picLocks noChangeAspect="1"/>
          </p:cNvPicPr>
          <p:nvPr/>
        </p:nvPicPr>
        <p:blipFill>
          <a:blip r:embed="rId4"/>
          <a:stretch>
            <a:fillRect/>
          </a:stretch>
        </p:blipFill>
        <p:spPr>
          <a:xfrm>
            <a:off x="477789" y="3212976"/>
            <a:ext cx="11305256" cy="988000"/>
          </a:xfrm>
          <a:prstGeom prst="rect">
            <a:avLst/>
          </a:prstGeom>
        </p:spPr>
      </p:pic>
      <p:pic>
        <p:nvPicPr>
          <p:cNvPr id="6" name="Imagem 5">
            <a:extLst>
              <a:ext uri="{FF2B5EF4-FFF2-40B4-BE49-F238E27FC236}">
                <a16:creationId xmlns:a16="http://schemas.microsoft.com/office/drawing/2014/main" id="{22C9D852-B820-4CC4-8ADC-6A2DE06F93B8}"/>
              </a:ext>
            </a:extLst>
          </p:cNvPr>
          <p:cNvPicPr>
            <a:picLocks noChangeAspect="1"/>
          </p:cNvPicPr>
          <p:nvPr/>
        </p:nvPicPr>
        <p:blipFill>
          <a:blip r:embed="rId5"/>
          <a:stretch>
            <a:fillRect/>
          </a:stretch>
        </p:blipFill>
        <p:spPr>
          <a:xfrm>
            <a:off x="2874277" y="4282614"/>
            <a:ext cx="1090800" cy="418000"/>
          </a:xfrm>
          <a:prstGeom prst="rect">
            <a:avLst/>
          </a:prstGeom>
        </p:spPr>
      </p:pic>
      <p:pic>
        <p:nvPicPr>
          <p:cNvPr id="7" name="Imagem 6">
            <a:extLst>
              <a:ext uri="{FF2B5EF4-FFF2-40B4-BE49-F238E27FC236}">
                <a16:creationId xmlns:a16="http://schemas.microsoft.com/office/drawing/2014/main" id="{546E07F3-3C52-4986-9C4F-64739DFBDC2C}"/>
              </a:ext>
            </a:extLst>
          </p:cNvPr>
          <p:cNvPicPr>
            <a:picLocks noChangeAspect="1"/>
          </p:cNvPicPr>
          <p:nvPr/>
        </p:nvPicPr>
        <p:blipFill>
          <a:blip r:embed="rId6"/>
          <a:stretch>
            <a:fillRect/>
          </a:stretch>
        </p:blipFill>
        <p:spPr>
          <a:xfrm>
            <a:off x="8881260" y="4235244"/>
            <a:ext cx="1607976" cy="465370"/>
          </a:xfrm>
          <a:prstGeom prst="rect">
            <a:avLst/>
          </a:prstGeom>
        </p:spPr>
      </p:pic>
      <p:pic>
        <p:nvPicPr>
          <p:cNvPr id="8" name="Imagem 7">
            <a:extLst>
              <a:ext uri="{FF2B5EF4-FFF2-40B4-BE49-F238E27FC236}">
                <a16:creationId xmlns:a16="http://schemas.microsoft.com/office/drawing/2014/main" id="{5606B60C-5B81-4D20-9960-0C2A535EF624}"/>
              </a:ext>
            </a:extLst>
          </p:cNvPr>
          <p:cNvPicPr>
            <a:picLocks noChangeAspect="1"/>
          </p:cNvPicPr>
          <p:nvPr/>
        </p:nvPicPr>
        <p:blipFill>
          <a:blip r:embed="rId7"/>
          <a:stretch>
            <a:fillRect/>
          </a:stretch>
        </p:blipFill>
        <p:spPr>
          <a:xfrm>
            <a:off x="480577" y="4272984"/>
            <a:ext cx="2393700" cy="433200"/>
          </a:xfrm>
          <a:prstGeom prst="rect">
            <a:avLst/>
          </a:prstGeom>
        </p:spPr>
      </p:pic>
      <p:pic>
        <p:nvPicPr>
          <p:cNvPr id="9" name="Imagem 8">
            <a:extLst>
              <a:ext uri="{FF2B5EF4-FFF2-40B4-BE49-F238E27FC236}">
                <a16:creationId xmlns:a16="http://schemas.microsoft.com/office/drawing/2014/main" id="{936CDA93-56DA-47D7-8E75-2FA866989651}"/>
              </a:ext>
            </a:extLst>
          </p:cNvPr>
          <p:cNvPicPr>
            <a:picLocks noChangeAspect="1"/>
          </p:cNvPicPr>
          <p:nvPr/>
        </p:nvPicPr>
        <p:blipFill>
          <a:blip r:embed="rId8"/>
          <a:stretch>
            <a:fillRect/>
          </a:stretch>
        </p:blipFill>
        <p:spPr>
          <a:xfrm>
            <a:off x="5820960" y="4231184"/>
            <a:ext cx="3060300" cy="516800"/>
          </a:xfrm>
          <a:prstGeom prst="rect">
            <a:avLst/>
          </a:prstGeom>
        </p:spPr>
      </p:pic>
      <p:pic>
        <p:nvPicPr>
          <p:cNvPr id="10" name="Imagem 9">
            <a:extLst>
              <a:ext uri="{FF2B5EF4-FFF2-40B4-BE49-F238E27FC236}">
                <a16:creationId xmlns:a16="http://schemas.microsoft.com/office/drawing/2014/main" id="{12E44D78-A788-4176-B36B-510458A54791}"/>
              </a:ext>
            </a:extLst>
          </p:cNvPr>
          <p:cNvPicPr>
            <a:picLocks noChangeAspect="1"/>
          </p:cNvPicPr>
          <p:nvPr/>
        </p:nvPicPr>
        <p:blipFill>
          <a:blip r:embed="rId9"/>
          <a:stretch>
            <a:fillRect/>
          </a:stretch>
        </p:blipFill>
        <p:spPr>
          <a:xfrm>
            <a:off x="-1" y="5219184"/>
            <a:ext cx="12188825" cy="563347"/>
          </a:xfrm>
          <a:prstGeom prst="rect">
            <a:avLst/>
          </a:prstGeom>
        </p:spPr>
      </p:pic>
      <p:pic>
        <p:nvPicPr>
          <p:cNvPr id="11" name="Imagem 10">
            <a:extLst>
              <a:ext uri="{FF2B5EF4-FFF2-40B4-BE49-F238E27FC236}">
                <a16:creationId xmlns:a16="http://schemas.microsoft.com/office/drawing/2014/main" id="{44D0649A-3FF1-4252-B998-5966420749EC}"/>
              </a:ext>
            </a:extLst>
          </p:cNvPr>
          <p:cNvPicPr>
            <a:picLocks noChangeAspect="1"/>
          </p:cNvPicPr>
          <p:nvPr/>
        </p:nvPicPr>
        <p:blipFill>
          <a:blip r:embed="rId10"/>
          <a:stretch>
            <a:fillRect/>
          </a:stretch>
        </p:blipFill>
        <p:spPr>
          <a:xfrm>
            <a:off x="0" y="5788107"/>
            <a:ext cx="2605800" cy="410400"/>
          </a:xfrm>
          <a:prstGeom prst="rect">
            <a:avLst/>
          </a:prstGeom>
        </p:spPr>
      </p:pic>
      <p:sp>
        <p:nvSpPr>
          <p:cNvPr id="12" name="CaixaDeTexto 11">
            <a:extLst>
              <a:ext uri="{FF2B5EF4-FFF2-40B4-BE49-F238E27FC236}">
                <a16:creationId xmlns:a16="http://schemas.microsoft.com/office/drawing/2014/main" id="{3EA14F7F-1FCF-4AEC-8525-CDDF78884330}"/>
              </a:ext>
            </a:extLst>
          </p:cNvPr>
          <p:cNvSpPr txBox="1"/>
          <p:nvPr/>
        </p:nvSpPr>
        <p:spPr>
          <a:xfrm>
            <a:off x="9547028" y="6337265"/>
            <a:ext cx="2232248" cy="477054"/>
          </a:xfrm>
          <a:prstGeom prst="rect">
            <a:avLst/>
          </a:prstGeom>
          <a:noFill/>
          <a:ln>
            <a:solidFill>
              <a:srgbClr val="FFFF00"/>
            </a:solidFill>
          </a:ln>
        </p:spPr>
        <p:txBody>
          <a:bodyPr wrap="square" rtlCol="0" anchor="ctr" anchorCtr="1">
            <a:spAutoFit/>
          </a:bodyPr>
          <a:lstStyle/>
          <a:p>
            <a:r>
              <a:rPr lang="pt-BR" sz="2500" dirty="0"/>
              <a:t>Carlos Júnior</a:t>
            </a:r>
          </a:p>
        </p:txBody>
      </p:sp>
      <p:sp>
        <p:nvSpPr>
          <p:cNvPr id="13" name="CaixaDeTexto 12">
            <a:extLst>
              <a:ext uri="{FF2B5EF4-FFF2-40B4-BE49-F238E27FC236}">
                <a16:creationId xmlns:a16="http://schemas.microsoft.com/office/drawing/2014/main" id="{8CD82607-9AD7-454F-9334-49A3855BC087}"/>
              </a:ext>
            </a:extLst>
          </p:cNvPr>
          <p:cNvSpPr txBox="1"/>
          <p:nvPr/>
        </p:nvSpPr>
        <p:spPr>
          <a:xfrm>
            <a:off x="1302900" y="4799817"/>
            <a:ext cx="4215448" cy="369332"/>
          </a:xfrm>
          <a:prstGeom prst="rect">
            <a:avLst/>
          </a:prstGeom>
          <a:noFill/>
          <a:ln>
            <a:solidFill>
              <a:schemeClr val="tx2">
                <a:lumMod val="20000"/>
                <a:lumOff val="80000"/>
              </a:schemeClr>
            </a:solidFill>
          </a:ln>
        </p:spPr>
        <p:txBody>
          <a:bodyPr wrap="square" rtlCol="0" anchor="ctr" anchorCtr="1">
            <a:spAutoFit/>
          </a:bodyPr>
          <a:lstStyle/>
          <a:p>
            <a:r>
              <a:rPr lang="pt-BR" dirty="0" err="1"/>
              <a:t>Ke</a:t>
            </a:r>
            <a:r>
              <a:rPr lang="pt-BR" dirty="0"/>
              <a:t>= 0,51°C/mol/kg e </a:t>
            </a:r>
            <a:r>
              <a:rPr lang="pt-BR" dirty="0" err="1"/>
              <a:t>Kc</a:t>
            </a:r>
            <a:r>
              <a:rPr lang="pt-BR" dirty="0"/>
              <a:t> =1,86 ° C/mol/kg</a:t>
            </a:r>
          </a:p>
        </p:txBody>
      </p:sp>
      <p:sp>
        <p:nvSpPr>
          <p:cNvPr id="14" name="CaixaDeTexto 13">
            <a:extLst>
              <a:ext uri="{FF2B5EF4-FFF2-40B4-BE49-F238E27FC236}">
                <a16:creationId xmlns:a16="http://schemas.microsoft.com/office/drawing/2014/main" id="{9335DE27-FDAD-4237-B1A6-99BDDEBA00EA}"/>
              </a:ext>
            </a:extLst>
          </p:cNvPr>
          <p:cNvSpPr txBox="1"/>
          <p:nvPr/>
        </p:nvSpPr>
        <p:spPr>
          <a:xfrm>
            <a:off x="148840" y="6337265"/>
            <a:ext cx="4865452" cy="369332"/>
          </a:xfrm>
          <a:prstGeom prst="rect">
            <a:avLst/>
          </a:prstGeom>
          <a:noFill/>
          <a:ln>
            <a:solidFill>
              <a:schemeClr val="tx2">
                <a:lumMod val="20000"/>
                <a:lumOff val="80000"/>
              </a:schemeClr>
            </a:solidFill>
          </a:ln>
        </p:spPr>
        <p:txBody>
          <a:bodyPr wrap="square" rtlCol="0" anchor="ctr" anchorCtr="1">
            <a:spAutoFit/>
          </a:bodyPr>
          <a:lstStyle/>
          <a:p>
            <a:r>
              <a:rPr lang="pt-BR" dirty="0" err="1"/>
              <a:t>Tc</a:t>
            </a:r>
            <a:r>
              <a:rPr lang="pt-BR" dirty="0"/>
              <a:t> do solvente= -63,5°C e Kc = 4,68 ° C/mol/kg</a:t>
            </a:r>
          </a:p>
        </p:txBody>
      </p:sp>
      <p:sp>
        <p:nvSpPr>
          <p:cNvPr id="15" name="CaixaDeTexto 14">
            <a:extLst>
              <a:ext uri="{FF2B5EF4-FFF2-40B4-BE49-F238E27FC236}">
                <a16:creationId xmlns:a16="http://schemas.microsoft.com/office/drawing/2014/main" id="{A208F991-7DE7-4E6E-8824-4DB40DD2B587}"/>
              </a:ext>
            </a:extLst>
          </p:cNvPr>
          <p:cNvSpPr txBox="1"/>
          <p:nvPr/>
        </p:nvSpPr>
        <p:spPr>
          <a:xfrm>
            <a:off x="3934172" y="232650"/>
            <a:ext cx="5040560"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Exercícios</a:t>
            </a:r>
            <a:endParaRPr lang="pt-BR" dirty="0">
              <a:latin typeface="Agency FB" panose="020B0503020202020204" pitchFamily="34" charset="0"/>
            </a:endParaRPr>
          </a:p>
        </p:txBody>
      </p:sp>
    </p:spTree>
    <p:extLst>
      <p:ext uri="{BB962C8B-B14F-4D97-AF65-F5344CB8AC3E}">
        <p14:creationId xmlns:p14="http://schemas.microsoft.com/office/powerpoint/2010/main" val="3350985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childTnLst>
                                </p:cTn>
                              </p:par>
                              <p:par>
                                <p:cTn id="12" presetID="1" presetClass="entr" presetSubtype="0"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nodeType="click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barn(inVertical)">
                                      <p:cBhvr>
                                        <p:cTn id="36" dur="500"/>
                                        <p:tgtEl>
                                          <p:spTgt spid="10"/>
                                        </p:tgtEl>
                                      </p:cBhvr>
                                    </p:animEffect>
                                  </p:childTnLst>
                                </p:cTn>
                              </p:par>
                              <p:par>
                                <p:cTn id="37" presetID="16" presetClass="entr" presetSubtype="21"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barn(inVertical)">
                                      <p:cBhvr>
                                        <p:cTn id="39" dur="500"/>
                                        <p:tgtEl>
                                          <p:spTgt spid="14"/>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nodeType="click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wipe(down)">
                                      <p:cBhvr>
                                        <p:cTn id="4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Osmose e homeostase - Vida Saudável &gt; AbcMed">
            <a:extLst>
              <a:ext uri="{FF2B5EF4-FFF2-40B4-BE49-F238E27FC236}">
                <a16:creationId xmlns:a16="http://schemas.microsoft.com/office/drawing/2014/main" id="{203F1E29-FC42-46BA-BC55-364C65F22D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80445"/>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70ABBC58-8D6C-4CED-B36D-33FB3B8EA117}"/>
              </a:ext>
            </a:extLst>
          </p:cNvPr>
          <p:cNvSpPr/>
          <p:nvPr/>
        </p:nvSpPr>
        <p:spPr>
          <a:xfrm>
            <a:off x="0" y="0"/>
            <a:ext cx="12188825" cy="6858000"/>
          </a:xfrm>
          <a:prstGeom prst="rect">
            <a:avLst/>
          </a:prstGeom>
          <a:solidFill>
            <a:schemeClr val="tx1">
              <a:alpha val="74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4" name="CaixaDeTexto 3">
            <a:extLst>
              <a:ext uri="{FF2B5EF4-FFF2-40B4-BE49-F238E27FC236}">
                <a16:creationId xmlns:a16="http://schemas.microsoft.com/office/drawing/2014/main" id="{494A5F5A-A218-419D-92B3-71CD0C95A793}"/>
              </a:ext>
            </a:extLst>
          </p:cNvPr>
          <p:cNvSpPr txBox="1"/>
          <p:nvPr/>
        </p:nvSpPr>
        <p:spPr>
          <a:xfrm>
            <a:off x="3574132" y="260648"/>
            <a:ext cx="5040560"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Osmose</a:t>
            </a:r>
            <a:endParaRPr lang="pt-BR" dirty="0">
              <a:latin typeface="Agency FB" panose="020B0503020202020204" pitchFamily="34" charset="0"/>
            </a:endParaRPr>
          </a:p>
        </p:txBody>
      </p:sp>
      <p:sp>
        <p:nvSpPr>
          <p:cNvPr id="3" name="Retângulo 2">
            <a:extLst>
              <a:ext uri="{FF2B5EF4-FFF2-40B4-BE49-F238E27FC236}">
                <a16:creationId xmlns:a16="http://schemas.microsoft.com/office/drawing/2014/main" id="{F5518C45-8714-4686-9307-4DD485DC7B9A}"/>
              </a:ext>
            </a:extLst>
          </p:cNvPr>
          <p:cNvSpPr/>
          <p:nvPr/>
        </p:nvSpPr>
        <p:spPr>
          <a:xfrm>
            <a:off x="189756" y="2034132"/>
            <a:ext cx="6495091" cy="3139321"/>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pt-BR" dirty="0"/>
              <a:t>É a passagem do solvente (água pura) pela membrana semipermeável. Esse processo ocorre da solução mais diluída para a mais concentrada.</a:t>
            </a:r>
          </a:p>
          <a:p>
            <a:r>
              <a:rPr lang="pt-BR" dirty="0"/>
              <a:t>A difusão de líquido para outro por meio de membranas foi observada pela primeira vez em 1748, pelo padre francês </a:t>
            </a:r>
            <a:r>
              <a:rPr lang="pt-BR" b="1" dirty="0"/>
              <a:t>Jean Antoine </a:t>
            </a:r>
            <a:r>
              <a:rPr lang="pt-BR" b="1" dirty="0" err="1"/>
              <a:t>Nollet</a:t>
            </a:r>
            <a:r>
              <a:rPr lang="pt-BR" dirty="0"/>
              <a:t>.</a:t>
            </a:r>
            <a:br>
              <a:rPr lang="pt-BR" dirty="0"/>
            </a:br>
            <a:r>
              <a:rPr lang="pt-BR" dirty="0"/>
              <a:t>A osmose é realizada com o auxílio de uma</a:t>
            </a:r>
            <a:r>
              <a:rPr lang="pt-BR" b="1" dirty="0"/>
              <a:t> membrana semipermeável </a:t>
            </a:r>
            <a:r>
              <a:rPr lang="pt-BR" dirty="0"/>
              <a:t>que permite a passagem do solvente e não permite a passagem do soluto. Existem muitos tipos dessas membranas, exemplos: papel celofane, bexiga animal, paredes de células, porcelana, cenoura sem o miolo (oca). </a:t>
            </a:r>
          </a:p>
        </p:txBody>
      </p:sp>
      <p:pic>
        <p:nvPicPr>
          <p:cNvPr id="1026" name="Picture 2" descr="gif – In search of Science">
            <a:extLst>
              <a:ext uri="{FF2B5EF4-FFF2-40B4-BE49-F238E27FC236}">
                <a16:creationId xmlns:a16="http://schemas.microsoft.com/office/drawing/2014/main" id="{C467ACDB-007D-4824-8F71-BA72542893C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174532" y="2034132"/>
            <a:ext cx="4680520" cy="35179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44090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fade">
                                      <p:cBhvr>
                                        <p:cTn id="1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Osmose e homeostase - Vida Saudável &gt; AbcMed">
            <a:extLst>
              <a:ext uri="{FF2B5EF4-FFF2-40B4-BE49-F238E27FC236}">
                <a16:creationId xmlns:a16="http://schemas.microsoft.com/office/drawing/2014/main" id="{203F1E29-FC42-46BA-BC55-364C65F22D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80445"/>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70ABBC58-8D6C-4CED-B36D-33FB3B8EA117}"/>
              </a:ext>
            </a:extLst>
          </p:cNvPr>
          <p:cNvSpPr/>
          <p:nvPr/>
        </p:nvSpPr>
        <p:spPr>
          <a:xfrm>
            <a:off x="0" y="0"/>
            <a:ext cx="12188825" cy="6858000"/>
          </a:xfrm>
          <a:prstGeom prst="rect">
            <a:avLst/>
          </a:prstGeom>
          <a:solidFill>
            <a:schemeClr val="tx1">
              <a:alpha val="74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4" name="CaixaDeTexto 3">
            <a:extLst>
              <a:ext uri="{FF2B5EF4-FFF2-40B4-BE49-F238E27FC236}">
                <a16:creationId xmlns:a16="http://schemas.microsoft.com/office/drawing/2014/main" id="{494A5F5A-A218-419D-92B3-71CD0C95A793}"/>
              </a:ext>
            </a:extLst>
          </p:cNvPr>
          <p:cNvSpPr txBox="1"/>
          <p:nvPr/>
        </p:nvSpPr>
        <p:spPr>
          <a:xfrm>
            <a:off x="3574132" y="260648"/>
            <a:ext cx="5040560"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Pressão osmótica</a:t>
            </a:r>
            <a:endParaRPr lang="pt-BR" dirty="0">
              <a:latin typeface="Agency FB" panose="020B0503020202020204" pitchFamily="34" charset="0"/>
            </a:endParaRPr>
          </a:p>
        </p:txBody>
      </p:sp>
      <p:graphicFrame>
        <p:nvGraphicFramePr>
          <p:cNvPr id="6" name="Object 3">
            <a:extLst>
              <a:ext uri="{FF2B5EF4-FFF2-40B4-BE49-F238E27FC236}">
                <a16:creationId xmlns:a16="http://schemas.microsoft.com/office/drawing/2014/main" id="{EFD12407-39CC-4CF4-8270-F7560FEA33B1}"/>
              </a:ext>
            </a:extLst>
          </p:cNvPr>
          <p:cNvGraphicFramePr>
            <a:graphicFrameLocks noChangeAspect="1"/>
          </p:cNvGraphicFramePr>
          <p:nvPr>
            <p:extLst>
              <p:ext uri="{D42A27DB-BD31-4B8C-83A1-F6EECF244321}">
                <p14:modId xmlns:p14="http://schemas.microsoft.com/office/powerpoint/2010/main" val="1515450215"/>
              </p:ext>
            </p:extLst>
          </p:nvPr>
        </p:nvGraphicFramePr>
        <p:xfrm>
          <a:off x="2268538" y="1995488"/>
          <a:ext cx="3536950" cy="2562225"/>
        </p:xfrm>
        <a:graphic>
          <a:graphicData uri="http://schemas.openxmlformats.org/presentationml/2006/ole">
            <mc:AlternateContent xmlns:mc="http://schemas.openxmlformats.org/markup-compatibility/2006">
              <mc:Choice xmlns:v="urn:schemas-microsoft-com:vml" Requires="v">
                <p:oleObj name="Imagem de Bitmap" r:id="rId3" imgW="3139560" imgH="1623240" progId="Paint.Picture">
                  <p:embed/>
                </p:oleObj>
              </mc:Choice>
              <mc:Fallback>
                <p:oleObj name="Imagem de Bitmap" r:id="rId3" imgW="3139560" imgH="1623240" progId="Paint.Picture">
                  <p:embed/>
                  <p:pic>
                    <p:nvPicPr>
                      <p:cNvPr id="11267" name="Object 3">
                        <a:extLst>
                          <a:ext uri="{FF2B5EF4-FFF2-40B4-BE49-F238E27FC236}">
                            <a16:creationId xmlns:a16="http://schemas.microsoft.com/office/drawing/2014/main" id="{2222700A-03AA-49D2-96F3-D5F92E5C7982}"/>
                          </a:ext>
                        </a:extLst>
                      </p:cNvPr>
                      <p:cNvPicPr>
                        <a:picLocks noChangeAspect="1" noChangeArrowheads="1"/>
                      </p:cNvPicPr>
                      <p:nvPr/>
                    </p:nvPicPr>
                    <p:blipFill>
                      <a:blip r:embed="rId4"/>
                      <a:srcRect/>
                      <a:stretch>
                        <a:fillRect/>
                      </a:stretch>
                    </p:blipFill>
                    <p:spPr bwMode="auto">
                      <a:xfrm>
                        <a:off x="2268538" y="1995488"/>
                        <a:ext cx="3536950" cy="2562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7" name="Object 4">
            <a:extLst>
              <a:ext uri="{FF2B5EF4-FFF2-40B4-BE49-F238E27FC236}">
                <a16:creationId xmlns:a16="http://schemas.microsoft.com/office/drawing/2014/main" id="{577B262D-100B-4A5F-9470-9D9A481F607C}"/>
              </a:ext>
            </a:extLst>
          </p:cNvPr>
          <p:cNvGraphicFramePr>
            <a:graphicFrameLocks noChangeAspect="1"/>
          </p:cNvGraphicFramePr>
          <p:nvPr>
            <p:extLst>
              <p:ext uri="{D42A27DB-BD31-4B8C-83A1-F6EECF244321}">
                <p14:modId xmlns:p14="http://schemas.microsoft.com/office/powerpoint/2010/main" val="2076434112"/>
              </p:ext>
            </p:extLst>
          </p:nvPr>
        </p:nvGraphicFramePr>
        <p:xfrm>
          <a:off x="7158038" y="2055813"/>
          <a:ext cx="2406650" cy="2439987"/>
        </p:xfrm>
        <a:graphic>
          <a:graphicData uri="http://schemas.openxmlformats.org/presentationml/2006/ole">
            <mc:AlternateContent xmlns:mc="http://schemas.openxmlformats.org/markup-compatibility/2006">
              <mc:Choice xmlns:v="urn:schemas-microsoft-com:vml" Requires="v">
                <p:oleObj name="Imagem de Bitmap" r:id="rId5" imgW="2163960" imgH="2255400" progId="Paint.Picture">
                  <p:embed/>
                </p:oleObj>
              </mc:Choice>
              <mc:Fallback>
                <p:oleObj name="Imagem de Bitmap" r:id="rId5" imgW="2163960" imgH="2255400" progId="Paint.Picture">
                  <p:embed/>
                  <p:pic>
                    <p:nvPicPr>
                      <p:cNvPr id="11268" name="Object 4">
                        <a:extLst>
                          <a:ext uri="{FF2B5EF4-FFF2-40B4-BE49-F238E27FC236}">
                            <a16:creationId xmlns:a16="http://schemas.microsoft.com/office/drawing/2014/main" id="{B7B2F00B-E0A1-48CD-AB0D-4FE2008A94EB}"/>
                          </a:ext>
                        </a:extLst>
                      </p:cNvPr>
                      <p:cNvPicPr>
                        <a:picLocks noChangeAspect="1" noChangeArrowheads="1"/>
                      </p:cNvPicPr>
                      <p:nvPr/>
                    </p:nvPicPr>
                    <p:blipFill>
                      <a:blip r:embed="rId6"/>
                      <a:srcRect/>
                      <a:stretch>
                        <a:fillRect/>
                      </a:stretch>
                    </p:blipFill>
                    <p:spPr bwMode="auto">
                      <a:xfrm>
                        <a:off x="7158038" y="2055813"/>
                        <a:ext cx="2406650" cy="2439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8" name="Group 8">
            <a:extLst>
              <a:ext uri="{FF2B5EF4-FFF2-40B4-BE49-F238E27FC236}">
                <a16:creationId xmlns:a16="http://schemas.microsoft.com/office/drawing/2014/main" id="{5B69247A-FCF4-4EBB-B471-AA05BBD9198D}"/>
              </a:ext>
            </a:extLst>
          </p:cNvPr>
          <p:cNvGrpSpPr>
            <a:grpSpLocks/>
          </p:cNvGrpSpPr>
          <p:nvPr/>
        </p:nvGrpSpPr>
        <p:grpSpPr bwMode="auto">
          <a:xfrm>
            <a:off x="1979612" y="5471642"/>
            <a:ext cx="8229600" cy="477838"/>
            <a:chOff x="240" y="3504"/>
            <a:chExt cx="5184" cy="301"/>
          </a:xfrm>
        </p:grpSpPr>
        <p:sp>
          <p:nvSpPr>
            <p:cNvPr id="9" name="Rectangle 7">
              <a:extLst>
                <a:ext uri="{FF2B5EF4-FFF2-40B4-BE49-F238E27FC236}">
                  <a16:creationId xmlns:a16="http://schemas.microsoft.com/office/drawing/2014/main" id="{AEA170C5-7845-47BD-A5DA-1698A1D9A735}"/>
                </a:ext>
              </a:extLst>
            </p:cNvPr>
            <p:cNvSpPr>
              <a:spLocks noChangeArrowheads="1"/>
            </p:cNvSpPr>
            <p:nvPr/>
          </p:nvSpPr>
          <p:spPr bwMode="auto">
            <a:xfrm>
              <a:off x="240" y="3504"/>
              <a:ext cx="5136" cy="301"/>
            </a:xfrm>
            <a:prstGeom prst="rect">
              <a:avLst/>
            </a:prstGeom>
            <a:solidFill>
              <a:schemeClr val="bg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dirty="0"/>
            </a:p>
          </p:txBody>
        </p:sp>
        <p:sp>
          <p:nvSpPr>
            <p:cNvPr id="10" name="Text Box 6">
              <a:extLst>
                <a:ext uri="{FF2B5EF4-FFF2-40B4-BE49-F238E27FC236}">
                  <a16:creationId xmlns:a16="http://schemas.microsoft.com/office/drawing/2014/main" id="{596F16C6-E173-4967-BA07-A584550BF823}"/>
                </a:ext>
              </a:extLst>
            </p:cNvPr>
            <p:cNvSpPr txBox="1">
              <a:spLocks noChangeArrowheads="1"/>
            </p:cNvSpPr>
            <p:nvPr/>
          </p:nvSpPr>
          <p:spPr bwMode="auto">
            <a:xfrm>
              <a:off x="240" y="3504"/>
              <a:ext cx="5184"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pt-BR" altLang="pt-BR" b="1" dirty="0">
                  <a:latin typeface="Comic Sans MS" panose="030F0702030302020204" pitchFamily="66" charset="0"/>
                </a:rPr>
                <a:t>PRESSÃO OSMÓTICA</a:t>
              </a:r>
              <a:r>
                <a:rPr lang="pt-BR" altLang="pt-BR" dirty="0">
                  <a:latin typeface="Comic Sans MS" panose="030F0702030302020204" pitchFamily="66" charset="0"/>
                </a:rPr>
                <a:t>: A mínima pressão exercida para impedir a osmose.</a:t>
              </a:r>
            </a:p>
          </p:txBody>
        </p:sp>
      </p:grpSp>
    </p:spTree>
    <p:extLst>
      <p:ext uri="{BB962C8B-B14F-4D97-AF65-F5344CB8AC3E}">
        <p14:creationId xmlns:p14="http://schemas.microsoft.com/office/powerpoint/2010/main" val="12186730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Osmose e homeostase - Vida Saudável &gt; AbcMed">
            <a:extLst>
              <a:ext uri="{FF2B5EF4-FFF2-40B4-BE49-F238E27FC236}">
                <a16:creationId xmlns:a16="http://schemas.microsoft.com/office/drawing/2014/main" id="{203F1E29-FC42-46BA-BC55-364C65F22D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80445"/>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70ABBC58-8D6C-4CED-B36D-33FB3B8EA117}"/>
              </a:ext>
            </a:extLst>
          </p:cNvPr>
          <p:cNvSpPr/>
          <p:nvPr/>
        </p:nvSpPr>
        <p:spPr>
          <a:xfrm>
            <a:off x="0" y="0"/>
            <a:ext cx="12188825" cy="6858000"/>
          </a:xfrm>
          <a:prstGeom prst="rect">
            <a:avLst/>
          </a:prstGeom>
          <a:solidFill>
            <a:schemeClr val="tx1">
              <a:alpha val="74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4" name="CaixaDeTexto 3">
            <a:extLst>
              <a:ext uri="{FF2B5EF4-FFF2-40B4-BE49-F238E27FC236}">
                <a16:creationId xmlns:a16="http://schemas.microsoft.com/office/drawing/2014/main" id="{494A5F5A-A218-419D-92B3-71CD0C95A793}"/>
              </a:ext>
            </a:extLst>
          </p:cNvPr>
          <p:cNvSpPr txBox="1"/>
          <p:nvPr/>
        </p:nvSpPr>
        <p:spPr>
          <a:xfrm>
            <a:off x="3574132" y="260648"/>
            <a:ext cx="5040560"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Pressão osmótica</a:t>
            </a:r>
            <a:endParaRPr lang="pt-BR" dirty="0">
              <a:latin typeface="Agency FB" panose="020B0503020202020204" pitchFamily="34" charset="0"/>
            </a:endParaRPr>
          </a:p>
        </p:txBody>
      </p:sp>
      <p:sp>
        <p:nvSpPr>
          <p:cNvPr id="3" name="Retângulo 2">
            <a:extLst>
              <a:ext uri="{FF2B5EF4-FFF2-40B4-BE49-F238E27FC236}">
                <a16:creationId xmlns:a16="http://schemas.microsoft.com/office/drawing/2014/main" id="{7E0FBB63-7AF2-4E90-A271-0BA80B4168BF}"/>
              </a:ext>
            </a:extLst>
          </p:cNvPr>
          <p:cNvSpPr/>
          <p:nvPr/>
        </p:nvSpPr>
        <p:spPr>
          <a:xfrm>
            <a:off x="2302954" y="1951672"/>
            <a:ext cx="7582916" cy="1477328"/>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pt-BR" altLang="pt-BR" dirty="0">
                <a:solidFill>
                  <a:srgbClr val="000000"/>
                </a:solidFill>
                <a:latin typeface="Raleway"/>
              </a:rPr>
              <a:t>A </a:t>
            </a:r>
            <a:r>
              <a:rPr lang="pt-BR" altLang="pt-BR" dirty="0">
                <a:solidFill>
                  <a:srgbClr val="FFFF00"/>
                </a:solidFill>
                <a:highlight>
                  <a:srgbClr val="FF3300"/>
                </a:highlight>
                <a:latin typeface="Raleway"/>
              </a:rPr>
              <a:t>pressão osmótica</a:t>
            </a:r>
            <a:r>
              <a:rPr lang="pt-BR" altLang="pt-BR" dirty="0">
                <a:solidFill>
                  <a:srgbClr val="000000"/>
                </a:solidFill>
                <a:highlight>
                  <a:srgbClr val="FF3300"/>
                </a:highlight>
                <a:latin typeface="Raleway"/>
              </a:rPr>
              <a:t> </a:t>
            </a:r>
            <a:r>
              <a:rPr lang="pt-BR" altLang="pt-BR" dirty="0">
                <a:solidFill>
                  <a:srgbClr val="000000"/>
                </a:solidFill>
                <a:latin typeface="Raleway"/>
              </a:rPr>
              <a:t>é a pressão que deve ser exercida sobre a solução para evitar a entrada do solvente. Quanto maior a pressão osmótica, maior será a tendência do solvente para entrar na solução.</a:t>
            </a:r>
            <a:br>
              <a:rPr lang="pt-BR" altLang="pt-BR" dirty="0">
                <a:solidFill>
                  <a:srgbClr val="000000"/>
                </a:solidFill>
                <a:latin typeface="Raleway"/>
              </a:rPr>
            </a:br>
            <a:r>
              <a:rPr lang="pt-BR" altLang="pt-BR" dirty="0">
                <a:solidFill>
                  <a:srgbClr val="000000"/>
                </a:solidFill>
                <a:latin typeface="Raleway"/>
              </a:rPr>
              <a:t>A pressão osmótica pode ser medida aplicando-se uma pressão externa que bloqueie a osmose.</a:t>
            </a:r>
            <a:endParaRPr lang="pt-BR" dirty="0"/>
          </a:p>
        </p:txBody>
      </p:sp>
      <p:sp>
        <p:nvSpPr>
          <p:cNvPr id="5" name="Retângulo 4">
            <a:extLst>
              <a:ext uri="{FF2B5EF4-FFF2-40B4-BE49-F238E27FC236}">
                <a16:creationId xmlns:a16="http://schemas.microsoft.com/office/drawing/2014/main" id="{C3034762-1FF1-452C-AB78-CAA9685296F9}"/>
              </a:ext>
            </a:extLst>
          </p:cNvPr>
          <p:cNvSpPr/>
          <p:nvPr/>
        </p:nvSpPr>
        <p:spPr>
          <a:xfrm>
            <a:off x="3047999" y="3642696"/>
            <a:ext cx="6092825" cy="646331"/>
          </a:xfrm>
          <a:prstGeom prst="rect">
            <a:avLst/>
          </a:prstGeom>
          <a:solidFill>
            <a:schemeClr val="bg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r>
              <a:rPr lang="pt-BR" dirty="0"/>
              <a:t>A pressão osmótica é simbolizada pela letra grega </a:t>
            </a:r>
            <a:r>
              <a:rPr lang="pt-BR" dirty="0" err="1"/>
              <a:t>pi</a:t>
            </a:r>
            <a:r>
              <a:rPr lang="pt-BR" dirty="0"/>
              <a:t> (π) e pode ser determinada por meio de duas expressões matemáticas:</a:t>
            </a:r>
          </a:p>
        </p:txBody>
      </p:sp>
      <p:pic>
        <p:nvPicPr>
          <p:cNvPr id="12" name="Imagem 11">
            <a:extLst>
              <a:ext uri="{FF2B5EF4-FFF2-40B4-BE49-F238E27FC236}">
                <a16:creationId xmlns:a16="http://schemas.microsoft.com/office/drawing/2014/main" id="{FC6CDBBF-6C4B-431B-9039-3E8B8E401C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94812" y="3725829"/>
            <a:ext cx="2301230" cy="24259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 name="Imagem 12">
            <a:extLst>
              <a:ext uri="{FF2B5EF4-FFF2-40B4-BE49-F238E27FC236}">
                <a16:creationId xmlns:a16="http://schemas.microsoft.com/office/drawing/2014/main" id="{9758F215-7831-4326-967E-BC0E4913EC55}"/>
              </a:ext>
            </a:extLst>
          </p:cNvPr>
          <p:cNvPicPr>
            <a:picLocks noChangeAspect="1"/>
          </p:cNvPicPr>
          <p:nvPr/>
        </p:nvPicPr>
        <p:blipFill>
          <a:blip r:embed="rId4"/>
          <a:stretch>
            <a:fillRect/>
          </a:stretch>
        </p:blipFill>
        <p:spPr>
          <a:xfrm>
            <a:off x="3381191" y="5925779"/>
            <a:ext cx="1714500" cy="4762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Imagem 13">
            <a:extLst>
              <a:ext uri="{FF2B5EF4-FFF2-40B4-BE49-F238E27FC236}">
                <a16:creationId xmlns:a16="http://schemas.microsoft.com/office/drawing/2014/main" id="{6C059904-CF9A-4090-A0A0-88F65E8966A8}"/>
              </a:ext>
            </a:extLst>
          </p:cNvPr>
          <p:cNvPicPr>
            <a:picLocks noChangeAspect="1"/>
          </p:cNvPicPr>
          <p:nvPr/>
        </p:nvPicPr>
        <p:blipFill>
          <a:blip r:embed="rId5"/>
          <a:stretch>
            <a:fillRect/>
          </a:stretch>
        </p:blipFill>
        <p:spPr>
          <a:xfrm>
            <a:off x="5372768" y="5040587"/>
            <a:ext cx="2696700" cy="8816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864926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20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500" fill="hold"/>
                                        <p:tgtEl>
                                          <p:spTgt spid="13"/>
                                        </p:tgtEl>
                                        <p:attrNameLst>
                                          <p:attrName>ppt_x</p:attrName>
                                        </p:attrNameLst>
                                      </p:cBhvr>
                                      <p:tavLst>
                                        <p:tav tm="0">
                                          <p:val>
                                            <p:strVal val="#ppt_x"/>
                                          </p:val>
                                        </p:tav>
                                        <p:tav tm="100000">
                                          <p:val>
                                            <p:strVal val="#ppt_x"/>
                                          </p:val>
                                        </p:tav>
                                      </p:tavLst>
                                    </p:anim>
                                    <p:anim calcmode="lin" valueType="num">
                                      <p:cBhvr additive="base">
                                        <p:cTn id="19"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circle(in)">
                                      <p:cBhvr>
                                        <p:cTn id="29"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Osmose e homeostase - Vida Saudável &gt; AbcMed">
            <a:extLst>
              <a:ext uri="{FF2B5EF4-FFF2-40B4-BE49-F238E27FC236}">
                <a16:creationId xmlns:a16="http://schemas.microsoft.com/office/drawing/2014/main" id="{203F1E29-FC42-46BA-BC55-364C65F22D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80445"/>
          </a:xfrm>
          <a:prstGeom prst="rect">
            <a:avLst/>
          </a:prstGeom>
          <a:noFill/>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70ABBC58-8D6C-4CED-B36D-33FB3B8EA117}"/>
              </a:ext>
            </a:extLst>
          </p:cNvPr>
          <p:cNvSpPr/>
          <p:nvPr/>
        </p:nvSpPr>
        <p:spPr>
          <a:xfrm>
            <a:off x="0" y="0"/>
            <a:ext cx="12188825" cy="6858000"/>
          </a:xfrm>
          <a:prstGeom prst="rect">
            <a:avLst/>
          </a:prstGeom>
          <a:solidFill>
            <a:schemeClr val="tx1">
              <a:alpha val="74000"/>
            </a:schemeClr>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lang="pt-BR" dirty="0"/>
          </a:p>
        </p:txBody>
      </p:sp>
      <p:sp>
        <p:nvSpPr>
          <p:cNvPr id="4" name="CaixaDeTexto 3">
            <a:extLst>
              <a:ext uri="{FF2B5EF4-FFF2-40B4-BE49-F238E27FC236}">
                <a16:creationId xmlns:a16="http://schemas.microsoft.com/office/drawing/2014/main" id="{494A5F5A-A218-419D-92B3-71CD0C95A793}"/>
              </a:ext>
            </a:extLst>
          </p:cNvPr>
          <p:cNvSpPr txBox="1"/>
          <p:nvPr/>
        </p:nvSpPr>
        <p:spPr>
          <a:xfrm>
            <a:off x="3574132" y="260648"/>
            <a:ext cx="5040560"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Pressão osmótica</a:t>
            </a:r>
            <a:endParaRPr lang="pt-BR" dirty="0">
              <a:latin typeface="Agency FB" panose="020B0503020202020204" pitchFamily="34" charset="0"/>
            </a:endParaRPr>
          </a:p>
        </p:txBody>
      </p:sp>
      <p:pic>
        <p:nvPicPr>
          <p:cNvPr id="10" name="Espaço Reservado para Conteúdo 5">
            <a:extLst>
              <a:ext uri="{FF2B5EF4-FFF2-40B4-BE49-F238E27FC236}">
                <a16:creationId xmlns:a16="http://schemas.microsoft.com/office/drawing/2014/main" id="{308A6A2B-F580-4CE4-B369-803A260FE8C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571196" y="3399450"/>
            <a:ext cx="4489209" cy="27277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Imagem 10">
            <a:extLst>
              <a:ext uri="{FF2B5EF4-FFF2-40B4-BE49-F238E27FC236}">
                <a16:creationId xmlns:a16="http://schemas.microsoft.com/office/drawing/2014/main" id="{156337A3-1CD0-45BC-933B-7AE098F4C2A5}"/>
              </a:ext>
            </a:extLst>
          </p:cNvPr>
          <p:cNvPicPr>
            <a:picLocks noChangeAspect="1"/>
          </p:cNvPicPr>
          <p:nvPr/>
        </p:nvPicPr>
        <p:blipFill>
          <a:blip r:embed="rId4"/>
          <a:stretch>
            <a:fillRect/>
          </a:stretch>
        </p:blipFill>
        <p:spPr>
          <a:xfrm>
            <a:off x="1053852" y="1240615"/>
            <a:ext cx="10081120" cy="1786347"/>
          </a:xfrm>
          <a:prstGeom prst="rect">
            <a:avLst/>
          </a:prstGeom>
        </p:spPr>
      </p:pic>
      <p:sp>
        <p:nvSpPr>
          <p:cNvPr id="3" name="AutoShape 2" descr="AmoebaGIFS | Transporte passivo, Membrana plasmática, Ciências biológicas">
            <a:extLst>
              <a:ext uri="{FF2B5EF4-FFF2-40B4-BE49-F238E27FC236}">
                <a16:creationId xmlns:a16="http://schemas.microsoft.com/office/drawing/2014/main" id="{DFC52D5C-E870-4FCC-83FE-7081A1594A0C}"/>
              </a:ext>
            </a:extLst>
          </p:cNvPr>
          <p:cNvSpPr>
            <a:spLocks noChangeAspect="1" noChangeArrowheads="1"/>
          </p:cNvSpPr>
          <p:nvPr/>
        </p:nvSpPr>
        <p:spPr bwMode="auto">
          <a:xfrm>
            <a:off x="5942013"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pic>
        <p:nvPicPr>
          <p:cNvPr id="2052" name="Picture 4" descr="AmoebaGIFS | Transporte passivo, Membrana plasmática, Ciências biológicas">
            <a:extLst>
              <a:ext uri="{FF2B5EF4-FFF2-40B4-BE49-F238E27FC236}">
                <a16:creationId xmlns:a16="http://schemas.microsoft.com/office/drawing/2014/main" id="{A6BD53D9-F833-4904-BAF8-C468F39A8490}"/>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5756398" y="3301512"/>
            <a:ext cx="5870499" cy="33335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239283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heel(1)">
                                      <p:cBhvr>
                                        <p:cTn id="12" dur="20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2052"/>
                                        </p:tgtEl>
                                        <p:attrNameLst>
                                          <p:attrName>style.visibility</p:attrName>
                                        </p:attrNameLst>
                                      </p:cBhvr>
                                      <p:to>
                                        <p:strVal val="visible"/>
                                      </p:to>
                                    </p:set>
                                    <p:animEffect transition="in" filter="circle(in)">
                                      <p:cBhvr>
                                        <p:cTn id="17" dur="20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ixaDeTexto 4">
            <a:extLst>
              <a:ext uri="{FF2B5EF4-FFF2-40B4-BE49-F238E27FC236}">
                <a16:creationId xmlns:a16="http://schemas.microsoft.com/office/drawing/2014/main" id="{1C3A52EC-4DBF-4481-A79B-A4D0303FC796}"/>
              </a:ext>
            </a:extLst>
          </p:cNvPr>
          <p:cNvSpPr txBox="1"/>
          <p:nvPr/>
        </p:nvSpPr>
        <p:spPr>
          <a:xfrm>
            <a:off x="1895258" y="1413357"/>
            <a:ext cx="8447626" cy="1815882"/>
          </a:xfrm>
          <a:prstGeom prst="rect">
            <a:avLst/>
          </a:prstGeom>
          <a:noFill/>
          <a:ln>
            <a:solidFill>
              <a:srgbClr val="FF3300"/>
            </a:solidFill>
          </a:ln>
        </p:spPr>
        <p:txBody>
          <a:bodyPr wrap="square" rtlCol="0" anchor="ctr" anchorCtr="1">
            <a:spAutoFit/>
          </a:bodyPr>
          <a:lstStyle/>
          <a:p>
            <a:r>
              <a:rPr lang="pt-BR" sz="2800" dirty="0"/>
              <a:t>A pressão osmótica média do sangue é 7,7 </a:t>
            </a:r>
            <a:r>
              <a:rPr lang="pt-BR" sz="2800" dirty="0" err="1"/>
              <a:t>atm</a:t>
            </a:r>
            <a:r>
              <a:rPr lang="pt-BR" sz="2800" dirty="0"/>
              <a:t> a 25 °C. Qual a concentração de glicose </a:t>
            </a:r>
            <a:r>
              <a:rPr lang="pt-BR" dirty="0"/>
              <a:t>(C</a:t>
            </a:r>
            <a:r>
              <a:rPr lang="pt-BR" sz="1200" dirty="0"/>
              <a:t>6</a:t>
            </a:r>
            <a:r>
              <a:rPr lang="pt-BR" dirty="0"/>
              <a:t>H</a:t>
            </a:r>
            <a:r>
              <a:rPr lang="pt-BR" sz="1200" dirty="0"/>
              <a:t>12</a:t>
            </a:r>
            <a:r>
              <a:rPr lang="pt-BR" dirty="0"/>
              <a:t>O</a:t>
            </a:r>
            <a:r>
              <a:rPr lang="pt-BR" sz="1200" dirty="0"/>
              <a:t>6</a:t>
            </a:r>
            <a:r>
              <a:rPr lang="pt-BR" dirty="0"/>
              <a:t>) </a:t>
            </a:r>
            <a:r>
              <a:rPr lang="pt-BR" sz="2800" dirty="0"/>
              <a:t>será isotônica com o sangue?</a:t>
            </a:r>
          </a:p>
          <a:p>
            <a:r>
              <a:rPr lang="pt-BR" sz="2800" dirty="0"/>
              <a:t>R= 0,31 mol/L</a:t>
            </a:r>
          </a:p>
        </p:txBody>
      </p:sp>
      <p:sp>
        <p:nvSpPr>
          <p:cNvPr id="7" name="Espaço Reservado para Conteúdo 6">
            <a:extLst>
              <a:ext uri="{FF2B5EF4-FFF2-40B4-BE49-F238E27FC236}">
                <a16:creationId xmlns:a16="http://schemas.microsoft.com/office/drawing/2014/main" id="{186CBF0B-A84D-411C-B4EE-780AF368D066}"/>
              </a:ext>
            </a:extLst>
          </p:cNvPr>
          <p:cNvSpPr>
            <a:spLocks noGrp="1"/>
          </p:cNvSpPr>
          <p:nvPr>
            <p:ph idx="1"/>
          </p:nvPr>
        </p:nvSpPr>
        <p:spPr>
          <a:xfrm>
            <a:off x="2162708" y="3578949"/>
            <a:ext cx="7863407" cy="1440160"/>
          </a:xfrm>
          <a:ln>
            <a:solidFill>
              <a:srgbClr val="FF3300"/>
            </a:solidFill>
          </a:ln>
        </p:spPr>
        <p:txBody>
          <a:bodyPr/>
          <a:lstStyle/>
          <a:p>
            <a:r>
              <a:rPr lang="pt-BR" dirty="0"/>
              <a:t>Qual a pressão osmótica a 20 °C de uma solução de 0,0020 mol/L de sacarose (C</a:t>
            </a:r>
            <a:r>
              <a:rPr lang="pt-BR" sz="1200" dirty="0"/>
              <a:t>12</a:t>
            </a:r>
            <a:r>
              <a:rPr lang="pt-BR" dirty="0"/>
              <a:t>H</a:t>
            </a:r>
            <a:r>
              <a:rPr lang="pt-BR" sz="1200" dirty="0"/>
              <a:t>22</a:t>
            </a:r>
            <a:r>
              <a:rPr lang="pt-BR" dirty="0"/>
              <a:t>O</a:t>
            </a:r>
            <a:r>
              <a:rPr lang="pt-BR" sz="1200" dirty="0"/>
              <a:t>11</a:t>
            </a:r>
            <a:r>
              <a:rPr lang="pt-BR" dirty="0"/>
              <a:t>)?</a:t>
            </a:r>
          </a:p>
          <a:p>
            <a:pPr marL="0" indent="0">
              <a:buNone/>
            </a:pPr>
            <a:r>
              <a:rPr lang="pt-BR" dirty="0"/>
              <a:t>R= 0,048 </a:t>
            </a:r>
            <a:r>
              <a:rPr lang="pt-BR" dirty="0" err="1"/>
              <a:t>atm</a:t>
            </a:r>
            <a:endParaRPr lang="pt-BR" dirty="0"/>
          </a:p>
        </p:txBody>
      </p:sp>
      <p:sp>
        <p:nvSpPr>
          <p:cNvPr id="9" name="CaixaDeTexto 8">
            <a:extLst>
              <a:ext uri="{FF2B5EF4-FFF2-40B4-BE49-F238E27FC236}">
                <a16:creationId xmlns:a16="http://schemas.microsoft.com/office/drawing/2014/main" id="{20EB12AD-E2A9-4C27-BDC6-9353BD13FBA4}"/>
              </a:ext>
            </a:extLst>
          </p:cNvPr>
          <p:cNvSpPr txBox="1"/>
          <p:nvPr/>
        </p:nvSpPr>
        <p:spPr>
          <a:xfrm>
            <a:off x="9547028" y="6337265"/>
            <a:ext cx="2232248" cy="477054"/>
          </a:xfrm>
          <a:prstGeom prst="rect">
            <a:avLst/>
          </a:prstGeom>
          <a:noFill/>
          <a:ln>
            <a:solidFill>
              <a:srgbClr val="FFFF00"/>
            </a:solidFill>
          </a:ln>
        </p:spPr>
        <p:txBody>
          <a:bodyPr wrap="square" rtlCol="0" anchor="ctr" anchorCtr="1">
            <a:spAutoFit/>
          </a:bodyPr>
          <a:lstStyle/>
          <a:p>
            <a:r>
              <a:rPr lang="pt-BR" sz="2500" dirty="0"/>
              <a:t>Carlos Júnior</a:t>
            </a:r>
          </a:p>
        </p:txBody>
      </p:sp>
      <p:sp>
        <p:nvSpPr>
          <p:cNvPr id="8" name="CaixaDeTexto 7">
            <a:extLst>
              <a:ext uri="{FF2B5EF4-FFF2-40B4-BE49-F238E27FC236}">
                <a16:creationId xmlns:a16="http://schemas.microsoft.com/office/drawing/2014/main" id="{3E52BF0E-44FC-4180-BD1D-C6C73E488777}"/>
              </a:ext>
            </a:extLst>
          </p:cNvPr>
          <p:cNvSpPr txBox="1"/>
          <p:nvPr/>
        </p:nvSpPr>
        <p:spPr>
          <a:xfrm>
            <a:off x="3934172" y="232650"/>
            <a:ext cx="5040560"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Exercícios</a:t>
            </a:r>
            <a:endParaRPr lang="pt-BR" dirty="0">
              <a:latin typeface="Agency FB" panose="020B0503020202020204" pitchFamily="34" charset="0"/>
            </a:endParaRPr>
          </a:p>
        </p:txBody>
      </p:sp>
    </p:spTree>
    <p:extLst>
      <p:ext uri="{BB962C8B-B14F-4D97-AF65-F5344CB8AC3E}">
        <p14:creationId xmlns:p14="http://schemas.microsoft.com/office/powerpoint/2010/main" val="14783701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 calcmode="lin" valueType="num">
                                      <p:cBhvr additive="base">
                                        <p:cTn id="11"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fade">
                                      <p:cBhvr>
                                        <p:cTn id="17" dur="1000"/>
                                        <p:tgtEl>
                                          <p:spTgt spid="7">
                                            <p:txEl>
                                              <p:pRg st="0" end="0"/>
                                            </p:txEl>
                                          </p:spTgt>
                                        </p:tgtEl>
                                      </p:cBhvr>
                                    </p:animEffect>
                                    <p:anim calcmode="lin" valueType="num">
                                      <p:cBhvr>
                                        <p:cTn id="1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7">
                                            <p:txEl>
                                              <p:pRg st="1" end="1"/>
                                            </p:txEl>
                                          </p:spTgt>
                                        </p:tgtEl>
                                        <p:attrNameLst>
                                          <p:attrName>style.visibility</p:attrName>
                                        </p:attrNameLst>
                                      </p:cBhvr>
                                      <p:to>
                                        <p:strVal val="visible"/>
                                      </p:to>
                                    </p:set>
                                    <p:animEffect transition="in" filter="barn(inVertical)">
                                      <p:cBhvr>
                                        <p:cTn id="24"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a:extLst>
              <a:ext uri="{FF2B5EF4-FFF2-40B4-BE49-F238E27FC236}">
                <a16:creationId xmlns:a16="http://schemas.microsoft.com/office/drawing/2014/main" id="{FBE6264D-62E5-440A-8007-E856BCFC1AAF}"/>
              </a:ext>
            </a:extLst>
          </p:cNvPr>
          <p:cNvSpPr>
            <a:spLocks noGrp="1"/>
          </p:cNvSpPr>
          <p:nvPr>
            <p:ph idx="1"/>
          </p:nvPr>
        </p:nvSpPr>
        <p:spPr/>
        <p:txBody>
          <a:bodyPr/>
          <a:lstStyle/>
          <a:p>
            <a:r>
              <a:rPr lang="pt-BR" dirty="0"/>
              <a:t>1) BROWN, LEMAY &amp; BURSTEN, QUÍMICA A CIÊNCIA CENTRAL - 9.ed.  Pearson Prentice Hall ed. 2005;</a:t>
            </a:r>
          </a:p>
          <a:p>
            <a:r>
              <a:rPr lang="pt-BR" dirty="0"/>
              <a:t>2) BRADY, J &amp; HUMISTON, G.E. Química Geral. Ed. Livros Técnicos Científicos, Rio de Janeiro, 1981;</a:t>
            </a:r>
          </a:p>
          <a:p>
            <a:r>
              <a:rPr lang="pt-BR" dirty="0"/>
              <a:t>3) RUSSEL, J.B. Química Geral, </a:t>
            </a:r>
            <a:r>
              <a:rPr lang="pt-BR" dirty="0" err="1"/>
              <a:t>MacGrall</a:t>
            </a:r>
            <a:r>
              <a:rPr lang="pt-BR" dirty="0"/>
              <a:t>-Hill Ltda. São Paulo.</a:t>
            </a:r>
          </a:p>
          <a:p>
            <a:pPr marL="0" indent="0">
              <a:buNone/>
            </a:pPr>
            <a:endParaRPr lang="pt-BR" dirty="0"/>
          </a:p>
        </p:txBody>
      </p:sp>
      <p:sp>
        <p:nvSpPr>
          <p:cNvPr id="6" name="CaixaDeTexto 5">
            <a:extLst>
              <a:ext uri="{FF2B5EF4-FFF2-40B4-BE49-F238E27FC236}">
                <a16:creationId xmlns:a16="http://schemas.microsoft.com/office/drawing/2014/main" id="{7CBF00C4-7FC0-4073-80DD-D1631F314482}"/>
              </a:ext>
            </a:extLst>
          </p:cNvPr>
          <p:cNvSpPr txBox="1"/>
          <p:nvPr/>
        </p:nvSpPr>
        <p:spPr>
          <a:xfrm>
            <a:off x="3214092" y="270301"/>
            <a:ext cx="5760640" cy="830997"/>
          </a:xfrm>
          <a:prstGeom prst="rect">
            <a:avLst/>
          </a:prstGeom>
          <a:solidFill>
            <a:srgbClr val="FF3300"/>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rgbClr r="0" g="0" b="0"/>
          </a:lnRef>
          <a:fillRef idx="0">
            <a:scrgbClr r="0" g="0" b="0"/>
          </a:fillRef>
          <a:effectRef idx="0">
            <a:scrgbClr r="0" g="0" b="0"/>
          </a:effectRef>
          <a:fontRef idx="minor">
            <a:schemeClr val="accent4"/>
          </a:fontRef>
        </p:style>
        <p:txBody>
          <a:bodyPr wrap="square" rtlCol="0" anchor="ctr" anchorCtr="1">
            <a:spAutoFit/>
          </a:bodyPr>
          <a:lstStyle/>
          <a:p>
            <a:r>
              <a:rPr lang="pt-BR" sz="4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gency FB" panose="020B0503020202020204" pitchFamily="34" charset="0"/>
              </a:rPr>
              <a:t>Referências Bibliográficas</a:t>
            </a:r>
            <a:endParaRPr lang="pt-BR" dirty="0">
              <a:latin typeface="Agency FB" panose="020B0503020202020204" pitchFamily="34" charset="0"/>
            </a:endParaRPr>
          </a:p>
        </p:txBody>
      </p:sp>
    </p:spTree>
    <p:extLst>
      <p:ext uri="{BB962C8B-B14F-4D97-AF65-F5344CB8AC3E}">
        <p14:creationId xmlns:p14="http://schemas.microsoft.com/office/powerpoint/2010/main" val="1421391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Modelo de design de farmácia">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alibri">
      <a:maj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dirty="0"/>
        </a:defPPr>
      </a:lstStyle>
      <a:style>
        <a:lnRef idx="1">
          <a:schemeClr val="accent2"/>
        </a:lnRef>
        <a:fillRef idx="3">
          <a:schemeClr val="accent2"/>
        </a:fillRef>
        <a:effectRef idx="2">
          <a:schemeClr val="accent2"/>
        </a:effectRef>
        <a:fontRef idx="minor">
          <a:schemeClr val="lt1"/>
        </a:fontRef>
      </a:style>
    </a:spDef>
    <a:lnDef>
      <a:spPr>
        <a:ln w="12700">
          <a:solidFill>
            <a:schemeClr val="accent2"/>
          </a:solidFill>
        </a:ln>
      </a:spPr>
      <a:bodyPr/>
      <a:lstStyle/>
      <a:style>
        <a:lnRef idx="1">
          <a:schemeClr val="accent1"/>
        </a:lnRef>
        <a:fillRef idx="0">
          <a:schemeClr val="accent1"/>
        </a:fillRef>
        <a:effectRef idx="0">
          <a:schemeClr val="accent1"/>
        </a:effectRef>
        <a:fontRef idx="minor">
          <a:schemeClr val="tx1"/>
        </a:fontRef>
      </a:style>
    </a:lnDef>
    <a:txDef>
      <a:spPr>
        <a:noFill/>
        <a:ln>
          <a:solidFill>
            <a:schemeClr val="tx2">
              <a:lumMod val="20000"/>
              <a:lumOff val="80000"/>
            </a:schemeClr>
          </a:solidFill>
        </a:ln>
      </a:spPr>
      <a:bodyPr wrap="square" rtlCol="0" anchor="ctr" anchorCtr="1">
        <a:spAutoFit/>
      </a:bodyPr>
      <a:lstStyle>
        <a:defPPr>
          <a:defRPr dirty="0" smtClean="0"/>
        </a:defPPr>
      </a:lstStyle>
    </a:txDef>
  </a:objectDefaults>
  <a:extraClrSchemeLst/>
  <a:extLst>
    <a:ext uri="{05A4C25C-085E-4340-85A3-A5531E510DB2}">
      <thm15:themeFamily xmlns:thm15="http://schemas.microsoft.com/office/thememl/2012/main" name="Office_15459141_TF03460537.potx" id="{6C52107A-BC85-4DD7-9B0A-B48D2976D071}" vid="{78B804CF-9173-4456-B35F-ACB7BB229417}"/>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Franklin Gothic">
      <a:majorFont>
        <a:latin typeface="Franklin Gothic Medium" panose="020B06030201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Franklin Gothic">
      <a:majorFont>
        <a:latin typeface="Franklin Gothic Medium" panose="020B06030201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Slides com design de farmácia</Template>
  <TotalTime>49366</TotalTime>
  <Words>4503</Words>
  <Application>Microsoft Office PowerPoint</Application>
  <PresentationFormat>Personalizar</PresentationFormat>
  <Paragraphs>395</Paragraphs>
  <Slides>89</Slides>
  <Notes>6</Notes>
  <HiddenSlides>0</HiddenSlides>
  <MMClips>0</MMClips>
  <ScaleCrop>false</ScaleCrop>
  <HeadingPairs>
    <vt:vector size="8" baseType="variant">
      <vt:variant>
        <vt:lpstr>Fontes usadas</vt:lpstr>
      </vt:variant>
      <vt:variant>
        <vt:i4>16</vt:i4>
      </vt:variant>
      <vt:variant>
        <vt:lpstr>Tema</vt:lpstr>
      </vt:variant>
      <vt:variant>
        <vt:i4>1</vt:i4>
      </vt:variant>
      <vt:variant>
        <vt:lpstr>Servidores OLE inseridos</vt:lpstr>
      </vt:variant>
      <vt:variant>
        <vt:i4>1</vt:i4>
      </vt:variant>
      <vt:variant>
        <vt:lpstr>Títulos de slides</vt:lpstr>
      </vt:variant>
      <vt:variant>
        <vt:i4>89</vt:i4>
      </vt:variant>
    </vt:vector>
  </HeadingPairs>
  <TitlesOfParts>
    <vt:vector size="107" baseType="lpstr">
      <vt:lpstr>Agency FB</vt:lpstr>
      <vt:lpstr>Arial</vt:lpstr>
      <vt:lpstr>Arial Unicode MS</vt:lpstr>
      <vt:lpstr>Calibri</vt:lpstr>
      <vt:lpstr>Comic Sans MS</vt:lpstr>
      <vt:lpstr>Euphemia</vt:lpstr>
      <vt:lpstr>Franklin Gothic Book</vt:lpstr>
      <vt:lpstr>Helvetica</vt:lpstr>
      <vt:lpstr>Helvetica-Bold</vt:lpstr>
      <vt:lpstr>inherit</vt:lpstr>
      <vt:lpstr>NewsGothicMt</vt:lpstr>
      <vt:lpstr>Raleway</vt:lpstr>
      <vt:lpstr>Symbol</vt:lpstr>
      <vt:lpstr>Times New Roman</vt:lpstr>
      <vt:lpstr>Verdana</vt:lpstr>
      <vt:lpstr>Wingdings</vt:lpstr>
      <vt:lpstr>Modelo de design de farmácia</vt:lpstr>
      <vt:lpstr>Imagem de Bitmap</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Soluções</dc:title>
  <dc:creator>Carlos Antonio Barros e Silva Junior</dc:creator>
  <cp:lastModifiedBy>Carlos Antonio Barros e Silva Junior</cp:lastModifiedBy>
  <cp:revision>136</cp:revision>
  <dcterms:created xsi:type="dcterms:W3CDTF">2018-09-18T18:30:32Z</dcterms:created>
  <dcterms:modified xsi:type="dcterms:W3CDTF">2021-09-14T19:30:34Z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ies>
</file>