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74" r:id="rId6"/>
    <p:sldId id="277" r:id="rId7"/>
    <p:sldId id="276" r:id="rId8"/>
    <p:sldId id="282" r:id="rId9"/>
    <p:sldId id="286" r:id="rId10"/>
    <p:sldId id="283" r:id="rId11"/>
    <p:sldId id="284" r:id="rId12"/>
    <p:sldId id="285" r:id="rId13"/>
    <p:sldId id="259" r:id="rId14"/>
    <p:sldId id="260" r:id="rId15"/>
    <p:sldId id="262" r:id="rId16"/>
    <p:sldId id="264" r:id="rId17"/>
    <p:sldId id="263" r:id="rId18"/>
    <p:sldId id="265" r:id="rId19"/>
    <p:sldId id="261" r:id="rId20"/>
    <p:sldId id="258" r:id="rId21"/>
    <p:sldId id="266" r:id="rId22"/>
    <p:sldId id="267" r:id="rId23"/>
    <p:sldId id="269" r:id="rId24"/>
    <p:sldId id="268" r:id="rId25"/>
    <p:sldId id="270" r:id="rId26"/>
    <p:sldId id="271" r:id="rId27"/>
    <p:sldId id="272" r:id="rId28"/>
    <p:sldId id="273" r:id="rId29"/>
    <p:sldId id="278" r:id="rId30"/>
    <p:sldId id="279" r:id="rId31"/>
    <p:sldId id="280" r:id="rId32"/>
    <p:sldId id="281" r:id="rId33"/>
    <p:sldId id="292" r:id="rId34"/>
    <p:sldId id="293" r:id="rId35"/>
    <p:sldId id="294" r:id="rId36"/>
    <p:sldId id="295" r:id="rId37"/>
    <p:sldId id="296" r:id="rId38"/>
    <p:sldId id="297" r:id="rId39"/>
    <p:sldId id="299" r:id="rId40"/>
    <p:sldId id="300" r:id="rId41"/>
    <p:sldId id="301" r:id="rId42"/>
    <p:sldId id="302" r:id="rId43"/>
    <p:sldId id="289" r:id="rId44"/>
    <p:sldId id="298" r:id="rId45"/>
    <p:sldId id="303" r:id="rId46"/>
    <p:sldId id="304" r:id="rId47"/>
    <p:sldId id="306" r:id="rId48"/>
    <p:sldId id="287" r:id="rId49"/>
    <p:sldId id="307" r:id="rId50"/>
    <p:sldId id="310" r:id="rId51"/>
    <p:sldId id="311" r:id="rId52"/>
    <p:sldId id="308" r:id="rId53"/>
    <p:sldId id="309" r:id="rId54"/>
    <p:sldId id="313" r:id="rId55"/>
    <p:sldId id="314" r:id="rId56"/>
    <p:sldId id="315" r:id="rId57"/>
    <p:sldId id="316" r:id="rId58"/>
    <p:sldId id="312" r:id="rId59"/>
    <p:sldId id="317" r:id="rId60"/>
    <p:sldId id="318" r:id="rId61"/>
    <p:sldId id="319" r:id="rId62"/>
    <p:sldId id="320" r:id="rId63"/>
    <p:sldId id="321" r:id="rId64"/>
    <p:sldId id="322" r:id="rId6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830F"/>
    <a:srgbClr val="F3FC00"/>
    <a:srgbClr val="EFE1EE"/>
    <a:srgbClr val="FAD5E5"/>
    <a:srgbClr val="DBA081"/>
    <a:srgbClr val="E38F50"/>
    <a:srgbClr val="CEE9F0"/>
    <a:srgbClr val="EA3B3C"/>
    <a:srgbClr val="4C66BA"/>
    <a:srgbClr val="F697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031A8B-279E-41E7-88CE-AC5FFE7D815E}" v="614" dt="2024-07-21T15:01:30.6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os Antonio Barros e Silva Junior" userId="ce16b2f2-06e3-41a4-b53b-d905c6c346aa" providerId="ADAL" clId="{F0031A8B-279E-41E7-88CE-AC5FFE7D815E}"/>
    <pc:docChg chg="undo redo custSel addSld delSld modSld sldOrd">
      <pc:chgData name="Carlos Antonio Barros e Silva Junior" userId="ce16b2f2-06e3-41a4-b53b-d905c6c346aa" providerId="ADAL" clId="{F0031A8B-279E-41E7-88CE-AC5FFE7D815E}" dt="2024-07-21T15:34:19.045" v="1978" actId="1076"/>
      <pc:docMkLst>
        <pc:docMk/>
      </pc:docMkLst>
      <pc:sldChg chg="addSp delSp modSp mod">
        <pc:chgData name="Carlos Antonio Barros e Silva Junior" userId="ce16b2f2-06e3-41a4-b53b-d905c6c346aa" providerId="ADAL" clId="{F0031A8B-279E-41E7-88CE-AC5FFE7D815E}" dt="2024-07-19T14:31:27.293" v="512" actId="1076"/>
        <pc:sldMkLst>
          <pc:docMk/>
          <pc:sldMk cId="2232982524" sldId="258"/>
        </pc:sldMkLst>
        <pc:spChg chg="add">
          <ac:chgData name="Carlos Antonio Barros e Silva Junior" userId="ce16b2f2-06e3-41a4-b53b-d905c6c346aa" providerId="ADAL" clId="{F0031A8B-279E-41E7-88CE-AC5FFE7D815E}" dt="2024-07-19T14:23:25.800" v="443"/>
          <ac:spMkLst>
            <pc:docMk/>
            <pc:sldMk cId="2232982524" sldId="258"/>
            <ac:spMk id="2" creationId="{B3596C80-EBC4-2D5D-6B63-40177C226B97}"/>
          </ac:spMkLst>
        </pc:spChg>
        <pc:spChg chg="add del mod">
          <ac:chgData name="Carlos Antonio Barros e Silva Junior" userId="ce16b2f2-06e3-41a4-b53b-d905c6c346aa" providerId="ADAL" clId="{F0031A8B-279E-41E7-88CE-AC5FFE7D815E}" dt="2024-07-15T23:01:04.992" v="64" actId="21"/>
          <ac:spMkLst>
            <pc:docMk/>
            <pc:sldMk cId="2232982524" sldId="258"/>
            <ac:spMk id="3" creationId="{6F3B5922-C270-9803-3BC5-E779B5B23C8F}"/>
          </ac:spMkLst>
        </pc:spChg>
        <pc:spChg chg="add mod">
          <ac:chgData name="Carlos Antonio Barros e Silva Junior" userId="ce16b2f2-06e3-41a4-b53b-d905c6c346aa" providerId="ADAL" clId="{F0031A8B-279E-41E7-88CE-AC5FFE7D815E}" dt="2024-07-19T14:28:18.790" v="494" actId="1076"/>
          <ac:spMkLst>
            <pc:docMk/>
            <pc:sldMk cId="2232982524" sldId="258"/>
            <ac:spMk id="3" creationId="{A93389DF-8B65-E248-E47E-240E2CA98054}"/>
          </ac:spMkLst>
        </pc:spChg>
        <pc:spChg chg="add del mod">
          <ac:chgData name="Carlos Antonio Barros e Silva Junior" userId="ce16b2f2-06e3-41a4-b53b-d905c6c346aa" providerId="ADAL" clId="{F0031A8B-279E-41E7-88CE-AC5FFE7D815E}" dt="2024-07-19T14:06:51.581" v="412" actId="478"/>
          <ac:spMkLst>
            <pc:docMk/>
            <pc:sldMk cId="2232982524" sldId="258"/>
            <ac:spMk id="5" creationId="{6F3A6C02-60DE-1063-50F1-3EAD85B37FEE}"/>
          </ac:spMkLst>
        </pc:spChg>
        <pc:picChg chg="add mod">
          <ac:chgData name="Carlos Antonio Barros e Silva Junior" userId="ce16b2f2-06e3-41a4-b53b-d905c6c346aa" providerId="ADAL" clId="{F0031A8B-279E-41E7-88CE-AC5FFE7D815E}" dt="2024-07-19T14:31:27.293" v="512" actId="1076"/>
          <ac:picMkLst>
            <pc:docMk/>
            <pc:sldMk cId="2232982524" sldId="258"/>
            <ac:picMk id="4" creationId="{8F83E891-6A08-44A9-2670-2917BA537923}"/>
          </ac:picMkLst>
        </pc:picChg>
        <pc:picChg chg="add mod">
          <ac:chgData name="Carlos Antonio Barros e Silva Junior" userId="ce16b2f2-06e3-41a4-b53b-d905c6c346aa" providerId="ADAL" clId="{F0031A8B-279E-41E7-88CE-AC5FFE7D815E}" dt="2024-07-19T14:25:48.384" v="480" actId="1076"/>
          <ac:picMkLst>
            <pc:docMk/>
            <pc:sldMk cId="2232982524" sldId="258"/>
            <ac:picMk id="3076" creationId="{FD577A0E-9F8E-18C8-3A1A-3F58FCF927FB}"/>
          </ac:picMkLst>
        </pc:picChg>
        <pc:picChg chg="add mod">
          <ac:chgData name="Carlos Antonio Barros e Silva Junior" userId="ce16b2f2-06e3-41a4-b53b-d905c6c346aa" providerId="ADAL" clId="{F0031A8B-279E-41E7-88CE-AC5FFE7D815E}" dt="2024-07-19T14:28:10.837" v="493" actId="1076"/>
          <ac:picMkLst>
            <pc:docMk/>
            <pc:sldMk cId="2232982524" sldId="258"/>
            <ac:picMk id="3078" creationId="{EFAE90AD-8044-61EA-AA44-944A331AD688}"/>
          </ac:picMkLst>
        </pc:picChg>
      </pc:sldChg>
      <pc:sldChg chg="addSp modSp new mod">
        <pc:chgData name="Carlos Antonio Barros e Silva Junior" userId="ce16b2f2-06e3-41a4-b53b-d905c6c346aa" providerId="ADAL" clId="{F0031A8B-279E-41E7-88CE-AC5FFE7D815E}" dt="2024-07-15T22:59:40.023" v="51" actId="1076"/>
        <pc:sldMkLst>
          <pc:docMk/>
          <pc:sldMk cId="1497198234" sldId="259"/>
        </pc:sldMkLst>
        <pc:spChg chg="add mod">
          <ac:chgData name="Carlos Antonio Barros e Silva Junior" userId="ce16b2f2-06e3-41a4-b53b-d905c6c346aa" providerId="ADAL" clId="{F0031A8B-279E-41E7-88CE-AC5FFE7D815E}" dt="2024-07-15T22:59:40.023" v="51" actId="1076"/>
          <ac:spMkLst>
            <pc:docMk/>
            <pc:sldMk cId="1497198234" sldId="259"/>
            <ac:spMk id="2" creationId="{6B4D3AA5-6F02-145D-AAC5-64706CA31A2F}"/>
          </ac:spMkLst>
        </pc:spChg>
        <pc:picChg chg="add mod">
          <ac:chgData name="Carlos Antonio Barros e Silva Junior" userId="ce16b2f2-06e3-41a4-b53b-d905c6c346aa" providerId="ADAL" clId="{F0031A8B-279E-41E7-88CE-AC5FFE7D815E}" dt="2024-07-15T22:59:34.171" v="50" actId="1076"/>
          <ac:picMkLst>
            <pc:docMk/>
            <pc:sldMk cId="1497198234" sldId="259"/>
            <ac:picMk id="2050" creationId="{502E45B8-9599-397A-AA15-EEE00747408C}"/>
          </ac:picMkLst>
        </pc:picChg>
      </pc:sldChg>
      <pc:sldChg chg="addSp modSp add mod modTransition">
        <pc:chgData name="Carlos Antonio Barros e Silva Junior" userId="ce16b2f2-06e3-41a4-b53b-d905c6c346aa" providerId="ADAL" clId="{F0031A8B-279E-41E7-88CE-AC5FFE7D815E}" dt="2024-07-15T23:08:38.333" v="159" actId="1076"/>
        <pc:sldMkLst>
          <pc:docMk/>
          <pc:sldMk cId="4140872748" sldId="260"/>
        </pc:sldMkLst>
        <pc:spChg chg="mod">
          <ac:chgData name="Carlos Antonio Barros e Silva Junior" userId="ce16b2f2-06e3-41a4-b53b-d905c6c346aa" providerId="ADAL" clId="{F0031A8B-279E-41E7-88CE-AC5FFE7D815E}" dt="2024-07-15T23:05:37.859" v="89" actId="1076"/>
          <ac:spMkLst>
            <pc:docMk/>
            <pc:sldMk cId="4140872748" sldId="260"/>
            <ac:spMk id="2" creationId="{6B4D3AA5-6F02-145D-AAC5-64706CA31A2F}"/>
          </ac:spMkLst>
        </pc:spChg>
        <pc:spChg chg="add mod">
          <ac:chgData name="Carlos Antonio Barros e Silva Junior" userId="ce16b2f2-06e3-41a4-b53b-d905c6c346aa" providerId="ADAL" clId="{F0031A8B-279E-41E7-88CE-AC5FFE7D815E}" dt="2024-07-15T23:05:43.105" v="90" actId="1076"/>
          <ac:spMkLst>
            <pc:docMk/>
            <pc:sldMk cId="4140872748" sldId="260"/>
            <ac:spMk id="3" creationId="{6F3B5922-C270-9803-3BC5-E779B5B23C8F}"/>
          </ac:spMkLst>
        </pc:spChg>
        <pc:spChg chg="add mod">
          <ac:chgData name="Carlos Antonio Barros e Silva Junior" userId="ce16b2f2-06e3-41a4-b53b-d905c6c346aa" providerId="ADAL" clId="{F0031A8B-279E-41E7-88CE-AC5FFE7D815E}" dt="2024-07-15T23:05:51.778" v="92" actId="1076"/>
          <ac:spMkLst>
            <pc:docMk/>
            <pc:sldMk cId="4140872748" sldId="260"/>
            <ac:spMk id="5" creationId="{7717FCF5-DA4E-5F4F-7EE0-3A381558CA0B}"/>
          </ac:spMkLst>
        </pc:spChg>
        <pc:spChg chg="add mod">
          <ac:chgData name="Carlos Antonio Barros e Silva Junior" userId="ce16b2f2-06e3-41a4-b53b-d905c6c346aa" providerId="ADAL" clId="{F0031A8B-279E-41E7-88CE-AC5FFE7D815E}" dt="2024-07-15T23:06:09.840" v="95" actId="1076"/>
          <ac:spMkLst>
            <pc:docMk/>
            <pc:sldMk cId="4140872748" sldId="260"/>
            <ac:spMk id="7" creationId="{7CB189D3-BEF0-48E9-CB5C-C217E72734E0}"/>
          </ac:spMkLst>
        </pc:spChg>
        <pc:spChg chg="add mod">
          <ac:chgData name="Carlos Antonio Barros e Silva Junior" userId="ce16b2f2-06e3-41a4-b53b-d905c6c346aa" providerId="ADAL" clId="{F0031A8B-279E-41E7-88CE-AC5FFE7D815E}" dt="2024-07-15T23:08:38.333" v="159" actId="1076"/>
          <ac:spMkLst>
            <pc:docMk/>
            <pc:sldMk cId="4140872748" sldId="260"/>
            <ac:spMk id="8" creationId="{7AE9B247-125C-BA10-1CBF-789995CAE32A}"/>
          </ac:spMkLst>
        </pc:spChg>
        <pc:picChg chg="mod">
          <ac:chgData name="Carlos Antonio Barros e Silva Junior" userId="ce16b2f2-06e3-41a4-b53b-d905c6c346aa" providerId="ADAL" clId="{F0031A8B-279E-41E7-88CE-AC5FFE7D815E}" dt="2024-07-15T23:05:32.166" v="88" actId="1076"/>
          <ac:picMkLst>
            <pc:docMk/>
            <pc:sldMk cId="4140872748" sldId="260"/>
            <ac:picMk id="2050" creationId="{502E45B8-9599-397A-AA15-EEE00747408C}"/>
          </ac:picMkLst>
        </pc:picChg>
        <pc:picChg chg="add mod">
          <ac:chgData name="Carlos Antonio Barros e Silva Junior" userId="ce16b2f2-06e3-41a4-b53b-d905c6c346aa" providerId="ADAL" clId="{F0031A8B-279E-41E7-88CE-AC5FFE7D815E}" dt="2024-07-15T23:05:57.981" v="93" actId="1076"/>
          <ac:picMkLst>
            <pc:docMk/>
            <pc:sldMk cId="4140872748" sldId="260"/>
            <ac:picMk id="3074" creationId="{2ABF9759-379F-7F5E-6F32-3C3FA0C224F6}"/>
          </ac:picMkLst>
        </pc:picChg>
        <pc:picChg chg="add mod">
          <ac:chgData name="Carlos Antonio Barros e Silva Junior" userId="ce16b2f2-06e3-41a4-b53b-d905c6c346aa" providerId="ADAL" clId="{F0031A8B-279E-41E7-88CE-AC5FFE7D815E}" dt="2024-07-15T23:05:46.284" v="91" actId="1076"/>
          <ac:picMkLst>
            <pc:docMk/>
            <pc:sldMk cId="4140872748" sldId="260"/>
            <ac:picMk id="3076" creationId="{2FA53061-A365-A9AD-AE0E-480B4933A118}"/>
          </ac:picMkLst>
        </pc:picChg>
      </pc:sldChg>
      <pc:sldChg chg="delSp add del mod">
        <pc:chgData name="Carlos Antonio Barros e Silva Junior" userId="ce16b2f2-06e3-41a4-b53b-d905c6c346aa" providerId="ADAL" clId="{F0031A8B-279E-41E7-88CE-AC5FFE7D815E}" dt="2024-07-15T23:12:34.061" v="160" actId="47"/>
        <pc:sldMkLst>
          <pc:docMk/>
          <pc:sldMk cId="27914785" sldId="261"/>
        </pc:sldMkLst>
        <pc:spChg chg="del">
          <ac:chgData name="Carlos Antonio Barros e Silva Junior" userId="ce16b2f2-06e3-41a4-b53b-d905c6c346aa" providerId="ADAL" clId="{F0031A8B-279E-41E7-88CE-AC5FFE7D815E}" dt="2024-07-15T23:06:26.081" v="96" actId="478"/>
          <ac:spMkLst>
            <pc:docMk/>
            <pc:sldMk cId="27914785" sldId="261"/>
            <ac:spMk id="3" creationId="{6F3B5922-C270-9803-3BC5-E779B5B23C8F}"/>
          </ac:spMkLst>
        </pc:spChg>
      </pc:sldChg>
      <pc:sldChg chg="addSp delSp modSp new mod ord">
        <pc:chgData name="Carlos Antonio Barros e Silva Junior" userId="ce16b2f2-06e3-41a4-b53b-d905c6c346aa" providerId="ADAL" clId="{F0031A8B-279E-41E7-88CE-AC5FFE7D815E}" dt="2024-07-21T14:15:41.931" v="1824" actId="207"/>
        <pc:sldMkLst>
          <pc:docMk/>
          <pc:sldMk cId="312891768" sldId="261"/>
        </pc:sldMkLst>
        <pc:spChg chg="add mod">
          <ac:chgData name="Carlos Antonio Barros e Silva Junior" userId="ce16b2f2-06e3-41a4-b53b-d905c6c346aa" providerId="ADAL" clId="{F0031A8B-279E-41E7-88CE-AC5FFE7D815E}" dt="2024-07-21T14:15:14.480" v="1822" actId="1076"/>
          <ac:spMkLst>
            <pc:docMk/>
            <pc:sldMk cId="312891768" sldId="261"/>
            <ac:spMk id="2" creationId="{80929DAA-4B8A-D5DA-8DF0-94D08D76F8A3}"/>
          </ac:spMkLst>
        </pc:spChg>
        <pc:spChg chg="add del mod">
          <ac:chgData name="Carlos Antonio Barros e Silva Junior" userId="ce16b2f2-06e3-41a4-b53b-d905c6c346aa" providerId="ADAL" clId="{F0031A8B-279E-41E7-88CE-AC5FFE7D815E}" dt="2024-07-19T13:12:59.926" v="169" actId="21"/>
          <ac:spMkLst>
            <pc:docMk/>
            <pc:sldMk cId="312891768" sldId="261"/>
            <ac:spMk id="3" creationId="{C48AA78B-35F4-2EFE-3351-24F5D80012E5}"/>
          </ac:spMkLst>
        </pc:spChg>
        <pc:spChg chg="add mod">
          <ac:chgData name="Carlos Antonio Barros e Silva Junior" userId="ce16b2f2-06e3-41a4-b53b-d905c6c346aa" providerId="ADAL" clId="{F0031A8B-279E-41E7-88CE-AC5FFE7D815E}" dt="2024-07-21T14:15:41.931" v="1824" actId="207"/>
          <ac:spMkLst>
            <pc:docMk/>
            <pc:sldMk cId="312891768" sldId="261"/>
            <ac:spMk id="3" creationId="{FD60323E-9F0D-F445-F198-94C9CDBFB8B4}"/>
          </ac:spMkLst>
        </pc:spChg>
        <pc:spChg chg="add mod">
          <ac:chgData name="Carlos Antonio Barros e Silva Junior" userId="ce16b2f2-06e3-41a4-b53b-d905c6c346aa" providerId="ADAL" clId="{F0031A8B-279E-41E7-88CE-AC5FFE7D815E}" dt="2024-07-19T14:07:01.223" v="413"/>
          <ac:spMkLst>
            <pc:docMk/>
            <pc:sldMk cId="312891768" sldId="261"/>
            <ac:spMk id="5" creationId="{BBEBD196-29EB-2684-6146-FC6247FA9352}"/>
          </ac:spMkLst>
        </pc:spChg>
        <pc:spChg chg="add mod">
          <ac:chgData name="Carlos Antonio Barros e Silva Junior" userId="ce16b2f2-06e3-41a4-b53b-d905c6c346aa" providerId="ADAL" clId="{F0031A8B-279E-41E7-88CE-AC5FFE7D815E}" dt="2024-07-21T14:15:24.354" v="1823" actId="1076"/>
          <ac:spMkLst>
            <pc:docMk/>
            <pc:sldMk cId="312891768" sldId="261"/>
            <ac:spMk id="6" creationId="{5B34D61F-6156-DA42-55A0-6B718532287C}"/>
          </ac:spMkLst>
        </pc:spChg>
        <pc:spChg chg="add mod">
          <ac:chgData name="Carlos Antonio Barros e Silva Junior" userId="ce16b2f2-06e3-41a4-b53b-d905c6c346aa" providerId="ADAL" clId="{F0031A8B-279E-41E7-88CE-AC5FFE7D815E}" dt="2024-07-21T14:14:44.341" v="1817" actId="1076"/>
          <ac:spMkLst>
            <pc:docMk/>
            <pc:sldMk cId="312891768" sldId="261"/>
            <ac:spMk id="7" creationId="{030B0940-3A0B-513E-789B-BB603267EE92}"/>
          </ac:spMkLst>
        </pc:spChg>
        <pc:picChg chg="add mod">
          <ac:chgData name="Carlos Antonio Barros e Silva Junior" userId="ce16b2f2-06e3-41a4-b53b-d905c6c346aa" providerId="ADAL" clId="{F0031A8B-279E-41E7-88CE-AC5FFE7D815E}" dt="2024-07-19T14:07:01.223" v="413"/>
          <ac:picMkLst>
            <pc:docMk/>
            <pc:sldMk cId="312891768" sldId="261"/>
            <ac:picMk id="4" creationId="{C0516EE2-1B98-7786-802F-E37FB47ABF67}"/>
          </ac:picMkLst>
        </pc:picChg>
        <pc:picChg chg="add del mod">
          <ac:chgData name="Carlos Antonio Barros e Silva Junior" userId="ce16b2f2-06e3-41a4-b53b-d905c6c346aa" providerId="ADAL" clId="{F0031A8B-279E-41E7-88CE-AC5FFE7D815E}" dt="2024-07-19T14:09:47.234" v="431" actId="478"/>
          <ac:picMkLst>
            <pc:docMk/>
            <pc:sldMk cId="312891768" sldId="261"/>
            <ac:picMk id="8" creationId="{D3CA7150-1A43-E1AF-3D95-7D36B0553696}"/>
          </ac:picMkLst>
        </pc:picChg>
        <pc:picChg chg="add mod">
          <ac:chgData name="Carlos Antonio Barros e Silva Junior" userId="ce16b2f2-06e3-41a4-b53b-d905c6c346aa" providerId="ADAL" clId="{F0031A8B-279E-41E7-88CE-AC5FFE7D815E}" dt="2024-07-19T14:10:01.902" v="437" actId="1076"/>
          <ac:picMkLst>
            <pc:docMk/>
            <pc:sldMk cId="312891768" sldId="261"/>
            <ac:picMk id="10" creationId="{518F1A13-196E-7B8C-AEB6-546576180946}"/>
          </ac:picMkLst>
        </pc:picChg>
      </pc:sldChg>
      <pc:sldChg chg="add del">
        <pc:chgData name="Carlos Antonio Barros e Silva Junior" userId="ce16b2f2-06e3-41a4-b53b-d905c6c346aa" providerId="ADAL" clId="{F0031A8B-279E-41E7-88CE-AC5FFE7D815E}" dt="2024-07-19T13:12:34.663" v="162" actId="2890"/>
        <pc:sldMkLst>
          <pc:docMk/>
          <pc:sldMk cId="890710832" sldId="261"/>
        </pc:sldMkLst>
      </pc:sldChg>
      <pc:sldChg chg="addSp delSp modSp add mod">
        <pc:chgData name="Carlos Antonio Barros e Silva Junior" userId="ce16b2f2-06e3-41a4-b53b-d905c6c346aa" providerId="ADAL" clId="{F0031A8B-279E-41E7-88CE-AC5FFE7D815E}" dt="2024-07-19T13:32:18.310" v="287" actId="208"/>
        <pc:sldMkLst>
          <pc:docMk/>
          <pc:sldMk cId="924864311" sldId="262"/>
        </pc:sldMkLst>
        <pc:spChg chg="del">
          <ac:chgData name="Carlos Antonio Barros e Silva Junior" userId="ce16b2f2-06e3-41a4-b53b-d905c6c346aa" providerId="ADAL" clId="{F0031A8B-279E-41E7-88CE-AC5FFE7D815E}" dt="2024-07-19T13:13:04.160" v="170" actId="478"/>
          <ac:spMkLst>
            <pc:docMk/>
            <pc:sldMk cId="924864311" sldId="262"/>
            <ac:spMk id="3" creationId="{6F3B5922-C270-9803-3BC5-E779B5B23C8F}"/>
          </ac:spMkLst>
        </pc:spChg>
        <pc:spChg chg="add mod">
          <ac:chgData name="Carlos Antonio Barros e Silva Junior" userId="ce16b2f2-06e3-41a4-b53b-d905c6c346aa" providerId="ADAL" clId="{F0031A8B-279E-41E7-88CE-AC5FFE7D815E}" dt="2024-07-19T13:32:18.310" v="287" actId="208"/>
          <ac:spMkLst>
            <pc:docMk/>
            <pc:sldMk cId="924864311" sldId="262"/>
            <ac:spMk id="4" creationId="{C48AA78B-35F4-2EFE-3351-24F5D80012E5}"/>
          </ac:spMkLst>
        </pc:spChg>
        <pc:spChg chg="del">
          <ac:chgData name="Carlos Antonio Barros e Silva Junior" userId="ce16b2f2-06e3-41a4-b53b-d905c6c346aa" providerId="ADAL" clId="{F0031A8B-279E-41E7-88CE-AC5FFE7D815E}" dt="2024-07-19T13:13:09.895" v="171" actId="478"/>
          <ac:spMkLst>
            <pc:docMk/>
            <pc:sldMk cId="924864311" sldId="262"/>
            <ac:spMk id="5" creationId="{7717FCF5-DA4E-5F4F-7EE0-3A381558CA0B}"/>
          </ac:spMkLst>
        </pc:spChg>
        <pc:spChg chg="del">
          <ac:chgData name="Carlos Antonio Barros e Silva Junior" userId="ce16b2f2-06e3-41a4-b53b-d905c6c346aa" providerId="ADAL" clId="{F0031A8B-279E-41E7-88CE-AC5FFE7D815E}" dt="2024-07-19T13:13:09.895" v="171" actId="478"/>
          <ac:spMkLst>
            <pc:docMk/>
            <pc:sldMk cId="924864311" sldId="262"/>
            <ac:spMk id="7" creationId="{7CB189D3-BEF0-48E9-CB5C-C217E72734E0}"/>
          </ac:spMkLst>
        </pc:spChg>
        <pc:spChg chg="del">
          <ac:chgData name="Carlos Antonio Barros e Silva Junior" userId="ce16b2f2-06e3-41a4-b53b-d905c6c346aa" providerId="ADAL" clId="{F0031A8B-279E-41E7-88CE-AC5FFE7D815E}" dt="2024-07-19T13:13:09.895" v="171" actId="478"/>
          <ac:spMkLst>
            <pc:docMk/>
            <pc:sldMk cId="924864311" sldId="262"/>
            <ac:spMk id="8" creationId="{7AE9B247-125C-BA10-1CBF-789995CAE32A}"/>
          </ac:spMkLst>
        </pc:spChg>
        <pc:spChg chg="add del mod">
          <ac:chgData name="Carlos Antonio Barros e Silva Junior" userId="ce16b2f2-06e3-41a4-b53b-d905c6c346aa" providerId="ADAL" clId="{F0031A8B-279E-41E7-88CE-AC5FFE7D815E}" dt="2024-07-19T13:21:46.723" v="195" actId="478"/>
          <ac:spMkLst>
            <pc:docMk/>
            <pc:sldMk cId="924864311" sldId="262"/>
            <ac:spMk id="9" creationId="{5EA356E7-F06C-B3F2-928A-76FAD31751A4}"/>
          </ac:spMkLst>
        </pc:spChg>
        <pc:picChg chg="add mod">
          <ac:chgData name="Carlos Antonio Barros e Silva Junior" userId="ce16b2f2-06e3-41a4-b53b-d905c6c346aa" providerId="ADAL" clId="{F0031A8B-279E-41E7-88CE-AC5FFE7D815E}" dt="2024-07-19T13:31:14.564" v="282" actId="1076"/>
          <ac:picMkLst>
            <pc:docMk/>
            <pc:sldMk cId="924864311" sldId="262"/>
            <ac:picMk id="11" creationId="{25A912DC-E00D-DB37-A25B-43D2AA427125}"/>
          </ac:picMkLst>
        </pc:picChg>
        <pc:picChg chg="add del mod">
          <ac:chgData name="Carlos Antonio Barros e Silva Junior" userId="ce16b2f2-06e3-41a4-b53b-d905c6c346aa" providerId="ADAL" clId="{F0031A8B-279E-41E7-88CE-AC5FFE7D815E}" dt="2024-07-19T13:25:44.123" v="248" actId="478"/>
          <ac:picMkLst>
            <pc:docMk/>
            <pc:sldMk cId="924864311" sldId="262"/>
            <ac:picMk id="1026" creationId="{9A0E636B-58F0-BD28-4496-28EDB059EA3A}"/>
          </ac:picMkLst>
        </pc:picChg>
        <pc:picChg chg="del">
          <ac:chgData name="Carlos Antonio Barros e Silva Junior" userId="ce16b2f2-06e3-41a4-b53b-d905c6c346aa" providerId="ADAL" clId="{F0031A8B-279E-41E7-88CE-AC5FFE7D815E}" dt="2024-07-19T13:13:09.895" v="171" actId="478"/>
          <ac:picMkLst>
            <pc:docMk/>
            <pc:sldMk cId="924864311" sldId="262"/>
            <ac:picMk id="3074" creationId="{2ABF9759-379F-7F5E-6F32-3C3FA0C224F6}"/>
          </ac:picMkLst>
        </pc:picChg>
        <pc:picChg chg="del">
          <ac:chgData name="Carlos Antonio Barros e Silva Junior" userId="ce16b2f2-06e3-41a4-b53b-d905c6c346aa" providerId="ADAL" clId="{F0031A8B-279E-41E7-88CE-AC5FFE7D815E}" dt="2024-07-19T13:13:09.895" v="171" actId="478"/>
          <ac:picMkLst>
            <pc:docMk/>
            <pc:sldMk cId="924864311" sldId="262"/>
            <ac:picMk id="3076" creationId="{2FA53061-A365-A9AD-AE0E-480B4933A118}"/>
          </ac:picMkLst>
        </pc:picChg>
      </pc:sldChg>
      <pc:sldChg chg="addSp delSp modSp add mod">
        <pc:chgData name="Carlos Antonio Barros e Silva Junior" userId="ce16b2f2-06e3-41a4-b53b-d905c6c346aa" providerId="ADAL" clId="{F0031A8B-279E-41E7-88CE-AC5FFE7D815E}" dt="2024-07-19T13:39:12.647" v="340" actId="1076"/>
        <pc:sldMkLst>
          <pc:docMk/>
          <pc:sldMk cId="586421942" sldId="263"/>
        </pc:sldMkLst>
        <pc:spChg chg="del">
          <ac:chgData name="Carlos Antonio Barros e Silva Junior" userId="ce16b2f2-06e3-41a4-b53b-d905c6c346aa" providerId="ADAL" clId="{F0031A8B-279E-41E7-88CE-AC5FFE7D815E}" dt="2024-07-19T13:33:50.256" v="304" actId="478"/>
          <ac:spMkLst>
            <pc:docMk/>
            <pc:sldMk cId="586421942" sldId="263"/>
            <ac:spMk id="4" creationId="{C48AA78B-35F4-2EFE-3351-24F5D80012E5}"/>
          </ac:spMkLst>
        </pc:spChg>
        <pc:spChg chg="add mod">
          <ac:chgData name="Carlos Antonio Barros e Silva Junior" userId="ce16b2f2-06e3-41a4-b53b-d905c6c346aa" providerId="ADAL" clId="{F0031A8B-279E-41E7-88CE-AC5FFE7D815E}" dt="2024-07-19T13:38:27.932" v="338" actId="1076"/>
          <ac:spMkLst>
            <pc:docMk/>
            <pc:sldMk cId="586421942" sldId="263"/>
            <ac:spMk id="6" creationId="{7CA5A45D-C794-9BB3-95EB-180295CDF4DF}"/>
          </ac:spMkLst>
        </pc:spChg>
        <pc:spChg chg="del">
          <ac:chgData name="Carlos Antonio Barros e Silva Junior" userId="ce16b2f2-06e3-41a4-b53b-d905c6c346aa" providerId="ADAL" clId="{F0031A8B-279E-41E7-88CE-AC5FFE7D815E}" dt="2024-07-19T13:33:53.928" v="305" actId="21"/>
          <ac:spMkLst>
            <pc:docMk/>
            <pc:sldMk cId="586421942" sldId="263"/>
            <ac:spMk id="9" creationId="{5EA356E7-F06C-B3F2-928A-76FAD31751A4}"/>
          </ac:spMkLst>
        </pc:spChg>
        <pc:picChg chg="add del">
          <ac:chgData name="Carlos Antonio Barros e Silva Junior" userId="ce16b2f2-06e3-41a4-b53b-d905c6c346aa" providerId="ADAL" clId="{F0031A8B-279E-41E7-88CE-AC5FFE7D815E}" dt="2024-07-19T13:32:57.638" v="293" actId="21"/>
          <ac:picMkLst>
            <pc:docMk/>
            <pc:sldMk cId="586421942" sldId="263"/>
            <ac:picMk id="3" creationId="{7C7E06BC-EDEC-A04D-5AB2-ABD55B5CEC25}"/>
          </ac:picMkLst>
        </pc:picChg>
        <pc:picChg chg="add mod">
          <ac:chgData name="Carlos Antonio Barros e Silva Junior" userId="ce16b2f2-06e3-41a4-b53b-d905c6c346aa" providerId="ADAL" clId="{F0031A8B-279E-41E7-88CE-AC5FFE7D815E}" dt="2024-07-19T13:38:22.167" v="337" actId="1076"/>
          <ac:picMkLst>
            <pc:docMk/>
            <pc:sldMk cId="586421942" sldId="263"/>
            <ac:picMk id="8" creationId="{29D392C4-BD59-DDC1-7D46-46385550DAD5}"/>
          </ac:picMkLst>
        </pc:picChg>
        <pc:picChg chg="add mod">
          <ac:chgData name="Carlos Antonio Barros e Silva Junior" userId="ce16b2f2-06e3-41a4-b53b-d905c6c346aa" providerId="ADAL" clId="{F0031A8B-279E-41E7-88CE-AC5FFE7D815E}" dt="2024-07-19T13:39:12.647" v="340" actId="1076"/>
          <ac:picMkLst>
            <pc:docMk/>
            <pc:sldMk cId="586421942" sldId="263"/>
            <ac:picMk id="11" creationId="{37326424-343D-F528-916E-A0ACD620C2FC}"/>
          </ac:picMkLst>
        </pc:picChg>
        <pc:picChg chg="del">
          <ac:chgData name="Carlos Antonio Barros e Silva Junior" userId="ce16b2f2-06e3-41a4-b53b-d905c6c346aa" providerId="ADAL" clId="{F0031A8B-279E-41E7-88CE-AC5FFE7D815E}" dt="2024-07-19T13:32:55.169" v="292" actId="478"/>
          <ac:picMkLst>
            <pc:docMk/>
            <pc:sldMk cId="586421942" sldId="263"/>
            <ac:picMk id="1026" creationId="{9A0E636B-58F0-BD28-4496-28EDB059EA3A}"/>
          </ac:picMkLst>
        </pc:picChg>
      </pc:sldChg>
      <pc:sldChg chg="addSp modSp add mod">
        <pc:chgData name="Carlos Antonio Barros e Silva Junior" userId="ce16b2f2-06e3-41a4-b53b-d905c6c346aa" providerId="ADAL" clId="{F0031A8B-279E-41E7-88CE-AC5FFE7D815E}" dt="2024-07-19T13:35:45.754" v="316" actId="1440"/>
        <pc:sldMkLst>
          <pc:docMk/>
          <pc:sldMk cId="771773193" sldId="264"/>
        </pc:sldMkLst>
        <pc:spChg chg="mod">
          <ac:chgData name="Carlos Antonio Barros e Silva Junior" userId="ce16b2f2-06e3-41a4-b53b-d905c6c346aa" providerId="ADAL" clId="{F0031A8B-279E-41E7-88CE-AC5FFE7D815E}" dt="2024-07-19T13:32:36.842" v="289" actId="1076"/>
          <ac:spMkLst>
            <pc:docMk/>
            <pc:sldMk cId="771773193" sldId="264"/>
            <ac:spMk id="4" creationId="{C48AA78B-35F4-2EFE-3351-24F5D80012E5}"/>
          </ac:spMkLst>
        </pc:spChg>
        <pc:spChg chg="add mod">
          <ac:chgData name="Carlos Antonio Barros e Silva Junior" userId="ce16b2f2-06e3-41a4-b53b-d905c6c346aa" providerId="ADAL" clId="{F0031A8B-279E-41E7-88CE-AC5FFE7D815E}" dt="2024-07-19T13:35:33.841" v="315" actId="1076"/>
          <ac:spMkLst>
            <pc:docMk/>
            <pc:sldMk cId="771773193" sldId="264"/>
            <ac:spMk id="9" creationId="{5EA356E7-F06C-B3F2-928A-76FAD31751A4}"/>
          </ac:spMkLst>
        </pc:spChg>
        <pc:picChg chg="add mod">
          <ac:chgData name="Carlos Antonio Barros e Silva Junior" userId="ce16b2f2-06e3-41a4-b53b-d905c6c346aa" providerId="ADAL" clId="{F0031A8B-279E-41E7-88CE-AC5FFE7D815E}" dt="2024-07-19T13:35:45.754" v="316" actId="1440"/>
          <ac:picMkLst>
            <pc:docMk/>
            <pc:sldMk cId="771773193" sldId="264"/>
            <ac:picMk id="3" creationId="{7C7E06BC-EDEC-A04D-5AB2-ABD55B5CEC25}"/>
          </ac:picMkLst>
        </pc:picChg>
        <pc:picChg chg="mod">
          <ac:chgData name="Carlos Antonio Barros e Silva Junior" userId="ce16b2f2-06e3-41a4-b53b-d905c6c346aa" providerId="ADAL" clId="{F0031A8B-279E-41E7-88CE-AC5FFE7D815E}" dt="2024-07-19T13:32:44.122" v="291" actId="1076"/>
          <ac:picMkLst>
            <pc:docMk/>
            <pc:sldMk cId="771773193" sldId="264"/>
            <ac:picMk id="11" creationId="{25A912DC-E00D-DB37-A25B-43D2AA427125}"/>
          </ac:picMkLst>
        </pc:picChg>
      </pc:sldChg>
      <pc:sldChg chg="addSp modSp add mod">
        <pc:chgData name="Carlos Antonio Barros e Silva Junior" userId="ce16b2f2-06e3-41a4-b53b-d905c6c346aa" providerId="ADAL" clId="{F0031A8B-279E-41E7-88CE-AC5FFE7D815E}" dt="2024-07-19T14:06:39.442" v="411" actId="1076"/>
        <pc:sldMkLst>
          <pc:docMk/>
          <pc:sldMk cId="2048414332" sldId="265"/>
        </pc:sldMkLst>
        <pc:spChg chg="add mod">
          <ac:chgData name="Carlos Antonio Barros e Silva Junior" userId="ce16b2f2-06e3-41a4-b53b-d905c6c346aa" providerId="ADAL" clId="{F0031A8B-279E-41E7-88CE-AC5FFE7D815E}" dt="2024-07-19T13:41:46.567" v="370" actId="113"/>
          <ac:spMkLst>
            <pc:docMk/>
            <pc:sldMk cId="2048414332" sldId="265"/>
            <ac:spMk id="4" creationId="{E84BAFD5-9B59-E710-6F59-D0488A19D8F0}"/>
          </ac:spMkLst>
        </pc:spChg>
        <pc:spChg chg="mod">
          <ac:chgData name="Carlos Antonio Barros e Silva Junior" userId="ce16b2f2-06e3-41a4-b53b-d905c6c346aa" providerId="ADAL" clId="{F0031A8B-279E-41E7-88CE-AC5FFE7D815E}" dt="2024-07-19T14:06:39.442" v="411" actId="1076"/>
          <ac:spMkLst>
            <pc:docMk/>
            <pc:sldMk cId="2048414332" sldId="265"/>
            <ac:spMk id="6" creationId="{7CA5A45D-C794-9BB3-95EB-180295CDF4DF}"/>
          </ac:spMkLst>
        </pc:spChg>
        <pc:spChg chg="add mod">
          <ac:chgData name="Carlos Antonio Barros e Silva Junior" userId="ce16b2f2-06e3-41a4-b53b-d905c6c346aa" providerId="ADAL" clId="{F0031A8B-279E-41E7-88CE-AC5FFE7D815E}" dt="2024-07-19T14:06:18.599" v="410" actId="1076"/>
          <ac:spMkLst>
            <pc:docMk/>
            <pc:sldMk cId="2048414332" sldId="265"/>
            <ac:spMk id="13" creationId="{ABE7DB01-319C-50E3-42AD-2B8C021E967B}"/>
          </ac:spMkLst>
        </pc:spChg>
        <pc:picChg chg="add mod">
          <ac:chgData name="Carlos Antonio Barros e Silva Junior" userId="ce16b2f2-06e3-41a4-b53b-d905c6c346aa" providerId="ADAL" clId="{F0031A8B-279E-41E7-88CE-AC5FFE7D815E}" dt="2024-07-19T14:05:24.492" v="393" actId="14100"/>
          <ac:picMkLst>
            <pc:docMk/>
            <pc:sldMk cId="2048414332" sldId="265"/>
            <ac:picMk id="7" creationId="{2C3CFAC6-7B43-3CA4-0D0F-318F7F0DDAD9}"/>
          </ac:picMkLst>
        </pc:picChg>
        <pc:picChg chg="mod">
          <ac:chgData name="Carlos Antonio Barros e Silva Junior" userId="ce16b2f2-06e3-41a4-b53b-d905c6c346aa" providerId="ADAL" clId="{F0031A8B-279E-41E7-88CE-AC5FFE7D815E}" dt="2024-07-19T13:41:35.396" v="368" actId="1076"/>
          <ac:picMkLst>
            <pc:docMk/>
            <pc:sldMk cId="2048414332" sldId="265"/>
            <ac:picMk id="8" creationId="{29D392C4-BD59-DDC1-7D46-46385550DAD5}"/>
          </ac:picMkLst>
        </pc:picChg>
        <pc:picChg chg="add mod">
          <ac:chgData name="Carlos Antonio Barros e Silva Junior" userId="ce16b2f2-06e3-41a4-b53b-d905c6c346aa" providerId="ADAL" clId="{F0031A8B-279E-41E7-88CE-AC5FFE7D815E}" dt="2024-07-19T14:04:34.908" v="387" actId="1076"/>
          <ac:picMkLst>
            <pc:docMk/>
            <pc:sldMk cId="2048414332" sldId="265"/>
            <ac:picMk id="10" creationId="{5C5CD20F-6706-31F3-96CA-B1C0C5F52AF8}"/>
          </ac:picMkLst>
        </pc:picChg>
        <pc:picChg chg="mod">
          <ac:chgData name="Carlos Antonio Barros e Silva Junior" userId="ce16b2f2-06e3-41a4-b53b-d905c6c346aa" providerId="ADAL" clId="{F0031A8B-279E-41E7-88CE-AC5FFE7D815E}" dt="2024-07-19T13:41:37.833" v="369" actId="1076"/>
          <ac:picMkLst>
            <pc:docMk/>
            <pc:sldMk cId="2048414332" sldId="265"/>
            <ac:picMk id="11" creationId="{37326424-343D-F528-916E-A0ACD620C2FC}"/>
          </ac:picMkLst>
        </pc:picChg>
      </pc:sldChg>
      <pc:sldChg chg="addSp modSp add mod">
        <pc:chgData name="Carlos Antonio Barros e Silva Junior" userId="ce16b2f2-06e3-41a4-b53b-d905c6c346aa" providerId="ADAL" clId="{F0031A8B-279E-41E7-88CE-AC5FFE7D815E}" dt="2024-07-19T14:38:04.564" v="608" actId="113"/>
        <pc:sldMkLst>
          <pc:docMk/>
          <pc:sldMk cId="1185684589" sldId="266"/>
        </pc:sldMkLst>
        <pc:spChg chg="mod">
          <ac:chgData name="Carlos Antonio Barros e Silva Junior" userId="ce16b2f2-06e3-41a4-b53b-d905c6c346aa" providerId="ADAL" clId="{F0031A8B-279E-41E7-88CE-AC5FFE7D815E}" dt="2024-07-19T14:30:43.733" v="506" actId="1076"/>
          <ac:spMkLst>
            <pc:docMk/>
            <pc:sldMk cId="1185684589" sldId="266"/>
            <ac:spMk id="3" creationId="{A93389DF-8B65-E248-E47E-240E2CA98054}"/>
          </ac:spMkLst>
        </pc:spChg>
        <pc:spChg chg="add mod">
          <ac:chgData name="Carlos Antonio Barros e Silva Junior" userId="ce16b2f2-06e3-41a4-b53b-d905c6c346aa" providerId="ADAL" clId="{F0031A8B-279E-41E7-88CE-AC5FFE7D815E}" dt="2024-07-19T14:32:48.129" v="542" actId="1076"/>
          <ac:spMkLst>
            <pc:docMk/>
            <pc:sldMk cId="1185684589" sldId="266"/>
            <ac:spMk id="5" creationId="{2A949410-42EE-2805-606C-10B3FEBF3898}"/>
          </ac:spMkLst>
        </pc:spChg>
        <pc:spChg chg="add mod">
          <ac:chgData name="Carlos Antonio Barros e Silva Junior" userId="ce16b2f2-06e3-41a4-b53b-d905c6c346aa" providerId="ADAL" clId="{F0031A8B-279E-41E7-88CE-AC5FFE7D815E}" dt="2024-07-19T14:38:04.564" v="608" actId="113"/>
          <ac:spMkLst>
            <pc:docMk/>
            <pc:sldMk cId="1185684589" sldId="266"/>
            <ac:spMk id="7" creationId="{40C7C296-16FE-E43B-D594-481DEEB32086}"/>
          </ac:spMkLst>
        </pc:spChg>
        <pc:picChg chg="add mod">
          <ac:chgData name="Carlos Antonio Barros e Silva Junior" userId="ce16b2f2-06e3-41a4-b53b-d905c6c346aa" providerId="ADAL" clId="{F0031A8B-279E-41E7-88CE-AC5FFE7D815E}" dt="2024-07-19T14:31:46.900" v="515" actId="1076"/>
          <ac:picMkLst>
            <pc:docMk/>
            <pc:sldMk cId="1185684589" sldId="266"/>
            <ac:picMk id="2" creationId="{0819DD07-CBD3-C8F0-AE06-A1F8B98B5FDF}"/>
          </ac:picMkLst>
        </pc:picChg>
        <pc:picChg chg="add mod">
          <ac:chgData name="Carlos Antonio Barros e Silva Junior" userId="ce16b2f2-06e3-41a4-b53b-d905c6c346aa" providerId="ADAL" clId="{F0031A8B-279E-41E7-88CE-AC5FFE7D815E}" dt="2024-07-19T14:33:42.440" v="553" actId="1076"/>
          <ac:picMkLst>
            <pc:docMk/>
            <pc:sldMk cId="1185684589" sldId="266"/>
            <ac:picMk id="9" creationId="{EAF02010-F799-171E-7E5A-CB75D029CCFA}"/>
          </ac:picMkLst>
        </pc:picChg>
        <pc:picChg chg="mod">
          <ac:chgData name="Carlos Antonio Barros e Silva Junior" userId="ce16b2f2-06e3-41a4-b53b-d905c6c346aa" providerId="ADAL" clId="{F0031A8B-279E-41E7-88CE-AC5FFE7D815E}" dt="2024-07-19T14:30:09.454" v="497" actId="1076"/>
          <ac:picMkLst>
            <pc:docMk/>
            <pc:sldMk cId="1185684589" sldId="266"/>
            <ac:picMk id="3076" creationId="{FD577A0E-9F8E-18C8-3A1A-3F58FCF927FB}"/>
          </ac:picMkLst>
        </pc:picChg>
        <pc:picChg chg="mod">
          <ac:chgData name="Carlos Antonio Barros e Silva Junior" userId="ce16b2f2-06e3-41a4-b53b-d905c6c346aa" providerId="ADAL" clId="{F0031A8B-279E-41E7-88CE-AC5FFE7D815E}" dt="2024-07-19T14:30:50.904" v="509" actId="1076"/>
          <ac:picMkLst>
            <pc:docMk/>
            <pc:sldMk cId="1185684589" sldId="266"/>
            <ac:picMk id="3078" creationId="{EFAE90AD-8044-61EA-AA44-944A331AD688}"/>
          </ac:picMkLst>
        </pc:picChg>
      </pc:sldChg>
      <pc:sldChg chg="addSp delSp modSp add mod">
        <pc:chgData name="Carlos Antonio Barros e Silva Junior" userId="ce16b2f2-06e3-41a4-b53b-d905c6c346aa" providerId="ADAL" clId="{F0031A8B-279E-41E7-88CE-AC5FFE7D815E}" dt="2024-07-19T14:43:57.202" v="628" actId="1076"/>
        <pc:sldMkLst>
          <pc:docMk/>
          <pc:sldMk cId="3639490074" sldId="267"/>
        </pc:sldMkLst>
        <pc:spChg chg="add del mod">
          <ac:chgData name="Carlos Antonio Barros e Silva Junior" userId="ce16b2f2-06e3-41a4-b53b-d905c6c346aa" providerId="ADAL" clId="{F0031A8B-279E-41E7-88CE-AC5FFE7D815E}" dt="2024-07-19T14:41:18.663" v="615" actId="113"/>
          <ac:spMkLst>
            <pc:docMk/>
            <pc:sldMk cId="3639490074" sldId="267"/>
            <ac:spMk id="7" creationId="{40C7C296-16FE-E43B-D594-481DEEB32086}"/>
          </ac:spMkLst>
        </pc:spChg>
        <pc:picChg chg="add del mod">
          <ac:chgData name="Carlos Antonio Barros e Silva Junior" userId="ce16b2f2-06e3-41a4-b53b-d905c6c346aa" providerId="ADAL" clId="{F0031A8B-279E-41E7-88CE-AC5FFE7D815E}" dt="2024-07-19T14:36:47.224" v="574" actId="478"/>
          <ac:picMkLst>
            <pc:docMk/>
            <pc:sldMk cId="3639490074" sldId="267"/>
            <ac:picMk id="6" creationId="{4DDEA40B-239F-8B31-F750-7677C04E7E86}"/>
          </ac:picMkLst>
        </pc:picChg>
        <pc:picChg chg="add del">
          <ac:chgData name="Carlos Antonio Barros e Silva Junior" userId="ce16b2f2-06e3-41a4-b53b-d905c6c346aa" providerId="ADAL" clId="{F0031A8B-279E-41E7-88CE-AC5FFE7D815E}" dt="2024-07-19T14:34:42.263" v="565" actId="478"/>
          <ac:picMkLst>
            <pc:docMk/>
            <pc:sldMk cId="3639490074" sldId="267"/>
            <ac:picMk id="9" creationId="{EAF02010-F799-171E-7E5A-CB75D029CCFA}"/>
          </ac:picMkLst>
        </pc:picChg>
        <pc:picChg chg="add del mod">
          <ac:chgData name="Carlos Antonio Barros e Silva Junior" userId="ce16b2f2-06e3-41a4-b53b-d905c6c346aa" providerId="ADAL" clId="{F0031A8B-279E-41E7-88CE-AC5FFE7D815E}" dt="2024-07-19T14:41:20.538" v="616" actId="478"/>
          <ac:picMkLst>
            <pc:docMk/>
            <pc:sldMk cId="3639490074" sldId="267"/>
            <ac:picMk id="10" creationId="{56B00080-772B-D528-18AE-D33F42F0BC48}"/>
          </ac:picMkLst>
        </pc:picChg>
        <pc:picChg chg="add del mod">
          <ac:chgData name="Carlos Antonio Barros e Silva Junior" userId="ce16b2f2-06e3-41a4-b53b-d905c6c346aa" providerId="ADAL" clId="{F0031A8B-279E-41E7-88CE-AC5FFE7D815E}" dt="2024-07-19T14:42:48.848" v="618" actId="478"/>
          <ac:picMkLst>
            <pc:docMk/>
            <pc:sldMk cId="3639490074" sldId="267"/>
            <ac:picMk id="11" creationId="{763B2974-E443-65CC-1A39-B979F2014D2B}"/>
          </ac:picMkLst>
        </pc:picChg>
        <pc:picChg chg="add mod">
          <ac:chgData name="Carlos Antonio Barros e Silva Junior" userId="ce16b2f2-06e3-41a4-b53b-d905c6c346aa" providerId="ADAL" clId="{F0031A8B-279E-41E7-88CE-AC5FFE7D815E}" dt="2024-07-19T14:43:57.202" v="628" actId="1076"/>
          <ac:picMkLst>
            <pc:docMk/>
            <pc:sldMk cId="3639490074" sldId="267"/>
            <ac:picMk id="5122" creationId="{BA1B3268-B4A4-54FE-9927-DEB50EB4A92F}"/>
          </ac:picMkLst>
        </pc:picChg>
      </pc:sldChg>
      <pc:sldChg chg="addSp delSp modSp add mod">
        <pc:chgData name="Carlos Antonio Barros e Silva Junior" userId="ce16b2f2-06e3-41a4-b53b-d905c6c346aa" providerId="ADAL" clId="{F0031A8B-279E-41E7-88CE-AC5FFE7D815E}" dt="2024-07-19T18:35:24.714" v="657" actId="1076"/>
        <pc:sldMkLst>
          <pc:docMk/>
          <pc:sldMk cId="1725963825" sldId="268"/>
        </pc:sldMkLst>
        <pc:spChg chg="mod">
          <ac:chgData name="Carlos Antonio Barros e Silva Junior" userId="ce16b2f2-06e3-41a4-b53b-d905c6c346aa" providerId="ADAL" clId="{F0031A8B-279E-41E7-88CE-AC5FFE7D815E}" dt="2024-07-19T14:46:00.440" v="641" actId="207"/>
          <ac:spMkLst>
            <pc:docMk/>
            <pc:sldMk cId="1725963825" sldId="268"/>
            <ac:spMk id="7" creationId="{40C7C296-16FE-E43B-D594-481DEEB32086}"/>
          </ac:spMkLst>
        </pc:spChg>
        <pc:picChg chg="del mod">
          <ac:chgData name="Carlos Antonio Barros e Silva Junior" userId="ce16b2f2-06e3-41a4-b53b-d905c6c346aa" providerId="ADAL" clId="{F0031A8B-279E-41E7-88CE-AC5FFE7D815E}" dt="2024-07-19T18:35:07.427" v="652" actId="478"/>
          <ac:picMkLst>
            <pc:docMk/>
            <pc:sldMk cId="1725963825" sldId="268"/>
            <ac:picMk id="6" creationId="{4DDEA40B-239F-8B31-F750-7677C04E7E86}"/>
          </ac:picMkLst>
        </pc:picChg>
        <pc:picChg chg="add mod modCrop">
          <ac:chgData name="Carlos Antonio Barros e Silva Junior" userId="ce16b2f2-06e3-41a4-b53b-d905c6c346aa" providerId="ADAL" clId="{F0031A8B-279E-41E7-88CE-AC5FFE7D815E}" dt="2024-07-19T18:35:24.714" v="657" actId="1076"/>
          <ac:picMkLst>
            <pc:docMk/>
            <pc:sldMk cId="1725963825" sldId="268"/>
            <ac:picMk id="8" creationId="{6FA2AD2F-64C5-F476-F1EC-FA0D2A7E7254}"/>
          </ac:picMkLst>
        </pc:picChg>
      </pc:sldChg>
      <pc:sldChg chg="modSp add mod">
        <pc:chgData name="Carlos Antonio Barros e Silva Junior" userId="ce16b2f2-06e3-41a4-b53b-d905c6c346aa" providerId="ADAL" clId="{F0031A8B-279E-41E7-88CE-AC5FFE7D815E}" dt="2024-07-19T18:34:17.832" v="651" actId="113"/>
        <pc:sldMkLst>
          <pc:docMk/>
          <pc:sldMk cId="2612778981" sldId="269"/>
        </pc:sldMkLst>
        <pc:spChg chg="mod">
          <ac:chgData name="Carlos Antonio Barros e Silva Junior" userId="ce16b2f2-06e3-41a4-b53b-d905c6c346aa" providerId="ADAL" clId="{F0031A8B-279E-41E7-88CE-AC5FFE7D815E}" dt="2024-07-19T18:34:17.832" v="651" actId="113"/>
          <ac:spMkLst>
            <pc:docMk/>
            <pc:sldMk cId="2612778981" sldId="269"/>
            <ac:spMk id="7" creationId="{40C7C296-16FE-E43B-D594-481DEEB32086}"/>
          </ac:spMkLst>
        </pc:spChg>
      </pc:sldChg>
      <pc:sldChg chg="addSp delSp modSp add mod">
        <pc:chgData name="Carlos Antonio Barros e Silva Junior" userId="ce16b2f2-06e3-41a4-b53b-d905c6c346aa" providerId="ADAL" clId="{F0031A8B-279E-41E7-88CE-AC5FFE7D815E}" dt="2024-07-19T14:47:08.056" v="650" actId="1076"/>
        <pc:sldMkLst>
          <pc:docMk/>
          <pc:sldMk cId="1082488973" sldId="270"/>
        </pc:sldMkLst>
        <pc:spChg chg="add mod">
          <ac:chgData name="Carlos Antonio Barros e Silva Junior" userId="ce16b2f2-06e3-41a4-b53b-d905c6c346aa" providerId="ADAL" clId="{F0031A8B-279E-41E7-88CE-AC5FFE7D815E}" dt="2024-07-19T14:47:08.056" v="650" actId="1076"/>
          <ac:spMkLst>
            <pc:docMk/>
            <pc:sldMk cId="1082488973" sldId="270"/>
            <ac:spMk id="4" creationId="{0B886452-CEC5-384B-D444-5D08A4175D21}"/>
          </ac:spMkLst>
        </pc:spChg>
        <pc:spChg chg="mod">
          <ac:chgData name="Carlos Antonio Barros e Silva Junior" userId="ce16b2f2-06e3-41a4-b53b-d905c6c346aa" providerId="ADAL" clId="{F0031A8B-279E-41E7-88CE-AC5FFE7D815E}" dt="2024-07-19T14:46:40.340" v="647" actId="5793"/>
          <ac:spMkLst>
            <pc:docMk/>
            <pc:sldMk cId="1082488973" sldId="270"/>
            <ac:spMk id="7" creationId="{40C7C296-16FE-E43B-D594-481DEEB32086}"/>
          </ac:spMkLst>
        </pc:spChg>
        <pc:picChg chg="del">
          <ac:chgData name="Carlos Antonio Barros e Silva Junior" userId="ce16b2f2-06e3-41a4-b53b-d905c6c346aa" providerId="ADAL" clId="{F0031A8B-279E-41E7-88CE-AC5FFE7D815E}" dt="2024-07-19T14:46:43.309" v="648" actId="478"/>
          <ac:picMkLst>
            <pc:docMk/>
            <pc:sldMk cId="1082488973" sldId="270"/>
            <ac:picMk id="6" creationId="{4DDEA40B-239F-8B31-F750-7677C04E7E86}"/>
          </ac:picMkLst>
        </pc:picChg>
      </pc:sldChg>
      <pc:sldChg chg="addSp delSp modSp add mod">
        <pc:chgData name="Carlos Antonio Barros e Silva Junior" userId="ce16b2f2-06e3-41a4-b53b-d905c6c346aa" providerId="ADAL" clId="{F0031A8B-279E-41E7-88CE-AC5FFE7D815E}" dt="2024-07-19T18:44:14.634" v="678" actId="1076"/>
        <pc:sldMkLst>
          <pc:docMk/>
          <pc:sldMk cId="1745361581" sldId="271"/>
        </pc:sldMkLst>
        <pc:spChg chg="del">
          <ac:chgData name="Carlos Antonio Barros e Silva Junior" userId="ce16b2f2-06e3-41a4-b53b-d905c6c346aa" providerId="ADAL" clId="{F0031A8B-279E-41E7-88CE-AC5FFE7D815E}" dt="2024-07-19T18:38:01.603" v="662" actId="478"/>
          <ac:spMkLst>
            <pc:docMk/>
            <pc:sldMk cId="1745361581" sldId="271"/>
            <ac:spMk id="4" creationId="{0B886452-CEC5-384B-D444-5D08A4175D21}"/>
          </ac:spMkLst>
        </pc:spChg>
        <pc:spChg chg="del">
          <ac:chgData name="Carlos Antonio Barros e Silva Junior" userId="ce16b2f2-06e3-41a4-b53b-d905c6c346aa" providerId="ADAL" clId="{F0031A8B-279E-41E7-88CE-AC5FFE7D815E}" dt="2024-07-19T18:37:56.443" v="660" actId="478"/>
          <ac:spMkLst>
            <pc:docMk/>
            <pc:sldMk cId="1745361581" sldId="271"/>
            <ac:spMk id="5" creationId="{2A949410-42EE-2805-606C-10B3FEBF3898}"/>
          </ac:spMkLst>
        </pc:spChg>
        <pc:spChg chg="del">
          <ac:chgData name="Carlos Antonio Barros e Silva Junior" userId="ce16b2f2-06e3-41a4-b53b-d905c6c346aa" providerId="ADAL" clId="{F0031A8B-279E-41E7-88CE-AC5FFE7D815E}" dt="2024-07-19T18:37:59.232" v="661" actId="478"/>
          <ac:spMkLst>
            <pc:docMk/>
            <pc:sldMk cId="1745361581" sldId="271"/>
            <ac:spMk id="7" creationId="{40C7C296-16FE-E43B-D594-481DEEB32086}"/>
          </ac:spMkLst>
        </pc:spChg>
        <pc:spChg chg="add mod">
          <ac:chgData name="Carlos Antonio Barros e Silva Junior" userId="ce16b2f2-06e3-41a4-b53b-d905c6c346aa" providerId="ADAL" clId="{F0031A8B-279E-41E7-88CE-AC5FFE7D815E}" dt="2024-07-19T18:41:17.431" v="676" actId="1076"/>
          <ac:spMkLst>
            <pc:docMk/>
            <pc:sldMk cId="1745361581" sldId="271"/>
            <ac:spMk id="10" creationId="{69FBEF20-B777-5F52-14C7-BDEFEC3901B6}"/>
          </ac:spMkLst>
        </pc:spChg>
        <pc:picChg chg="del">
          <ac:chgData name="Carlos Antonio Barros e Silva Junior" userId="ce16b2f2-06e3-41a4-b53b-d905c6c346aa" providerId="ADAL" clId="{F0031A8B-279E-41E7-88CE-AC5FFE7D815E}" dt="2024-07-19T18:37:53.797" v="659" actId="478"/>
          <ac:picMkLst>
            <pc:docMk/>
            <pc:sldMk cId="1745361581" sldId="271"/>
            <ac:picMk id="2" creationId="{0819DD07-CBD3-C8F0-AE06-A1F8B98B5FDF}"/>
          </ac:picMkLst>
        </pc:picChg>
        <pc:picChg chg="add mod">
          <ac:chgData name="Carlos Antonio Barros e Silva Junior" userId="ce16b2f2-06e3-41a4-b53b-d905c6c346aa" providerId="ADAL" clId="{F0031A8B-279E-41E7-88CE-AC5FFE7D815E}" dt="2024-07-19T18:38:19.731" v="666" actId="1076"/>
          <ac:picMkLst>
            <pc:docMk/>
            <pc:sldMk cId="1745361581" sldId="271"/>
            <ac:picMk id="6" creationId="{5F0FD5C9-D2FD-45DE-B132-F75A0E54D5FB}"/>
          </ac:picMkLst>
        </pc:picChg>
        <pc:picChg chg="add mod">
          <ac:chgData name="Carlos Antonio Barros e Silva Junior" userId="ce16b2f2-06e3-41a4-b53b-d905c6c346aa" providerId="ADAL" clId="{F0031A8B-279E-41E7-88CE-AC5FFE7D815E}" dt="2024-07-19T18:38:22.980" v="667" actId="1076"/>
          <ac:picMkLst>
            <pc:docMk/>
            <pc:sldMk cId="1745361581" sldId="271"/>
            <ac:picMk id="8" creationId="{93159B81-A844-EDB3-F364-3D959DB43A85}"/>
          </ac:picMkLst>
        </pc:picChg>
        <pc:picChg chg="add mod">
          <ac:chgData name="Carlos Antonio Barros e Silva Junior" userId="ce16b2f2-06e3-41a4-b53b-d905c6c346aa" providerId="ADAL" clId="{F0031A8B-279E-41E7-88CE-AC5FFE7D815E}" dt="2024-07-19T18:44:14.634" v="678" actId="1076"/>
          <ac:picMkLst>
            <pc:docMk/>
            <pc:sldMk cId="1745361581" sldId="271"/>
            <ac:picMk id="7170" creationId="{3E0FA605-16DA-BA49-F26B-D6A3274DC98F}"/>
          </ac:picMkLst>
        </pc:picChg>
      </pc:sldChg>
      <pc:sldChg chg="addSp modSp new mod">
        <pc:chgData name="Carlos Antonio Barros e Silva Junior" userId="ce16b2f2-06e3-41a4-b53b-d905c6c346aa" providerId="ADAL" clId="{F0031A8B-279E-41E7-88CE-AC5FFE7D815E}" dt="2024-07-19T18:49:25.076" v="723" actId="6549"/>
        <pc:sldMkLst>
          <pc:docMk/>
          <pc:sldMk cId="1980448886" sldId="272"/>
        </pc:sldMkLst>
        <pc:spChg chg="add mod">
          <ac:chgData name="Carlos Antonio Barros e Silva Junior" userId="ce16b2f2-06e3-41a4-b53b-d905c6c346aa" providerId="ADAL" clId="{F0031A8B-279E-41E7-88CE-AC5FFE7D815E}" dt="2024-07-19T18:49:25.076" v="723" actId="6549"/>
          <ac:spMkLst>
            <pc:docMk/>
            <pc:sldMk cId="1980448886" sldId="272"/>
            <ac:spMk id="2" creationId="{50F731C2-3292-35D8-CDDF-49B56F8DF7CF}"/>
          </ac:spMkLst>
        </pc:spChg>
        <pc:spChg chg="add mod">
          <ac:chgData name="Carlos Antonio Barros e Silva Junior" userId="ce16b2f2-06e3-41a4-b53b-d905c6c346aa" providerId="ADAL" clId="{F0031A8B-279E-41E7-88CE-AC5FFE7D815E}" dt="2024-07-19T18:45:34.125" v="683"/>
          <ac:spMkLst>
            <pc:docMk/>
            <pc:sldMk cId="1980448886" sldId="272"/>
            <ac:spMk id="4" creationId="{3CA16EAA-9C0D-78D7-153F-F91091490EB9}"/>
          </ac:spMkLst>
        </pc:spChg>
        <pc:spChg chg="add mod">
          <ac:chgData name="Carlos Antonio Barros e Silva Junior" userId="ce16b2f2-06e3-41a4-b53b-d905c6c346aa" providerId="ADAL" clId="{F0031A8B-279E-41E7-88CE-AC5FFE7D815E}" dt="2024-07-19T18:48:12.819" v="720" actId="207"/>
          <ac:spMkLst>
            <pc:docMk/>
            <pc:sldMk cId="1980448886" sldId="272"/>
            <ac:spMk id="5" creationId="{68EBBEB2-BC9E-05BA-A9B6-6D3C4FE20089}"/>
          </ac:spMkLst>
        </pc:spChg>
        <pc:graphicFrameChg chg="add mod modGraphic">
          <ac:chgData name="Carlos Antonio Barros e Silva Junior" userId="ce16b2f2-06e3-41a4-b53b-d905c6c346aa" providerId="ADAL" clId="{F0031A8B-279E-41E7-88CE-AC5FFE7D815E}" dt="2024-07-19T18:47:51.250" v="719" actId="339"/>
          <ac:graphicFrameMkLst>
            <pc:docMk/>
            <pc:sldMk cId="1980448886" sldId="272"/>
            <ac:graphicFrameMk id="6" creationId="{DC1D5A5E-2DC9-6E69-8DB6-81D677A69C1F}"/>
          </ac:graphicFrameMkLst>
        </pc:graphicFrameChg>
        <pc:picChg chg="add mod">
          <ac:chgData name="Carlos Antonio Barros e Silva Junior" userId="ce16b2f2-06e3-41a4-b53b-d905c6c346aa" providerId="ADAL" clId="{F0031A8B-279E-41E7-88CE-AC5FFE7D815E}" dt="2024-07-19T18:45:34.125" v="683"/>
          <ac:picMkLst>
            <pc:docMk/>
            <pc:sldMk cId="1980448886" sldId="272"/>
            <ac:picMk id="3" creationId="{5B4CED7C-CAB9-C28E-457F-48CDC40D3290}"/>
          </ac:picMkLst>
        </pc:picChg>
      </pc:sldChg>
      <pc:sldChg chg="addSp modSp add mod">
        <pc:chgData name="Carlos Antonio Barros e Silva Junior" userId="ce16b2f2-06e3-41a4-b53b-d905c6c346aa" providerId="ADAL" clId="{F0031A8B-279E-41E7-88CE-AC5FFE7D815E}" dt="2024-07-19T18:49:56.397" v="727" actId="1076"/>
        <pc:sldMkLst>
          <pc:docMk/>
          <pc:sldMk cId="1998559810" sldId="273"/>
        </pc:sldMkLst>
        <pc:spChg chg="mod">
          <ac:chgData name="Carlos Antonio Barros e Silva Junior" userId="ce16b2f2-06e3-41a4-b53b-d905c6c346aa" providerId="ADAL" clId="{F0031A8B-279E-41E7-88CE-AC5FFE7D815E}" dt="2024-07-19T18:49:33.699" v="725"/>
          <ac:spMkLst>
            <pc:docMk/>
            <pc:sldMk cId="1998559810" sldId="273"/>
            <ac:spMk id="2" creationId="{50F731C2-3292-35D8-CDDF-49B56F8DF7CF}"/>
          </ac:spMkLst>
        </pc:spChg>
        <pc:spChg chg="add mod">
          <ac:chgData name="Carlos Antonio Barros e Silva Junior" userId="ce16b2f2-06e3-41a4-b53b-d905c6c346aa" providerId="ADAL" clId="{F0031A8B-279E-41E7-88CE-AC5FFE7D815E}" dt="2024-07-19T18:49:56.397" v="727" actId="1076"/>
          <ac:spMkLst>
            <pc:docMk/>
            <pc:sldMk cId="1998559810" sldId="273"/>
            <ac:spMk id="8" creationId="{FB0E7CA8-2302-7773-C11A-3E28D6227E1E}"/>
          </ac:spMkLst>
        </pc:spChg>
        <pc:spChg chg="add mod">
          <ac:chgData name="Carlos Antonio Barros e Silva Junior" userId="ce16b2f2-06e3-41a4-b53b-d905c6c346aa" providerId="ADAL" clId="{F0031A8B-279E-41E7-88CE-AC5FFE7D815E}" dt="2024-07-19T18:49:56.397" v="727" actId="1076"/>
          <ac:spMkLst>
            <pc:docMk/>
            <pc:sldMk cId="1998559810" sldId="273"/>
            <ac:spMk id="10" creationId="{4025BB48-8A46-BCB5-E3B9-D67E9DE9E411}"/>
          </ac:spMkLst>
        </pc:spChg>
        <pc:picChg chg="add mod">
          <ac:chgData name="Carlos Antonio Barros e Silva Junior" userId="ce16b2f2-06e3-41a4-b53b-d905c6c346aa" providerId="ADAL" clId="{F0031A8B-279E-41E7-88CE-AC5FFE7D815E}" dt="2024-07-19T18:49:56.397" v="727" actId="1076"/>
          <ac:picMkLst>
            <pc:docMk/>
            <pc:sldMk cId="1998559810" sldId="273"/>
            <ac:picMk id="7" creationId="{0BB45437-D688-BE4A-AB7F-B90E041C5C76}"/>
          </ac:picMkLst>
        </pc:picChg>
        <pc:picChg chg="add mod">
          <ac:chgData name="Carlos Antonio Barros e Silva Junior" userId="ce16b2f2-06e3-41a4-b53b-d905c6c346aa" providerId="ADAL" clId="{F0031A8B-279E-41E7-88CE-AC5FFE7D815E}" dt="2024-07-19T18:49:56.397" v="727" actId="1076"/>
          <ac:picMkLst>
            <pc:docMk/>
            <pc:sldMk cId="1998559810" sldId="273"/>
            <ac:picMk id="9" creationId="{172C47F8-28EB-13F4-3C70-CB21A248FE54}"/>
          </ac:picMkLst>
        </pc:picChg>
      </pc:sldChg>
      <pc:sldChg chg="addSp delSp modSp add mod setBg">
        <pc:chgData name="Carlos Antonio Barros e Silva Junior" userId="ce16b2f2-06e3-41a4-b53b-d905c6c346aa" providerId="ADAL" clId="{F0031A8B-279E-41E7-88CE-AC5FFE7D815E}" dt="2024-07-19T18:59:54.944" v="860" actId="207"/>
        <pc:sldMkLst>
          <pc:docMk/>
          <pc:sldMk cId="3475955640" sldId="274"/>
        </pc:sldMkLst>
        <pc:spChg chg="mod">
          <ac:chgData name="Carlos Antonio Barros e Silva Junior" userId="ce16b2f2-06e3-41a4-b53b-d905c6c346aa" providerId="ADAL" clId="{F0031A8B-279E-41E7-88CE-AC5FFE7D815E}" dt="2024-07-19T18:59:54.944" v="860" actId="207"/>
          <ac:spMkLst>
            <pc:docMk/>
            <pc:sldMk cId="3475955640" sldId="274"/>
            <ac:spMk id="3" creationId="{00000000-0000-0000-0000-000000000000}"/>
          </ac:spMkLst>
        </pc:spChg>
        <pc:picChg chg="add mod">
          <ac:chgData name="Carlos Antonio Barros e Silva Junior" userId="ce16b2f2-06e3-41a4-b53b-d905c6c346aa" providerId="ADAL" clId="{F0031A8B-279E-41E7-88CE-AC5FFE7D815E}" dt="2024-07-19T18:55:27.330" v="823" actId="14100"/>
          <ac:picMkLst>
            <pc:docMk/>
            <pc:sldMk cId="3475955640" sldId="274"/>
            <ac:picMk id="2" creationId="{E8A52302-883E-D95E-32D0-21D3DCCAAAFC}"/>
          </ac:picMkLst>
        </pc:picChg>
        <pc:picChg chg="mod">
          <ac:chgData name="Carlos Antonio Barros e Silva Junior" userId="ce16b2f2-06e3-41a4-b53b-d905c6c346aa" providerId="ADAL" clId="{F0031A8B-279E-41E7-88CE-AC5FFE7D815E}" dt="2024-07-19T18:59:18.607" v="856" actId="1076"/>
          <ac:picMkLst>
            <pc:docMk/>
            <pc:sldMk cId="3475955640" sldId="274"/>
            <ac:picMk id="5" creationId="{00000000-0000-0000-0000-000000000000}"/>
          </ac:picMkLst>
        </pc:picChg>
        <pc:picChg chg="mod">
          <ac:chgData name="Carlos Antonio Barros e Silva Junior" userId="ce16b2f2-06e3-41a4-b53b-d905c6c346aa" providerId="ADAL" clId="{F0031A8B-279E-41E7-88CE-AC5FFE7D815E}" dt="2024-07-19T18:59:26.777" v="857" actId="1076"/>
          <ac:picMkLst>
            <pc:docMk/>
            <pc:sldMk cId="3475955640" sldId="274"/>
            <ac:picMk id="8194" creationId="{00000000-0000-0000-0000-000000000000}"/>
          </ac:picMkLst>
        </pc:picChg>
        <pc:picChg chg="add del mod">
          <ac:chgData name="Carlos Antonio Barros e Silva Junior" userId="ce16b2f2-06e3-41a4-b53b-d905c6c346aa" providerId="ADAL" clId="{F0031A8B-279E-41E7-88CE-AC5FFE7D815E}" dt="2024-07-19T18:57:31.166" v="845" actId="478"/>
          <ac:picMkLst>
            <pc:docMk/>
            <pc:sldMk cId="3475955640" sldId="274"/>
            <ac:picMk id="8196" creationId="{85A08D3F-1068-196F-9C6E-EAB8CC8ADE6B}"/>
          </ac:picMkLst>
        </pc:picChg>
      </pc:sldChg>
      <pc:sldChg chg="modSp add del mod">
        <pc:chgData name="Carlos Antonio Barros e Silva Junior" userId="ce16b2f2-06e3-41a4-b53b-d905c6c346aa" providerId="ADAL" clId="{F0031A8B-279E-41E7-88CE-AC5FFE7D815E}" dt="2024-07-19T19:05:18.948" v="902" actId="47"/>
        <pc:sldMkLst>
          <pc:docMk/>
          <pc:sldMk cId="4105586550" sldId="275"/>
        </pc:sldMkLst>
        <pc:spChg chg="mod">
          <ac:chgData name="Carlos Antonio Barros e Silva Junior" userId="ce16b2f2-06e3-41a4-b53b-d905c6c346aa" providerId="ADAL" clId="{F0031A8B-279E-41E7-88CE-AC5FFE7D815E}" dt="2024-07-19T18:53:09.733" v="817" actId="6549"/>
          <ac:spMkLst>
            <pc:docMk/>
            <pc:sldMk cId="4105586550" sldId="275"/>
            <ac:spMk id="2" creationId="{00000000-0000-0000-0000-000000000000}"/>
          </ac:spMkLst>
        </pc:spChg>
      </pc:sldChg>
      <pc:sldChg chg="addSp delSp modSp add mod">
        <pc:chgData name="Carlos Antonio Barros e Silva Junior" userId="ce16b2f2-06e3-41a4-b53b-d905c6c346aa" providerId="ADAL" clId="{F0031A8B-279E-41E7-88CE-AC5FFE7D815E}" dt="2024-07-19T19:05:12.198" v="901" actId="1076"/>
        <pc:sldMkLst>
          <pc:docMk/>
          <pc:sldMk cId="159203610" sldId="276"/>
        </pc:sldMkLst>
        <pc:spChg chg="add del mod">
          <ac:chgData name="Carlos Antonio Barros e Silva Junior" userId="ce16b2f2-06e3-41a4-b53b-d905c6c346aa" providerId="ADAL" clId="{F0031A8B-279E-41E7-88CE-AC5FFE7D815E}" dt="2024-07-19T19:04:05.478" v="891" actId="478"/>
          <ac:spMkLst>
            <pc:docMk/>
            <pc:sldMk cId="159203610" sldId="276"/>
            <ac:spMk id="2" creationId="{A5B513EF-332C-6827-EFD6-33B1807AC0FA}"/>
          </ac:spMkLst>
        </pc:spChg>
        <pc:spChg chg="mod">
          <ac:chgData name="Carlos Antonio Barros e Silva Junior" userId="ce16b2f2-06e3-41a4-b53b-d905c6c346aa" providerId="ADAL" clId="{F0031A8B-279E-41E7-88CE-AC5FFE7D815E}" dt="2024-07-19T19:01:20.163" v="870" actId="1076"/>
          <ac:spMkLst>
            <pc:docMk/>
            <pc:sldMk cId="159203610" sldId="276"/>
            <ac:spMk id="3" creationId="{00000000-0000-0000-0000-000000000000}"/>
          </ac:spMkLst>
        </pc:spChg>
        <pc:spChg chg="add mod">
          <ac:chgData name="Carlos Antonio Barros e Silva Junior" userId="ce16b2f2-06e3-41a4-b53b-d905c6c346aa" providerId="ADAL" clId="{F0031A8B-279E-41E7-88CE-AC5FFE7D815E}" dt="2024-07-19T19:04:11.711" v="892" actId="1076"/>
          <ac:spMkLst>
            <pc:docMk/>
            <pc:sldMk cId="159203610" sldId="276"/>
            <ac:spMk id="4" creationId="{6ECA0D60-A226-0EE3-B283-023209D9ED70}"/>
          </ac:spMkLst>
        </pc:spChg>
        <pc:spChg chg="add mod">
          <ac:chgData name="Carlos Antonio Barros e Silva Junior" userId="ce16b2f2-06e3-41a4-b53b-d905c6c346aa" providerId="ADAL" clId="{F0031A8B-279E-41E7-88CE-AC5FFE7D815E}" dt="2024-07-19T19:04:43.141" v="895" actId="1076"/>
          <ac:spMkLst>
            <pc:docMk/>
            <pc:sldMk cId="159203610" sldId="276"/>
            <ac:spMk id="6" creationId="{934E5350-5B06-4AF7-1020-881EDF4FC09F}"/>
          </ac:spMkLst>
        </pc:spChg>
        <pc:picChg chg="add del mod">
          <ac:chgData name="Carlos Antonio Barros e Silva Junior" userId="ce16b2f2-06e3-41a4-b53b-d905c6c346aa" providerId="ADAL" clId="{F0031A8B-279E-41E7-88CE-AC5FFE7D815E}" dt="2024-07-19T19:04:13.647" v="893" actId="478"/>
          <ac:picMkLst>
            <pc:docMk/>
            <pc:sldMk cId="159203610" sldId="276"/>
            <ac:picMk id="7" creationId="{576CBFAC-8B46-0CFC-26DD-A8F915F75112}"/>
          </ac:picMkLst>
        </pc:picChg>
        <pc:picChg chg="add mod">
          <ac:chgData name="Carlos Antonio Barros e Silva Junior" userId="ce16b2f2-06e3-41a4-b53b-d905c6c346aa" providerId="ADAL" clId="{F0031A8B-279E-41E7-88CE-AC5FFE7D815E}" dt="2024-07-19T19:04:48.656" v="896" actId="1076"/>
          <ac:picMkLst>
            <pc:docMk/>
            <pc:sldMk cId="159203610" sldId="276"/>
            <ac:picMk id="8" creationId="{1E672C51-C6C7-4C65-DCDE-53AA27B4CD22}"/>
          </ac:picMkLst>
        </pc:picChg>
        <pc:picChg chg="add mod">
          <ac:chgData name="Carlos Antonio Barros e Silva Junior" userId="ce16b2f2-06e3-41a4-b53b-d905c6c346aa" providerId="ADAL" clId="{F0031A8B-279E-41E7-88CE-AC5FFE7D815E}" dt="2024-07-19T19:04:53.311" v="897" actId="1076"/>
          <ac:picMkLst>
            <pc:docMk/>
            <pc:sldMk cId="159203610" sldId="276"/>
            <ac:picMk id="9" creationId="{3D485B01-C13D-6FFC-FFD4-6B2B13079FFB}"/>
          </ac:picMkLst>
        </pc:picChg>
        <pc:picChg chg="add mod">
          <ac:chgData name="Carlos Antonio Barros e Silva Junior" userId="ce16b2f2-06e3-41a4-b53b-d905c6c346aa" providerId="ADAL" clId="{F0031A8B-279E-41E7-88CE-AC5FFE7D815E}" dt="2024-07-19T19:04:57.997" v="898" actId="1076"/>
          <ac:picMkLst>
            <pc:docMk/>
            <pc:sldMk cId="159203610" sldId="276"/>
            <ac:picMk id="10" creationId="{9F2CEC87-B9FF-08E3-EC1E-3C053D21E268}"/>
          </ac:picMkLst>
        </pc:picChg>
        <pc:picChg chg="add mod">
          <ac:chgData name="Carlos Antonio Barros e Silva Junior" userId="ce16b2f2-06e3-41a4-b53b-d905c6c346aa" providerId="ADAL" clId="{F0031A8B-279E-41E7-88CE-AC5FFE7D815E}" dt="2024-07-19T19:05:12.198" v="901" actId="1076"/>
          <ac:picMkLst>
            <pc:docMk/>
            <pc:sldMk cId="159203610" sldId="276"/>
            <ac:picMk id="11" creationId="{B0BBF84E-305E-0DE5-823F-94EA7FE780DA}"/>
          </ac:picMkLst>
        </pc:picChg>
        <pc:picChg chg="add mod">
          <ac:chgData name="Carlos Antonio Barros e Silva Junior" userId="ce16b2f2-06e3-41a4-b53b-d905c6c346aa" providerId="ADAL" clId="{F0031A8B-279E-41E7-88CE-AC5FFE7D815E}" dt="2024-07-19T19:05:00.778" v="899" actId="1076"/>
          <ac:picMkLst>
            <pc:docMk/>
            <pc:sldMk cId="159203610" sldId="276"/>
            <ac:picMk id="12" creationId="{30895FCF-F5B5-9C1C-0DE1-98FC17C9C5D3}"/>
          </ac:picMkLst>
        </pc:picChg>
        <pc:picChg chg="del mod">
          <ac:chgData name="Carlos Antonio Barros e Silva Junior" userId="ce16b2f2-06e3-41a4-b53b-d905c6c346aa" providerId="ADAL" clId="{F0031A8B-279E-41E7-88CE-AC5FFE7D815E}" dt="2024-07-19T19:01:48.111" v="874" actId="478"/>
          <ac:picMkLst>
            <pc:docMk/>
            <pc:sldMk cId="159203610" sldId="276"/>
            <ac:picMk id="8194" creationId="{00000000-0000-0000-0000-000000000000}"/>
          </ac:picMkLst>
        </pc:picChg>
      </pc:sldChg>
      <pc:sldChg chg="delSp modSp add mod ord">
        <pc:chgData name="Carlos Antonio Barros e Silva Junior" userId="ce16b2f2-06e3-41a4-b53b-d905c6c346aa" providerId="ADAL" clId="{F0031A8B-279E-41E7-88CE-AC5FFE7D815E}" dt="2024-07-19T19:03:59.245" v="890"/>
        <pc:sldMkLst>
          <pc:docMk/>
          <pc:sldMk cId="2163077296" sldId="277"/>
        </pc:sldMkLst>
        <pc:spChg chg="del">
          <ac:chgData name="Carlos Antonio Barros e Silva Junior" userId="ce16b2f2-06e3-41a4-b53b-d905c6c346aa" providerId="ADAL" clId="{F0031A8B-279E-41E7-88CE-AC5FFE7D815E}" dt="2024-07-19T19:03:40.920" v="885" actId="478"/>
          <ac:spMkLst>
            <pc:docMk/>
            <pc:sldMk cId="2163077296" sldId="277"/>
            <ac:spMk id="4" creationId="{6ECA0D60-A226-0EE3-B283-023209D9ED70}"/>
          </ac:spMkLst>
        </pc:spChg>
        <pc:spChg chg="del">
          <ac:chgData name="Carlos Antonio Barros e Silva Junior" userId="ce16b2f2-06e3-41a4-b53b-d905c6c346aa" providerId="ADAL" clId="{F0031A8B-279E-41E7-88CE-AC5FFE7D815E}" dt="2024-07-19T19:03:40.920" v="885" actId="478"/>
          <ac:spMkLst>
            <pc:docMk/>
            <pc:sldMk cId="2163077296" sldId="277"/>
            <ac:spMk id="6" creationId="{934E5350-5B06-4AF7-1020-881EDF4FC09F}"/>
          </ac:spMkLst>
        </pc:spChg>
        <pc:picChg chg="mod">
          <ac:chgData name="Carlos Antonio Barros e Silva Junior" userId="ce16b2f2-06e3-41a4-b53b-d905c6c346aa" providerId="ADAL" clId="{F0031A8B-279E-41E7-88CE-AC5FFE7D815E}" dt="2024-07-19T19:03:49.184" v="888" actId="1076"/>
          <ac:picMkLst>
            <pc:docMk/>
            <pc:sldMk cId="2163077296" sldId="277"/>
            <ac:picMk id="7" creationId="{576CBFAC-8B46-0CFC-26DD-A8F915F75112}"/>
          </ac:picMkLst>
        </pc:picChg>
      </pc:sldChg>
      <pc:sldChg chg="addSp delSp modSp add mod">
        <pc:chgData name="Carlos Antonio Barros e Silva Junior" userId="ce16b2f2-06e3-41a4-b53b-d905c6c346aa" providerId="ADAL" clId="{F0031A8B-279E-41E7-88CE-AC5FFE7D815E}" dt="2024-07-19T19:11:46.861" v="938" actId="1076"/>
        <pc:sldMkLst>
          <pc:docMk/>
          <pc:sldMk cId="4195598930" sldId="278"/>
        </pc:sldMkLst>
        <pc:spChg chg="del">
          <ac:chgData name="Carlos Antonio Barros e Silva Junior" userId="ce16b2f2-06e3-41a4-b53b-d905c6c346aa" providerId="ADAL" clId="{F0031A8B-279E-41E7-88CE-AC5FFE7D815E}" dt="2024-07-19T19:06:31.717" v="905" actId="478"/>
          <ac:spMkLst>
            <pc:docMk/>
            <pc:sldMk cId="4195598930" sldId="278"/>
            <ac:spMk id="2" creationId="{50F731C2-3292-35D8-CDDF-49B56F8DF7CF}"/>
          </ac:spMkLst>
        </pc:spChg>
        <pc:spChg chg="del">
          <ac:chgData name="Carlos Antonio Barros e Silva Junior" userId="ce16b2f2-06e3-41a4-b53b-d905c6c346aa" providerId="ADAL" clId="{F0031A8B-279E-41E7-88CE-AC5FFE7D815E}" dt="2024-07-19T19:06:31.717" v="905" actId="478"/>
          <ac:spMkLst>
            <pc:docMk/>
            <pc:sldMk cId="4195598930" sldId="278"/>
            <ac:spMk id="5" creationId="{68EBBEB2-BC9E-05BA-A9B6-6D3C4FE20089}"/>
          </ac:spMkLst>
        </pc:spChg>
        <pc:spChg chg="del">
          <ac:chgData name="Carlos Antonio Barros e Silva Junior" userId="ce16b2f2-06e3-41a4-b53b-d905c6c346aa" providerId="ADAL" clId="{F0031A8B-279E-41E7-88CE-AC5FFE7D815E}" dt="2024-07-19T19:06:31.717" v="905" actId="478"/>
          <ac:spMkLst>
            <pc:docMk/>
            <pc:sldMk cId="4195598930" sldId="278"/>
            <ac:spMk id="8" creationId="{FB0E7CA8-2302-7773-C11A-3E28D6227E1E}"/>
          </ac:spMkLst>
        </pc:spChg>
        <pc:spChg chg="del">
          <ac:chgData name="Carlos Antonio Barros e Silva Junior" userId="ce16b2f2-06e3-41a4-b53b-d905c6c346aa" providerId="ADAL" clId="{F0031A8B-279E-41E7-88CE-AC5FFE7D815E}" dt="2024-07-19T19:06:31.717" v="905" actId="478"/>
          <ac:spMkLst>
            <pc:docMk/>
            <pc:sldMk cId="4195598930" sldId="278"/>
            <ac:spMk id="10" creationId="{4025BB48-8A46-BCB5-E3B9-D67E9DE9E411}"/>
          </ac:spMkLst>
        </pc:spChg>
        <pc:spChg chg="add mod">
          <ac:chgData name="Carlos Antonio Barros e Silva Junior" userId="ce16b2f2-06e3-41a4-b53b-d905c6c346aa" providerId="ADAL" clId="{F0031A8B-279E-41E7-88CE-AC5FFE7D815E}" dt="2024-07-19T19:11:43.518" v="937" actId="1076"/>
          <ac:spMkLst>
            <pc:docMk/>
            <pc:sldMk cId="4195598930" sldId="278"/>
            <ac:spMk id="12" creationId="{5C442D76-EDE1-2EF9-8B55-ADAAB6C306DB}"/>
          </ac:spMkLst>
        </pc:spChg>
        <pc:spChg chg="add del mod">
          <ac:chgData name="Carlos Antonio Barros e Silva Junior" userId="ce16b2f2-06e3-41a4-b53b-d905c6c346aa" providerId="ADAL" clId="{F0031A8B-279E-41E7-88CE-AC5FFE7D815E}" dt="2024-07-19T19:09:35.921" v="935" actId="478"/>
          <ac:spMkLst>
            <pc:docMk/>
            <pc:sldMk cId="4195598930" sldId="278"/>
            <ac:spMk id="14" creationId="{B481A6D3-3F0F-34ED-7E3A-2AA44B677DAE}"/>
          </ac:spMkLst>
        </pc:spChg>
        <pc:spChg chg="add mod">
          <ac:chgData name="Carlos Antonio Barros e Silva Junior" userId="ce16b2f2-06e3-41a4-b53b-d905c6c346aa" providerId="ADAL" clId="{F0031A8B-279E-41E7-88CE-AC5FFE7D815E}" dt="2024-07-19T19:11:43.518" v="937" actId="1076"/>
          <ac:spMkLst>
            <pc:docMk/>
            <pc:sldMk cId="4195598930" sldId="278"/>
            <ac:spMk id="16" creationId="{A4B75A65-D0FC-734E-0F8E-1A4E4761F9DA}"/>
          </ac:spMkLst>
        </pc:spChg>
        <pc:graphicFrameChg chg="del">
          <ac:chgData name="Carlos Antonio Barros e Silva Junior" userId="ce16b2f2-06e3-41a4-b53b-d905c6c346aa" providerId="ADAL" clId="{F0031A8B-279E-41E7-88CE-AC5FFE7D815E}" dt="2024-07-19T19:06:31.717" v="905" actId="478"/>
          <ac:graphicFrameMkLst>
            <pc:docMk/>
            <pc:sldMk cId="4195598930" sldId="278"/>
            <ac:graphicFrameMk id="6" creationId="{DC1D5A5E-2DC9-6E69-8DB6-81D677A69C1F}"/>
          </ac:graphicFrameMkLst>
        </pc:graphicFrameChg>
        <pc:picChg chg="mod">
          <ac:chgData name="Carlos Antonio Barros e Silva Junior" userId="ce16b2f2-06e3-41a4-b53b-d905c6c346aa" providerId="ADAL" clId="{F0031A8B-279E-41E7-88CE-AC5FFE7D815E}" dt="2024-07-19T19:11:46.861" v="938" actId="1076"/>
          <ac:picMkLst>
            <pc:docMk/>
            <pc:sldMk cId="4195598930" sldId="278"/>
            <ac:picMk id="3" creationId="{5B4CED7C-CAB9-C28E-457F-48CDC40D3290}"/>
          </ac:picMkLst>
        </pc:picChg>
        <pc:picChg chg="del">
          <ac:chgData name="Carlos Antonio Barros e Silva Junior" userId="ce16b2f2-06e3-41a4-b53b-d905c6c346aa" providerId="ADAL" clId="{F0031A8B-279E-41E7-88CE-AC5FFE7D815E}" dt="2024-07-19T19:06:23.578" v="904" actId="478"/>
          <ac:picMkLst>
            <pc:docMk/>
            <pc:sldMk cId="4195598930" sldId="278"/>
            <ac:picMk id="7" creationId="{0BB45437-D688-BE4A-AB7F-B90E041C5C76}"/>
          </ac:picMkLst>
        </pc:picChg>
        <pc:picChg chg="del">
          <ac:chgData name="Carlos Antonio Barros e Silva Junior" userId="ce16b2f2-06e3-41a4-b53b-d905c6c346aa" providerId="ADAL" clId="{F0031A8B-279E-41E7-88CE-AC5FFE7D815E}" dt="2024-07-19T19:06:23.578" v="904" actId="478"/>
          <ac:picMkLst>
            <pc:docMk/>
            <pc:sldMk cId="4195598930" sldId="278"/>
            <ac:picMk id="9" creationId="{172C47F8-28EB-13F4-3C70-CB21A248FE54}"/>
          </ac:picMkLst>
        </pc:picChg>
        <pc:picChg chg="add mod">
          <ac:chgData name="Carlos Antonio Barros e Silva Junior" userId="ce16b2f2-06e3-41a4-b53b-d905c6c346aa" providerId="ADAL" clId="{F0031A8B-279E-41E7-88CE-AC5FFE7D815E}" dt="2024-07-19T19:06:46.652" v="906"/>
          <ac:picMkLst>
            <pc:docMk/>
            <pc:sldMk cId="4195598930" sldId="278"/>
            <ac:picMk id="11" creationId="{BFE5F89D-5412-7AA7-3A55-475131F82FCF}"/>
          </ac:picMkLst>
        </pc:picChg>
        <pc:picChg chg="add mod">
          <ac:chgData name="Carlos Antonio Barros e Silva Junior" userId="ce16b2f2-06e3-41a4-b53b-d905c6c346aa" providerId="ADAL" clId="{F0031A8B-279E-41E7-88CE-AC5FFE7D815E}" dt="2024-07-19T19:11:43.518" v="937" actId="1076"/>
          <ac:picMkLst>
            <pc:docMk/>
            <pc:sldMk cId="4195598930" sldId="278"/>
            <ac:picMk id="13" creationId="{05D3DAD0-5B10-2975-03EA-DBBD76A5C008}"/>
          </ac:picMkLst>
        </pc:picChg>
      </pc:sldChg>
      <pc:sldChg chg="addSp delSp modSp add mod">
        <pc:chgData name="Carlos Antonio Barros e Silva Junior" userId="ce16b2f2-06e3-41a4-b53b-d905c6c346aa" providerId="ADAL" clId="{F0031A8B-279E-41E7-88CE-AC5FFE7D815E}" dt="2024-07-19T19:15:25.666" v="993" actId="207"/>
        <pc:sldMkLst>
          <pc:docMk/>
          <pc:sldMk cId="1102113003" sldId="279"/>
        </pc:sldMkLst>
        <pc:spChg chg="add mod">
          <ac:chgData name="Carlos Antonio Barros e Silva Junior" userId="ce16b2f2-06e3-41a4-b53b-d905c6c346aa" providerId="ADAL" clId="{F0031A8B-279E-41E7-88CE-AC5FFE7D815E}" dt="2024-07-19T19:15:25.666" v="993" actId="207"/>
          <ac:spMkLst>
            <pc:docMk/>
            <pc:sldMk cId="1102113003" sldId="279"/>
            <ac:spMk id="5" creationId="{2953EDB0-B38C-949E-B249-FF08BE7EF9A4}"/>
          </ac:spMkLst>
        </pc:spChg>
        <pc:spChg chg="del">
          <ac:chgData name="Carlos Antonio Barros e Silva Junior" userId="ce16b2f2-06e3-41a4-b53b-d905c6c346aa" providerId="ADAL" clId="{F0031A8B-279E-41E7-88CE-AC5FFE7D815E}" dt="2024-07-19T19:14:06.507" v="940" actId="478"/>
          <ac:spMkLst>
            <pc:docMk/>
            <pc:sldMk cId="1102113003" sldId="279"/>
            <ac:spMk id="12" creationId="{5C442D76-EDE1-2EF9-8B55-ADAAB6C306DB}"/>
          </ac:spMkLst>
        </pc:spChg>
        <pc:spChg chg="del">
          <ac:chgData name="Carlos Antonio Barros e Silva Junior" userId="ce16b2f2-06e3-41a4-b53b-d905c6c346aa" providerId="ADAL" clId="{F0031A8B-279E-41E7-88CE-AC5FFE7D815E}" dt="2024-07-19T19:14:09.193" v="941" actId="478"/>
          <ac:spMkLst>
            <pc:docMk/>
            <pc:sldMk cId="1102113003" sldId="279"/>
            <ac:spMk id="16" creationId="{A4B75A65-D0FC-734E-0F8E-1A4E4761F9DA}"/>
          </ac:spMkLst>
        </pc:spChg>
        <pc:picChg chg="add mod">
          <ac:chgData name="Carlos Antonio Barros e Silva Junior" userId="ce16b2f2-06e3-41a4-b53b-d905c6c346aa" providerId="ADAL" clId="{F0031A8B-279E-41E7-88CE-AC5FFE7D815E}" dt="2024-07-19T19:14:25.939" v="946" actId="2711"/>
          <ac:picMkLst>
            <pc:docMk/>
            <pc:sldMk cId="1102113003" sldId="279"/>
            <ac:picMk id="2" creationId="{418D97CA-1634-7FAA-D8D7-4F7190C8C246}"/>
          </ac:picMkLst>
        </pc:picChg>
        <pc:picChg chg="mod">
          <ac:chgData name="Carlos Antonio Barros e Silva Junior" userId="ce16b2f2-06e3-41a4-b53b-d905c6c346aa" providerId="ADAL" clId="{F0031A8B-279E-41E7-88CE-AC5FFE7D815E}" dt="2024-07-19T19:14:15.848" v="943" actId="1076"/>
          <ac:picMkLst>
            <pc:docMk/>
            <pc:sldMk cId="1102113003" sldId="279"/>
            <ac:picMk id="3" creationId="{5B4CED7C-CAB9-C28E-457F-48CDC40D3290}"/>
          </ac:picMkLst>
        </pc:picChg>
        <pc:picChg chg="del">
          <ac:chgData name="Carlos Antonio Barros e Silva Junior" userId="ce16b2f2-06e3-41a4-b53b-d905c6c346aa" providerId="ADAL" clId="{F0031A8B-279E-41E7-88CE-AC5FFE7D815E}" dt="2024-07-19T19:14:11.896" v="942" actId="478"/>
          <ac:picMkLst>
            <pc:docMk/>
            <pc:sldMk cId="1102113003" sldId="279"/>
            <ac:picMk id="13" creationId="{05D3DAD0-5B10-2975-03EA-DBBD76A5C008}"/>
          </ac:picMkLst>
        </pc:picChg>
      </pc:sldChg>
      <pc:sldChg chg="addSp delSp modSp add mod">
        <pc:chgData name="Carlos Antonio Barros e Silva Junior" userId="ce16b2f2-06e3-41a4-b53b-d905c6c346aa" providerId="ADAL" clId="{F0031A8B-279E-41E7-88CE-AC5FFE7D815E}" dt="2024-07-19T19:23:04.993" v="1170" actId="1076"/>
        <pc:sldMkLst>
          <pc:docMk/>
          <pc:sldMk cId="105346519" sldId="280"/>
        </pc:sldMkLst>
        <pc:spChg chg="del">
          <ac:chgData name="Carlos Antonio Barros e Silva Junior" userId="ce16b2f2-06e3-41a4-b53b-d905c6c346aa" providerId="ADAL" clId="{F0031A8B-279E-41E7-88CE-AC5FFE7D815E}" dt="2024-07-19T19:16:17.111" v="995" actId="478"/>
          <ac:spMkLst>
            <pc:docMk/>
            <pc:sldMk cId="105346519" sldId="280"/>
            <ac:spMk id="5" creationId="{2953EDB0-B38C-949E-B249-FF08BE7EF9A4}"/>
          </ac:spMkLst>
        </pc:spChg>
        <pc:spChg chg="add mod">
          <ac:chgData name="Carlos Antonio Barros e Silva Junior" userId="ce16b2f2-06e3-41a4-b53b-d905c6c346aa" providerId="ADAL" clId="{F0031A8B-279E-41E7-88CE-AC5FFE7D815E}" dt="2024-07-19T19:16:20.391" v="997"/>
          <ac:spMkLst>
            <pc:docMk/>
            <pc:sldMk cId="105346519" sldId="280"/>
            <ac:spMk id="7" creationId="{C9844D78-F38D-1CCF-767F-825CBD00CA49}"/>
          </ac:spMkLst>
        </pc:spChg>
        <pc:spChg chg="add mod">
          <ac:chgData name="Carlos Antonio Barros e Silva Junior" userId="ce16b2f2-06e3-41a4-b53b-d905c6c346aa" providerId="ADAL" clId="{F0031A8B-279E-41E7-88CE-AC5FFE7D815E}" dt="2024-07-19T19:18:00.985" v="1143" actId="207"/>
          <ac:spMkLst>
            <pc:docMk/>
            <pc:sldMk cId="105346519" sldId="280"/>
            <ac:spMk id="8" creationId="{FE61AFF8-97B6-D882-5715-9F2C104D5AF9}"/>
          </ac:spMkLst>
        </pc:spChg>
        <pc:spChg chg="add mod">
          <ac:chgData name="Carlos Antonio Barros e Silva Junior" userId="ce16b2f2-06e3-41a4-b53b-d905c6c346aa" providerId="ADAL" clId="{F0031A8B-279E-41E7-88CE-AC5FFE7D815E}" dt="2024-07-19T19:21:36.642" v="1154" actId="14100"/>
          <ac:spMkLst>
            <pc:docMk/>
            <pc:sldMk cId="105346519" sldId="280"/>
            <ac:spMk id="10" creationId="{A585C20B-A98C-7A14-C2A5-7DC50E6B026E}"/>
          </ac:spMkLst>
        </pc:spChg>
        <pc:spChg chg="add mod">
          <ac:chgData name="Carlos Antonio Barros e Silva Junior" userId="ce16b2f2-06e3-41a4-b53b-d905c6c346aa" providerId="ADAL" clId="{F0031A8B-279E-41E7-88CE-AC5FFE7D815E}" dt="2024-07-19T19:23:01.197" v="1169" actId="1076"/>
          <ac:spMkLst>
            <pc:docMk/>
            <pc:sldMk cId="105346519" sldId="280"/>
            <ac:spMk id="12" creationId="{267CA675-E474-00BD-9133-940B6CAF008B}"/>
          </ac:spMkLst>
        </pc:spChg>
        <pc:picChg chg="del">
          <ac:chgData name="Carlos Antonio Barros e Silva Junior" userId="ce16b2f2-06e3-41a4-b53b-d905c6c346aa" providerId="ADAL" clId="{F0031A8B-279E-41E7-88CE-AC5FFE7D815E}" dt="2024-07-19T19:16:19.594" v="996" actId="478"/>
          <ac:picMkLst>
            <pc:docMk/>
            <pc:sldMk cId="105346519" sldId="280"/>
            <ac:picMk id="2" creationId="{418D97CA-1634-7FAA-D8D7-4F7190C8C246}"/>
          </ac:picMkLst>
        </pc:picChg>
        <pc:picChg chg="add mod">
          <ac:chgData name="Carlos Antonio Barros e Silva Junior" userId="ce16b2f2-06e3-41a4-b53b-d905c6c346aa" providerId="ADAL" clId="{F0031A8B-279E-41E7-88CE-AC5FFE7D815E}" dt="2024-07-19T19:16:20.391" v="997"/>
          <ac:picMkLst>
            <pc:docMk/>
            <pc:sldMk cId="105346519" sldId="280"/>
            <ac:picMk id="6" creationId="{F29652FD-A280-BE8E-51B6-8C061D087911}"/>
          </ac:picMkLst>
        </pc:picChg>
        <pc:picChg chg="add del mod">
          <ac:chgData name="Carlos Antonio Barros e Silva Junior" userId="ce16b2f2-06e3-41a4-b53b-d905c6c346aa" providerId="ADAL" clId="{F0031A8B-279E-41E7-88CE-AC5FFE7D815E}" dt="2024-07-19T19:21:15.564" v="1151" actId="478"/>
          <ac:picMkLst>
            <pc:docMk/>
            <pc:sldMk cId="105346519" sldId="280"/>
            <ac:picMk id="10242" creationId="{9D5F34E7-C960-8E41-A371-823AF904501A}"/>
          </ac:picMkLst>
        </pc:picChg>
        <pc:picChg chg="add mod">
          <ac:chgData name="Carlos Antonio Barros e Silva Junior" userId="ce16b2f2-06e3-41a4-b53b-d905c6c346aa" providerId="ADAL" clId="{F0031A8B-279E-41E7-88CE-AC5FFE7D815E}" dt="2024-07-19T19:23:04.993" v="1170" actId="1076"/>
          <ac:picMkLst>
            <pc:docMk/>
            <pc:sldMk cId="105346519" sldId="280"/>
            <ac:picMk id="10244" creationId="{D861002A-996B-54F4-CD3C-E688702DC8A0}"/>
          </ac:picMkLst>
        </pc:picChg>
        <pc:picChg chg="add mod">
          <ac:chgData name="Carlos Antonio Barros e Silva Junior" userId="ce16b2f2-06e3-41a4-b53b-d905c6c346aa" providerId="ADAL" clId="{F0031A8B-279E-41E7-88CE-AC5FFE7D815E}" dt="2024-07-19T19:22:56.260" v="1168" actId="1076"/>
          <ac:picMkLst>
            <pc:docMk/>
            <pc:sldMk cId="105346519" sldId="280"/>
            <ac:picMk id="10246" creationId="{E1D9F93D-A2E2-81A3-0CCF-383E0FD0F22C}"/>
          </ac:picMkLst>
        </pc:picChg>
      </pc:sldChg>
      <pc:sldChg chg="addSp delSp modSp add mod">
        <pc:chgData name="Carlos Antonio Barros e Silva Junior" userId="ce16b2f2-06e3-41a4-b53b-d905c6c346aa" providerId="ADAL" clId="{F0031A8B-279E-41E7-88CE-AC5FFE7D815E}" dt="2024-07-19T19:26:06.118" v="1227" actId="1076"/>
        <pc:sldMkLst>
          <pc:docMk/>
          <pc:sldMk cId="2239907743" sldId="281"/>
        </pc:sldMkLst>
        <pc:spChg chg="add mod">
          <ac:chgData name="Carlos Antonio Barros e Silva Junior" userId="ce16b2f2-06e3-41a4-b53b-d905c6c346aa" providerId="ADAL" clId="{F0031A8B-279E-41E7-88CE-AC5FFE7D815E}" dt="2024-07-19T19:25:51.809" v="1225" actId="1076"/>
          <ac:spMkLst>
            <pc:docMk/>
            <pc:sldMk cId="2239907743" sldId="281"/>
            <ac:spMk id="2" creationId="{50CA6C90-F61B-BA54-92D9-270E94FC7D35}"/>
          </ac:spMkLst>
        </pc:spChg>
        <pc:spChg chg="del">
          <ac:chgData name="Carlos Antonio Barros e Silva Junior" userId="ce16b2f2-06e3-41a4-b53b-d905c6c346aa" providerId="ADAL" clId="{F0031A8B-279E-41E7-88CE-AC5FFE7D815E}" dt="2024-07-19T19:24:18.653" v="1176" actId="478"/>
          <ac:spMkLst>
            <pc:docMk/>
            <pc:sldMk cId="2239907743" sldId="281"/>
            <ac:spMk id="8" creationId="{FE61AFF8-97B6-D882-5715-9F2C104D5AF9}"/>
          </ac:spMkLst>
        </pc:spChg>
        <pc:spChg chg="del">
          <ac:chgData name="Carlos Antonio Barros e Silva Junior" userId="ce16b2f2-06e3-41a4-b53b-d905c6c346aa" providerId="ADAL" clId="{F0031A8B-279E-41E7-88CE-AC5FFE7D815E}" dt="2024-07-19T19:24:15.435" v="1175" actId="478"/>
          <ac:spMkLst>
            <pc:docMk/>
            <pc:sldMk cId="2239907743" sldId="281"/>
            <ac:spMk id="10" creationId="{A585C20B-A98C-7A14-C2A5-7DC50E6B026E}"/>
          </ac:spMkLst>
        </pc:spChg>
        <pc:spChg chg="del">
          <ac:chgData name="Carlos Antonio Barros e Silva Junior" userId="ce16b2f2-06e3-41a4-b53b-d905c6c346aa" providerId="ADAL" clId="{F0031A8B-279E-41E7-88CE-AC5FFE7D815E}" dt="2024-07-19T19:24:10.045" v="1173" actId="478"/>
          <ac:spMkLst>
            <pc:docMk/>
            <pc:sldMk cId="2239907743" sldId="281"/>
            <ac:spMk id="12" creationId="{267CA675-E474-00BD-9133-940B6CAF008B}"/>
          </ac:spMkLst>
        </pc:spChg>
        <pc:picChg chg="add mod">
          <ac:chgData name="Carlos Antonio Barros e Silva Junior" userId="ce16b2f2-06e3-41a4-b53b-d905c6c346aa" providerId="ADAL" clId="{F0031A8B-279E-41E7-88CE-AC5FFE7D815E}" dt="2024-07-19T19:26:06.118" v="1227" actId="1076"/>
          <ac:picMkLst>
            <pc:docMk/>
            <pc:sldMk cId="2239907743" sldId="281"/>
            <ac:picMk id="5" creationId="{F304B6C2-0E8F-7EC7-8A74-A9990C5D33FC}"/>
          </ac:picMkLst>
        </pc:picChg>
        <pc:picChg chg="del">
          <ac:chgData name="Carlos Antonio Barros e Silva Junior" userId="ce16b2f2-06e3-41a4-b53b-d905c6c346aa" providerId="ADAL" clId="{F0031A8B-279E-41E7-88CE-AC5FFE7D815E}" dt="2024-07-19T19:24:11.905" v="1174" actId="478"/>
          <ac:picMkLst>
            <pc:docMk/>
            <pc:sldMk cId="2239907743" sldId="281"/>
            <ac:picMk id="10244" creationId="{D861002A-996B-54F4-CD3C-E688702DC8A0}"/>
          </ac:picMkLst>
        </pc:picChg>
        <pc:picChg chg="del">
          <ac:chgData name="Carlos Antonio Barros e Silva Junior" userId="ce16b2f2-06e3-41a4-b53b-d905c6c346aa" providerId="ADAL" clId="{F0031A8B-279E-41E7-88CE-AC5FFE7D815E}" dt="2024-07-19T19:24:06.797" v="1172" actId="478"/>
          <ac:picMkLst>
            <pc:docMk/>
            <pc:sldMk cId="2239907743" sldId="281"/>
            <ac:picMk id="10246" creationId="{E1D9F93D-A2E2-81A3-0CCF-383E0FD0F22C}"/>
          </ac:picMkLst>
        </pc:picChg>
      </pc:sldChg>
      <pc:sldChg chg="addSp delSp modSp add mod">
        <pc:chgData name="Carlos Antonio Barros e Silva Junior" userId="ce16b2f2-06e3-41a4-b53b-d905c6c346aa" providerId="ADAL" clId="{F0031A8B-279E-41E7-88CE-AC5FFE7D815E}" dt="2024-07-19T19:36:31.041" v="1320" actId="1076"/>
        <pc:sldMkLst>
          <pc:docMk/>
          <pc:sldMk cId="370075785" sldId="282"/>
        </pc:sldMkLst>
        <pc:spChg chg="add mod">
          <ac:chgData name="Carlos Antonio Barros e Silva Junior" userId="ce16b2f2-06e3-41a4-b53b-d905c6c346aa" providerId="ADAL" clId="{F0031A8B-279E-41E7-88CE-AC5FFE7D815E}" dt="2024-07-19T19:32:15.024" v="1236"/>
          <ac:spMkLst>
            <pc:docMk/>
            <pc:sldMk cId="370075785" sldId="282"/>
            <ac:spMk id="2" creationId="{C54A5458-A7C6-D929-0FAC-0C21443E64A1}"/>
          </ac:spMkLst>
        </pc:spChg>
        <pc:spChg chg="del">
          <ac:chgData name="Carlos Antonio Barros e Silva Junior" userId="ce16b2f2-06e3-41a4-b53b-d905c6c346aa" providerId="ADAL" clId="{F0031A8B-279E-41E7-88CE-AC5FFE7D815E}" dt="2024-07-19T19:31:51.169" v="1229" actId="478"/>
          <ac:spMkLst>
            <pc:docMk/>
            <pc:sldMk cId="370075785" sldId="282"/>
            <ac:spMk id="4" creationId="{6ECA0D60-A226-0EE3-B283-023209D9ED70}"/>
          </ac:spMkLst>
        </pc:spChg>
        <pc:spChg chg="del">
          <ac:chgData name="Carlos Antonio Barros e Silva Junior" userId="ce16b2f2-06e3-41a4-b53b-d905c6c346aa" providerId="ADAL" clId="{F0031A8B-279E-41E7-88CE-AC5FFE7D815E}" dt="2024-07-19T19:31:51.169" v="1229" actId="478"/>
          <ac:spMkLst>
            <pc:docMk/>
            <pc:sldMk cId="370075785" sldId="282"/>
            <ac:spMk id="6" creationId="{934E5350-5B06-4AF7-1020-881EDF4FC09F}"/>
          </ac:spMkLst>
        </pc:spChg>
        <pc:spChg chg="add mod">
          <ac:chgData name="Carlos Antonio Barros e Silva Junior" userId="ce16b2f2-06e3-41a4-b53b-d905c6c346aa" providerId="ADAL" clId="{F0031A8B-279E-41E7-88CE-AC5FFE7D815E}" dt="2024-07-19T19:36:15.981" v="1317" actId="1076"/>
          <ac:spMkLst>
            <pc:docMk/>
            <pc:sldMk cId="370075785" sldId="282"/>
            <ac:spMk id="14" creationId="{8012FA69-87C6-FD6A-E967-096F8FACF102}"/>
          </ac:spMkLst>
        </pc:spChg>
        <pc:spChg chg="add mod">
          <ac:chgData name="Carlos Antonio Barros e Silva Junior" userId="ce16b2f2-06e3-41a4-b53b-d905c6c346aa" providerId="ADAL" clId="{F0031A8B-279E-41E7-88CE-AC5FFE7D815E}" dt="2024-07-19T19:36:31.041" v="1320" actId="1076"/>
          <ac:spMkLst>
            <pc:docMk/>
            <pc:sldMk cId="370075785" sldId="282"/>
            <ac:spMk id="15" creationId="{71F9280A-38AC-516C-07E6-67D228D43CA6}"/>
          </ac:spMkLst>
        </pc:spChg>
        <pc:spChg chg="add mod">
          <ac:chgData name="Carlos Antonio Barros e Silva Junior" userId="ce16b2f2-06e3-41a4-b53b-d905c6c346aa" providerId="ADAL" clId="{F0031A8B-279E-41E7-88CE-AC5FFE7D815E}" dt="2024-07-19T19:35:37.707" v="1310" actId="20577"/>
          <ac:spMkLst>
            <pc:docMk/>
            <pc:sldMk cId="370075785" sldId="282"/>
            <ac:spMk id="16" creationId="{5CBC292B-4ABC-62D5-AC3D-F8656CB2091F}"/>
          </ac:spMkLst>
        </pc:spChg>
        <pc:picChg chg="add mod">
          <ac:chgData name="Carlos Antonio Barros e Silva Junior" userId="ce16b2f2-06e3-41a4-b53b-d905c6c346aa" providerId="ADAL" clId="{F0031A8B-279E-41E7-88CE-AC5FFE7D815E}" dt="2024-07-19T19:35:56.204" v="1313" actId="1076"/>
          <ac:picMkLst>
            <pc:docMk/>
            <pc:sldMk cId="370075785" sldId="282"/>
            <ac:picMk id="7" creationId="{9CAC7B1C-87DF-9BA8-7936-FE61295B46D1}"/>
          </ac:picMkLst>
        </pc:picChg>
        <pc:picChg chg="del">
          <ac:chgData name="Carlos Antonio Barros e Silva Junior" userId="ce16b2f2-06e3-41a4-b53b-d905c6c346aa" providerId="ADAL" clId="{F0031A8B-279E-41E7-88CE-AC5FFE7D815E}" dt="2024-07-19T19:31:51.169" v="1229" actId="478"/>
          <ac:picMkLst>
            <pc:docMk/>
            <pc:sldMk cId="370075785" sldId="282"/>
            <ac:picMk id="8" creationId="{1E672C51-C6C7-4C65-DCDE-53AA27B4CD22}"/>
          </ac:picMkLst>
        </pc:picChg>
        <pc:picChg chg="del">
          <ac:chgData name="Carlos Antonio Barros e Silva Junior" userId="ce16b2f2-06e3-41a4-b53b-d905c6c346aa" providerId="ADAL" clId="{F0031A8B-279E-41E7-88CE-AC5FFE7D815E}" dt="2024-07-19T19:32:00.433" v="1230" actId="478"/>
          <ac:picMkLst>
            <pc:docMk/>
            <pc:sldMk cId="370075785" sldId="282"/>
            <ac:picMk id="9" creationId="{3D485B01-C13D-6FFC-FFD4-6B2B13079FFB}"/>
          </ac:picMkLst>
        </pc:picChg>
        <pc:picChg chg="del">
          <ac:chgData name="Carlos Antonio Barros e Silva Junior" userId="ce16b2f2-06e3-41a4-b53b-d905c6c346aa" providerId="ADAL" clId="{F0031A8B-279E-41E7-88CE-AC5FFE7D815E}" dt="2024-07-19T19:32:00.433" v="1230" actId="478"/>
          <ac:picMkLst>
            <pc:docMk/>
            <pc:sldMk cId="370075785" sldId="282"/>
            <ac:picMk id="10" creationId="{9F2CEC87-B9FF-08E3-EC1E-3C053D21E268}"/>
          </ac:picMkLst>
        </pc:picChg>
        <pc:picChg chg="del">
          <ac:chgData name="Carlos Antonio Barros e Silva Junior" userId="ce16b2f2-06e3-41a4-b53b-d905c6c346aa" providerId="ADAL" clId="{F0031A8B-279E-41E7-88CE-AC5FFE7D815E}" dt="2024-07-19T19:32:00.433" v="1230" actId="478"/>
          <ac:picMkLst>
            <pc:docMk/>
            <pc:sldMk cId="370075785" sldId="282"/>
            <ac:picMk id="11" creationId="{B0BBF84E-305E-0DE5-823F-94EA7FE780DA}"/>
          </ac:picMkLst>
        </pc:picChg>
        <pc:picChg chg="del">
          <ac:chgData name="Carlos Antonio Barros e Silva Junior" userId="ce16b2f2-06e3-41a4-b53b-d905c6c346aa" providerId="ADAL" clId="{F0031A8B-279E-41E7-88CE-AC5FFE7D815E}" dt="2024-07-19T19:32:00.433" v="1230" actId="478"/>
          <ac:picMkLst>
            <pc:docMk/>
            <pc:sldMk cId="370075785" sldId="282"/>
            <ac:picMk id="12" creationId="{30895FCF-F5B5-9C1C-0DE1-98FC17C9C5D3}"/>
          </ac:picMkLst>
        </pc:picChg>
        <pc:picChg chg="add mod">
          <ac:chgData name="Carlos Antonio Barros e Silva Junior" userId="ce16b2f2-06e3-41a4-b53b-d905c6c346aa" providerId="ADAL" clId="{F0031A8B-279E-41E7-88CE-AC5FFE7D815E}" dt="2024-07-19T19:36:26.244" v="1319" actId="1076"/>
          <ac:picMkLst>
            <pc:docMk/>
            <pc:sldMk cId="370075785" sldId="282"/>
            <ac:picMk id="13" creationId="{E396610E-63AB-B5B0-67F8-C47386A04723}"/>
          </ac:picMkLst>
        </pc:picChg>
      </pc:sldChg>
      <pc:sldChg chg="addSp delSp modSp new mod setBg">
        <pc:chgData name="Carlos Antonio Barros e Silva Junior" userId="ce16b2f2-06e3-41a4-b53b-d905c6c346aa" providerId="ADAL" clId="{F0031A8B-279E-41E7-88CE-AC5FFE7D815E}" dt="2024-07-19T19:41:59.542" v="1335" actId="1076"/>
        <pc:sldMkLst>
          <pc:docMk/>
          <pc:sldMk cId="1396155698" sldId="283"/>
        </pc:sldMkLst>
        <pc:spChg chg="add del">
          <ac:chgData name="Carlos Antonio Barros e Silva Junior" userId="ce16b2f2-06e3-41a4-b53b-d905c6c346aa" providerId="ADAL" clId="{F0031A8B-279E-41E7-88CE-AC5FFE7D815E}" dt="2024-07-19T19:40:16.265" v="1324" actId="26606"/>
          <ac:spMkLst>
            <pc:docMk/>
            <pc:sldMk cId="1396155698" sldId="283"/>
            <ac:spMk id="12295" creationId="{42A4FC2C-047E-45A5-965D-8E1E3BF09BC6}"/>
          </ac:spMkLst>
        </pc:spChg>
        <pc:picChg chg="add mod">
          <ac:chgData name="Carlos Antonio Barros e Silva Junior" userId="ce16b2f2-06e3-41a4-b53b-d905c6c346aa" providerId="ADAL" clId="{F0031A8B-279E-41E7-88CE-AC5FFE7D815E}" dt="2024-07-19T19:41:59.542" v="1335" actId="1076"/>
          <ac:picMkLst>
            <pc:docMk/>
            <pc:sldMk cId="1396155698" sldId="283"/>
            <ac:picMk id="12290" creationId="{E3F99792-4000-1B32-8526-70FDCA33D07B}"/>
          </ac:picMkLst>
        </pc:picChg>
      </pc:sldChg>
      <pc:sldChg chg="addSp modSp add mod">
        <pc:chgData name="Carlos Antonio Barros e Silva Junior" userId="ce16b2f2-06e3-41a4-b53b-d905c6c346aa" providerId="ADAL" clId="{F0031A8B-279E-41E7-88CE-AC5FFE7D815E}" dt="2024-07-19T19:45:38.589" v="1373" actId="1076"/>
        <pc:sldMkLst>
          <pc:docMk/>
          <pc:sldMk cId="1437265222" sldId="284"/>
        </pc:sldMkLst>
        <pc:spChg chg="add mod">
          <ac:chgData name="Carlos Antonio Barros e Silva Junior" userId="ce16b2f2-06e3-41a4-b53b-d905c6c346aa" providerId="ADAL" clId="{F0031A8B-279E-41E7-88CE-AC5FFE7D815E}" dt="2024-07-19T19:45:32.590" v="1371" actId="255"/>
          <ac:spMkLst>
            <pc:docMk/>
            <pc:sldMk cId="1437265222" sldId="284"/>
            <ac:spMk id="3" creationId="{065895FE-F425-9927-43E0-D3032D224CB7}"/>
          </ac:spMkLst>
        </pc:spChg>
        <pc:picChg chg="add mod">
          <ac:chgData name="Carlos Antonio Barros e Silva Junior" userId="ce16b2f2-06e3-41a4-b53b-d905c6c346aa" providerId="ADAL" clId="{F0031A8B-279E-41E7-88CE-AC5FFE7D815E}" dt="2024-07-19T19:45:36.668" v="1372" actId="1076"/>
          <ac:picMkLst>
            <pc:docMk/>
            <pc:sldMk cId="1437265222" sldId="284"/>
            <ac:picMk id="4" creationId="{91B7F86F-9410-BB8F-F123-81F7F230E96E}"/>
          </ac:picMkLst>
        </pc:picChg>
        <pc:picChg chg="add mod">
          <ac:chgData name="Carlos Antonio Barros e Silva Junior" userId="ce16b2f2-06e3-41a4-b53b-d905c6c346aa" providerId="ADAL" clId="{F0031A8B-279E-41E7-88CE-AC5FFE7D815E}" dt="2024-07-19T19:45:38.589" v="1373" actId="1076"/>
          <ac:picMkLst>
            <pc:docMk/>
            <pc:sldMk cId="1437265222" sldId="284"/>
            <ac:picMk id="5" creationId="{72B50186-9121-D7E1-231F-99DA687AB4A9}"/>
          </ac:picMkLst>
        </pc:picChg>
        <pc:picChg chg="mod">
          <ac:chgData name="Carlos Antonio Barros e Silva Junior" userId="ce16b2f2-06e3-41a4-b53b-d905c6c346aa" providerId="ADAL" clId="{F0031A8B-279E-41E7-88CE-AC5FFE7D815E}" dt="2024-07-19T19:42:14.570" v="1339" actId="1076"/>
          <ac:picMkLst>
            <pc:docMk/>
            <pc:sldMk cId="1437265222" sldId="284"/>
            <ac:picMk id="12290" creationId="{E3F99792-4000-1B32-8526-70FDCA33D07B}"/>
          </ac:picMkLst>
        </pc:picChg>
      </pc:sldChg>
      <pc:sldChg chg="addSp delSp modSp add mod">
        <pc:chgData name="Carlos Antonio Barros e Silva Junior" userId="ce16b2f2-06e3-41a4-b53b-d905c6c346aa" providerId="ADAL" clId="{F0031A8B-279E-41E7-88CE-AC5FFE7D815E}" dt="2024-07-19T19:48:39.269" v="1387" actId="1076"/>
        <pc:sldMkLst>
          <pc:docMk/>
          <pc:sldMk cId="2257336850" sldId="285"/>
        </pc:sldMkLst>
        <pc:spChg chg="add mod">
          <ac:chgData name="Carlos Antonio Barros e Silva Junior" userId="ce16b2f2-06e3-41a4-b53b-d905c6c346aa" providerId="ADAL" clId="{F0031A8B-279E-41E7-88CE-AC5FFE7D815E}" dt="2024-07-19T19:45:09.267" v="1368" actId="1076"/>
          <ac:spMkLst>
            <pc:docMk/>
            <pc:sldMk cId="2257336850" sldId="285"/>
            <ac:spMk id="2" creationId="{DA5B16CE-E83C-4AD6-4D0A-0141216A966C}"/>
          </ac:spMkLst>
        </pc:spChg>
        <pc:spChg chg="del">
          <ac:chgData name="Carlos Antonio Barros e Silva Junior" userId="ce16b2f2-06e3-41a4-b53b-d905c6c346aa" providerId="ADAL" clId="{F0031A8B-279E-41E7-88CE-AC5FFE7D815E}" dt="2024-07-19T19:43:46.675" v="1350" actId="478"/>
          <ac:spMkLst>
            <pc:docMk/>
            <pc:sldMk cId="2257336850" sldId="285"/>
            <ac:spMk id="3" creationId="{065895FE-F425-9927-43E0-D3032D224CB7}"/>
          </ac:spMkLst>
        </pc:spChg>
        <pc:spChg chg="add mod">
          <ac:chgData name="Carlos Antonio Barros e Silva Junior" userId="ce16b2f2-06e3-41a4-b53b-d905c6c346aa" providerId="ADAL" clId="{F0031A8B-279E-41E7-88CE-AC5FFE7D815E}" dt="2024-07-19T19:46:28.942" v="1378" actId="1076"/>
          <ac:spMkLst>
            <pc:docMk/>
            <pc:sldMk cId="2257336850" sldId="285"/>
            <ac:spMk id="7" creationId="{F224F003-8960-1091-0D2F-C951ADEE6D20}"/>
          </ac:spMkLst>
        </pc:spChg>
        <pc:picChg chg="del">
          <ac:chgData name="Carlos Antonio Barros e Silva Junior" userId="ce16b2f2-06e3-41a4-b53b-d905c6c346aa" providerId="ADAL" clId="{F0031A8B-279E-41E7-88CE-AC5FFE7D815E}" dt="2024-07-19T19:43:46.675" v="1350" actId="478"/>
          <ac:picMkLst>
            <pc:docMk/>
            <pc:sldMk cId="2257336850" sldId="285"/>
            <ac:picMk id="4" creationId="{91B7F86F-9410-BB8F-F123-81F7F230E96E}"/>
          </ac:picMkLst>
        </pc:picChg>
        <pc:picChg chg="del">
          <ac:chgData name="Carlos Antonio Barros e Silva Junior" userId="ce16b2f2-06e3-41a4-b53b-d905c6c346aa" providerId="ADAL" clId="{F0031A8B-279E-41E7-88CE-AC5FFE7D815E}" dt="2024-07-19T19:43:46.675" v="1350" actId="478"/>
          <ac:picMkLst>
            <pc:docMk/>
            <pc:sldMk cId="2257336850" sldId="285"/>
            <ac:picMk id="5" creationId="{72B50186-9121-D7E1-231F-99DA687AB4A9}"/>
          </ac:picMkLst>
        </pc:picChg>
        <pc:picChg chg="add del mod">
          <ac:chgData name="Carlos Antonio Barros e Silva Junior" userId="ce16b2f2-06e3-41a4-b53b-d905c6c346aa" providerId="ADAL" clId="{F0031A8B-279E-41E7-88CE-AC5FFE7D815E}" dt="2024-07-19T19:44:19.887" v="1359" actId="478"/>
          <ac:picMkLst>
            <pc:docMk/>
            <pc:sldMk cId="2257336850" sldId="285"/>
            <ac:picMk id="6" creationId="{326414FE-0D33-6762-4471-F5FDEB9FA8E2}"/>
          </ac:picMkLst>
        </pc:picChg>
        <pc:picChg chg="add mod">
          <ac:chgData name="Carlos Antonio Barros e Silva Junior" userId="ce16b2f2-06e3-41a4-b53b-d905c6c346aa" providerId="ADAL" clId="{F0031A8B-279E-41E7-88CE-AC5FFE7D815E}" dt="2024-07-19T19:44:51.723" v="1363" actId="1076"/>
          <ac:picMkLst>
            <pc:docMk/>
            <pc:sldMk cId="2257336850" sldId="285"/>
            <ac:picMk id="15362" creationId="{AF562EB5-D7BF-52D6-BB0C-2B5DA02463B3}"/>
          </ac:picMkLst>
        </pc:picChg>
        <pc:picChg chg="add mod">
          <ac:chgData name="Carlos Antonio Barros e Silva Junior" userId="ce16b2f2-06e3-41a4-b53b-d905c6c346aa" providerId="ADAL" clId="{F0031A8B-279E-41E7-88CE-AC5FFE7D815E}" dt="2024-07-19T19:47:25.128" v="1381" actId="1076"/>
          <ac:picMkLst>
            <pc:docMk/>
            <pc:sldMk cId="2257336850" sldId="285"/>
            <ac:picMk id="15364" creationId="{5307A924-FEE4-C5C5-E87E-D58098F406EA}"/>
          </ac:picMkLst>
        </pc:picChg>
        <pc:picChg chg="add mod">
          <ac:chgData name="Carlos Antonio Barros e Silva Junior" userId="ce16b2f2-06e3-41a4-b53b-d905c6c346aa" providerId="ADAL" clId="{F0031A8B-279E-41E7-88CE-AC5FFE7D815E}" dt="2024-07-19T19:48:39.269" v="1387" actId="1076"/>
          <ac:picMkLst>
            <pc:docMk/>
            <pc:sldMk cId="2257336850" sldId="285"/>
            <ac:picMk id="15366" creationId="{72886764-187D-A98F-C500-C5EE48D01A8A}"/>
          </ac:picMkLst>
        </pc:picChg>
      </pc:sldChg>
      <pc:sldChg chg="addSp delSp modSp add mod">
        <pc:chgData name="Carlos Antonio Barros e Silva Junior" userId="ce16b2f2-06e3-41a4-b53b-d905c6c346aa" providerId="ADAL" clId="{F0031A8B-279E-41E7-88CE-AC5FFE7D815E}" dt="2024-07-19T19:53:25.391" v="1397" actId="1076"/>
        <pc:sldMkLst>
          <pc:docMk/>
          <pc:sldMk cId="4263735120" sldId="286"/>
        </pc:sldMkLst>
        <pc:spChg chg="del">
          <ac:chgData name="Carlos Antonio Barros e Silva Junior" userId="ce16b2f2-06e3-41a4-b53b-d905c6c346aa" providerId="ADAL" clId="{F0031A8B-279E-41E7-88CE-AC5FFE7D815E}" dt="2024-07-19T19:52:29.074" v="1389" actId="478"/>
          <ac:spMkLst>
            <pc:docMk/>
            <pc:sldMk cId="4263735120" sldId="286"/>
            <ac:spMk id="14" creationId="{8012FA69-87C6-FD6A-E967-096F8FACF102}"/>
          </ac:spMkLst>
        </pc:spChg>
        <pc:spChg chg="del">
          <ac:chgData name="Carlos Antonio Barros e Silva Junior" userId="ce16b2f2-06e3-41a4-b53b-d905c6c346aa" providerId="ADAL" clId="{F0031A8B-279E-41E7-88CE-AC5FFE7D815E}" dt="2024-07-19T19:52:29.074" v="1389" actId="478"/>
          <ac:spMkLst>
            <pc:docMk/>
            <pc:sldMk cId="4263735120" sldId="286"/>
            <ac:spMk id="15" creationId="{71F9280A-38AC-516C-07E6-67D228D43CA6}"/>
          </ac:spMkLst>
        </pc:spChg>
        <pc:spChg chg="del">
          <ac:chgData name="Carlos Antonio Barros e Silva Junior" userId="ce16b2f2-06e3-41a4-b53b-d905c6c346aa" providerId="ADAL" clId="{F0031A8B-279E-41E7-88CE-AC5FFE7D815E}" dt="2024-07-19T19:52:29.074" v="1389" actId="478"/>
          <ac:spMkLst>
            <pc:docMk/>
            <pc:sldMk cId="4263735120" sldId="286"/>
            <ac:spMk id="16" creationId="{5CBC292B-4ABC-62D5-AC3D-F8656CB2091F}"/>
          </ac:spMkLst>
        </pc:spChg>
        <pc:picChg chg="add mod">
          <ac:chgData name="Carlos Antonio Barros e Silva Junior" userId="ce16b2f2-06e3-41a4-b53b-d905c6c346aa" providerId="ADAL" clId="{F0031A8B-279E-41E7-88CE-AC5FFE7D815E}" dt="2024-07-19T19:52:41.025" v="1393" actId="1076"/>
          <ac:picMkLst>
            <pc:docMk/>
            <pc:sldMk cId="4263735120" sldId="286"/>
            <ac:picMk id="4" creationId="{87EF1C49-EFB4-76BC-296C-D1264C0C25DF}"/>
          </ac:picMkLst>
        </pc:picChg>
        <pc:picChg chg="del">
          <ac:chgData name="Carlos Antonio Barros e Silva Junior" userId="ce16b2f2-06e3-41a4-b53b-d905c6c346aa" providerId="ADAL" clId="{F0031A8B-279E-41E7-88CE-AC5FFE7D815E}" dt="2024-07-19T19:52:29.074" v="1389" actId="478"/>
          <ac:picMkLst>
            <pc:docMk/>
            <pc:sldMk cId="4263735120" sldId="286"/>
            <ac:picMk id="7" creationId="{9CAC7B1C-87DF-9BA8-7936-FE61295B46D1}"/>
          </ac:picMkLst>
        </pc:picChg>
        <pc:picChg chg="add mod">
          <ac:chgData name="Carlos Antonio Barros e Silva Junior" userId="ce16b2f2-06e3-41a4-b53b-d905c6c346aa" providerId="ADAL" clId="{F0031A8B-279E-41E7-88CE-AC5FFE7D815E}" dt="2024-07-19T19:53:25.391" v="1397" actId="1076"/>
          <ac:picMkLst>
            <pc:docMk/>
            <pc:sldMk cId="4263735120" sldId="286"/>
            <ac:picMk id="8" creationId="{ADCCB6F0-F904-F7D3-05CA-533CDD839610}"/>
          </ac:picMkLst>
        </pc:picChg>
        <pc:picChg chg="del">
          <ac:chgData name="Carlos Antonio Barros e Silva Junior" userId="ce16b2f2-06e3-41a4-b53b-d905c6c346aa" providerId="ADAL" clId="{F0031A8B-279E-41E7-88CE-AC5FFE7D815E}" dt="2024-07-19T19:52:29.074" v="1389" actId="478"/>
          <ac:picMkLst>
            <pc:docMk/>
            <pc:sldMk cId="4263735120" sldId="286"/>
            <ac:picMk id="13" creationId="{E396610E-63AB-B5B0-67F8-C47386A04723}"/>
          </ac:picMkLst>
        </pc:picChg>
      </pc:sldChg>
      <pc:sldChg chg="addSp delSp modSp new mod setBg">
        <pc:chgData name="Carlos Antonio Barros e Silva Junior" userId="ce16b2f2-06e3-41a4-b53b-d905c6c346aa" providerId="ADAL" clId="{F0031A8B-279E-41E7-88CE-AC5FFE7D815E}" dt="2024-07-21T14:52:06.903" v="1908"/>
        <pc:sldMkLst>
          <pc:docMk/>
          <pc:sldMk cId="3742895110" sldId="287"/>
        </pc:sldMkLst>
        <pc:spChg chg="add mod">
          <ac:chgData name="Carlos Antonio Barros e Silva Junior" userId="ce16b2f2-06e3-41a4-b53b-d905c6c346aa" providerId="ADAL" clId="{F0031A8B-279E-41E7-88CE-AC5FFE7D815E}" dt="2024-07-21T14:46:30.316" v="1872" actId="1076"/>
          <ac:spMkLst>
            <pc:docMk/>
            <pc:sldMk cId="3742895110" sldId="287"/>
            <ac:spMk id="3" creationId="{F975C49B-0812-93B6-4C2B-8A08ADE674E9}"/>
          </ac:spMkLst>
        </pc:spChg>
        <pc:spChg chg="add mod">
          <ac:chgData name="Carlos Antonio Barros e Silva Junior" userId="ce16b2f2-06e3-41a4-b53b-d905c6c346aa" providerId="ADAL" clId="{F0031A8B-279E-41E7-88CE-AC5FFE7D815E}" dt="2024-07-21T14:47:40.748" v="1880" actId="207"/>
          <ac:spMkLst>
            <pc:docMk/>
            <pc:sldMk cId="3742895110" sldId="287"/>
            <ac:spMk id="4" creationId="{B288CC0D-A23B-8163-2CD7-E262E2335A5A}"/>
          </ac:spMkLst>
        </pc:spChg>
        <pc:picChg chg="add del mod">
          <ac:chgData name="Carlos Antonio Barros e Silva Junior" userId="ce16b2f2-06e3-41a4-b53b-d905c6c346aa" providerId="ADAL" clId="{F0031A8B-279E-41E7-88CE-AC5FFE7D815E}" dt="2024-07-21T14:10:33.159" v="1802" actId="21"/>
          <ac:picMkLst>
            <pc:docMk/>
            <pc:sldMk cId="3742895110" sldId="287"/>
            <ac:picMk id="2" creationId="{6C8AD906-C99C-C52D-D3C4-A052D8D9FEFE}"/>
          </ac:picMkLst>
        </pc:picChg>
        <pc:picChg chg="add del mod">
          <ac:chgData name="Carlos Antonio Barros e Silva Junior" userId="ce16b2f2-06e3-41a4-b53b-d905c6c346aa" providerId="ADAL" clId="{F0031A8B-279E-41E7-88CE-AC5FFE7D815E}" dt="2024-07-21T14:48:40.679" v="1884" actId="478"/>
          <ac:picMkLst>
            <pc:docMk/>
            <pc:sldMk cId="3742895110" sldId="287"/>
            <ac:picMk id="5" creationId="{04AA766A-15E8-8583-2295-2DB0FE2FCB7C}"/>
          </ac:picMkLst>
        </pc:picChg>
        <pc:picChg chg="add del mod">
          <ac:chgData name="Carlos Antonio Barros e Silva Junior" userId="ce16b2f2-06e3-41a4-b53b-d905c6c346aa" providerId="ADAL" clId="{F0031A8B-279E-41E7-88CE-AC5FFE7D815E}" dt="2024-07-21T13:30:08.376" v="1480" actId="21"/>
          <ac:picMkLst>
            <pc:docMk/>
            <pc:sldMk cId="3742895110" sldId="287"/>
            <ac:picMk id="1026" creationId="{BA4421AB-8189-AA96-BF6E-C619EEC50465}"/>
          </ac:picMkLst>
        </pc:picChg>
        <pc:picChg chg="add del mod">
          <ac:chgData name="Carlos Antonio Barros e Silva Junior" userId="ce16b2f2-06e3-41a4-b53b-d905c6c346aa" providerId="ADAL" clId="{F0031A8B-279E-41E7-88CE-AC5FFE7D815E}" dt="2024-07-21T13:30:08.376" v="1480" actId="21"/>
          <ac:picMkLst>
            <pc:docMk/>
            <pc:sldMk cId="3742895110" sldId="287"/>
            <ac:picMk id="1028" creationId="{A43DB1CA-B2CB-5F64-5EC2-092FBCB80726}"/>
          </ac:picMkLst>
        </pc:picChg>
        <pc:picChg chg="add del mod">
          <ac:chgData name="Carlos Antonio Barros e Silva Junior" userId="ce16b2f2-06e3-41a4-b53b-d905c6c346aa" providerId="ADAL" clId="{F0031A8B-279E-41E7-88CE-AC5FFE7D815E}" dt="2024-07-21T14:06:07.689" v="1752" actId="21"/>
          <ac:picMkLst>
            <pc:docMk/>
            <pc:sldMk cId="3742895110" sldId="287"/>
            <ac:picMk id="1030" creationId="{6C8AD906-C99C-C52D-D3C4-A052D8D9FEFE}"/>
          </ac:picMkLst>
        </pc:picChg>
        <pc:picChg chg="add mod">
          <ac:chgData name="Carlos Antonio Barros e Silva Junior" userId="ce16b2f2-06e3-41a4-b53b-d905c6c346aa" providerId="ADAL" clId="{F0031A8B-279E-41E7-88CE-AC5FFE7D815E}" dt="2024-07-21T14:46:32.817" v="1873" actId="1076"/>
          <ac:picMkLst>
            <pc:docMk/>
            <pc:sldMk cId="3742895110" sldId="287"/>
            <ac:picMk id="1032" creationId="{56B283AE-8985-1ABE-9579-0CFBE1B37B07}"/>
          </ac:picMkLst>
        </pc:picChg>
        <pc:picChg chg="add mod">
          <ac:chgData name="Carlos Antonio Barros e Silva Junior" userId="ce16b2f2-06e3-41a4-b53b-d905c6c346aa" providerId="ADAL" clId="{F0031A8B-279E-41E7-88CE-AC5FFE7D815E}" dt="2024-07-21T14:52:06.903" v="1908"/>
          <ac:picMkLst>
            <pc:docMk/>
            <pc:sldMk cId="3742895110" sldId="287"/>
            <ac:picMk id="1034" creationId="{7FB2CEC3-ED54-CD0F-24F1-2FC8126404CE}"/>
          </ac:picMkLst>
        </pc:picChg>
      </pc:sldChg>
      <pc:sldChg chg="addSp delSp new del mod">
        <pc:chgData name="Carlos Antonio Barros e Silva Junior" userId="ce16b2f2-06e3-41a4-b53b-d905c6c346aa" providerId="ADAL" clId="{F0031A8B-279E-41E7-88CE-AC5FFE7D815E}" dt="2024-07-21T13:29:54.566" v="1478" actId="47"/>
        <pc:sldMkLst>
          <pc:docMk/>
          <pc:sldMk cId="1738708621" sldId="288"/>
        </pc:sldMkLst>
        <pc:spChg chg="add del">
          <ac:chgData name="Carlos Antonio Barros e Silva Junior" userId="ce16b2f2-06e3-41a4-b53b-d905c6c346aa" providerId="ADAL" clId="{F0031A8B-279E-41E7-88CE-AC5FFE7D815E}" dt="2024-07-21T13:15:49.703" v="1421" actId="21"/>
          <ac:spMkLst>
            <pc:docMk/>
            <pc:sldMk cId="1738708621" sldId="288"/>
            <ac:spMk id="3" creationId="{8BD2C209-0780-13C6-DBE6-C7DA8751BEB9}"/>
          </ac:spMkLst>
        </pc:spChg>
        <pc:picChg chg="add del">
          <ac:chgData name="Carlos Antonio Barros e Silva Junior" userId="ce16b2f2-06e3-41a4-b53b-d905c6c346aa" providerId="ADAL" clId="{F0031A8B-279E-41E7-88CE-AC5FFE7D815E}" dt="2024-07-21T13:21:53.323" v="1470" actId="478"/>
          <ac:picMkLst>
            <pc:docMk/>
            <pc:sldMk cId="1738708621" sldId="288"/>
            <ac:picMk id="2050" creationId="{3514ECF6-6BCE-AA27-3E46-3D6E738B4365}"/>
          </ac:picMkLst>
        </pc:picChg>
      </pc:sldChg>
      <pc:sldChg chg="addSp delSp modSp new mod ord">
        <pc:chgData name="Carlos Antonio Barros e Silva Junior" userId="ce16b2f2-06e3-41a4-b53b-d905c6c346aa" providerId="ADAL" clId="{F0031A8B-279E-41E7-88CE-AC5FFE7D815E}" dt="2024-07-21T13:44:31.518" v="1550" actId="1076"/>
        <pc:sldMkLst>
          <pc:docMk/>
          <pc:sldMk cId="3667592259" sldId="289"/>
        </pc:sldMkLst>
        <pc:spChg chg="add mod">
          <ac:chgData name="Carlos Antonio Barros e Silva Junior" userId="ce16b2f2-06e3-41a4-b53b-d905c6c346aa" providerId="ADAL" clId="{F0031A8B-279E-41E7-88CE-AC5FFE7D815E}" dt="2024-07-21T13:43:36.193" v="1549" actId="14100"/>
          <ac:spMkLst>
            <pc:docMk/>
            <pc:sldMk cId="3667592259" sldId="289"/>
            <ac:spMk id="2" creationId="{DB82E999-AC64-2AB9-68AF-9B933BBEE853}"/>
          </ac:spMkLst>
        </pc:spChg>
        <pc:spChg chg="add mod">
          <ac:chgData name="Carlos Antonio Barros e Silva Junior" userId="ce16b2f2-06e3-41a4-b53b-d905c6c346aa" providerId="ADAL" clId="{F0031A8B-279E-41E7-88CE-AC5FFE7D815E}" dt="2024-07-21T13:44:31.518" v="1550" actId="1076"/>
          <ac:spMkLst>
            <pc:docMk/>
            <pc:sldMk cId="3667592259" sldId="289"/>
            <ac:spMk id="4" creationId="{A6211963-E3CE-93C1-CC53-DF62213C7429}"/>
          </ac:spMkLst>
        </pc:spChg>
        <pc:spChg chg="add del">
          <ac:chgData name="Carlos Antonio Barros e Silva Junior" userId="ce16b2f2-06e3-41a4-b53b-d905c6c346aa" providerId="ADAL" clId="{F0031A8B-279E-41E7-88CE-AC5FFE7D815E}" dt="2024-07-21T13:40:20.147" v="1527" actId="478"/>
          <ac:spMkLst>
            <pc:docMk/>
            <pc:sldMk cId="3667592259" sldId="289"/>
            <ac:spMk id="5" creationId="{90F8B004-BED8-7792-5E8F-3CEAB8FC2D6A}"/>
          </ac:spMkLst>
        </pc:spChg>
        <pc:picChg chg="add mod">
          <ac:chgData name="Carlos Antonio Barros e Silva Junior" userId="ce16b2f2-06e3-41a4-b53b-d905c6c346aa" providerId="ADAL" clId="{F0031A8B-279E-41E7-88CE-AC5FFE7D815E}" dt="2024-07-21T13:42:01.807" v="1536" actId="1076"/>
          <ac:picMkLst>
            <pc:docMk/>
            <pc:sldMk cId="3667592259" sldId="289"/>
            <ac:picMk id="10244" creationId="{B551C313-8690-F5CC-B2B6-041BD39578C5}"/>
          </ac:picMkLst>
        </pc:picChg>
      </pc:sldChg>
      <pc:sldChg chg="addSp delSp modSp new del">
        <pc:chgData name="Carlos Antonio Barros e Silva Junior" userId="ce16b2f2-06e3-41a4-b53b-d905c6c346aa" providerId="ADAL" clId="{F0031A8B-279E-41E7-88CE-AC5FFE7D815E}" dt="2024-07-21T13:37:14.131" v="1513" actId="47"/>
        <pc:sldMkLst>
          <pc:docMk/>
          <pc:sldMk cId="1545749416" sldId="290"/>
        </pc:sldMkLst>
        <pc:picChg chg="add mod">
          <ac:chgData name="Carlos Antonio Barros e Silva Junior" userId="ce16b2f2-06e3-41a4-b53b-d905c6c346aa" providerId="ADAL" clId="{F0031A8B-279E-41E7-88CE-AC5FFE7D815E}" dt="2024-07-20T15:01:08.918" v="1408"/>
          <ac:picMkLst>
            <pc:docMk/>
            <pc:sldMk cId="1545749416" sldId="290"/>
            <ac:picMk id="2" creationId="{345E2FD9-809F-A6AF-87A6-77D2DDF07F1E}"/>
          </ac:picMkLst>
        </pc:picChg>
        <pc:picChg chg="add del mod">
          <ac:chgData name="Carlos Antonio Barros e Silva Junior" userId="ce16b2f2-06e3-41a4-b53b-d905c6c346aa" providerId="ADAL" clId="{F0031A8B-279E-41E7-88CE-AC5FFE7D815E}" dt="2024-07-21T13:32:45.309" v="1488" actId="21"/>
          <ac:picMkLst>
            <pc:docMk/>
            <pc:sldMk cId="1545749416" sldId="290"/>
            <ac:picMk id="3074" creationId="{FC0FB611-B6E3-99E3-0F0E-E55B0D5DA81E}"/>
          </ac:picMkLst>
        </pc:picChg>
        <pc:picChg chg="add del mod">
          <ac:chgData name="Carlos Antonio Barros e Silva Junior" userId="ce16b2f2-06e3-41a4-b53b-d905c6c346aa" providerId="ADAL" clId="{F0031A8B-279E-41E7-88CE-AC5FFE7D815E}" dt="2024-07-21T13:34:15.597" v="1499" actId="21"/>
          <ac:picMkLst>
            <pc:docMk/>
            <pc:sldMk cId="1545749416" sldId="290"/>
            <ac:picMk id="3076" creationId="{D83B8B2E-7792-D713-BF54-605A642A7FA1}"/>
          </ac:picMkLst>
        </pc:picChg>
      </pc:sldChg>
      <pc:sldChg chg="addSp delSp modSp new del mod ord">
        <pc:chgData name="Carlos Antonio Barros e Silva Junior" userId="ce16b2f2-06e3-41a4-b53b-d905c6c346aa" providerId="ADAL" clId="{F0031A8B-279E-41E7-88CE-AC5FFE7D815E}" dt="2024-07-21T13:21:32.527" v="1469" actId="47"/>
        <pc:sldMkLst>
          <pc:docMk/>
          <pc:sldMk cId="301519983" sldId="291"/>
        </pc:sldMkLst>
        <pc:spChg chg="add del mod">
          <ac:chgData name="Carlos Antonio Barros e Silva Junior" userId="ce16b2f2-06e3-41a4-b53b-d905c6c346aa" providerId="ADAL" clId="{F0031A8B-279E-41E7-88CE-AC5FFE7D815E}" dt="2024-07-21T13:20:45.287" v="1460" actId="21"/>
          <ac:spMkLst>
            <pc:docMk/>
            <pc:sldMk cId="301519983" sldId="291"/>
            <ac:spMk id="3" creationId="{C55E74C4-974B-6D8B-D493-699F0469E994}"/>
          </ac:spMkLst>
        </pc:spChg>
      </pc:sldChg>
      <pc:sldChg chg="addSp delSp modSp new mod">
        <pc:chgData name="Carlos Antonio Barros e Silva Junior" userId="ce16b2f2-06e3-41a4-b53b-d905c6c346aa" providerId="ADAL" clId="{F0031A8B-279E-41E7-88CE-AC5FFE7D815E}" dt="2024-07-21T13:21:13.369" v="1466" actId="208"/>
        <pc:sldMkLst>
          <pc:docMk/>
          <pc:sldMk cId="3419910134" sldId="292"/>
        </pc:sldMkLst>
        <pc:spChg chg="add mod">
          <ac:chgData name="Carlos Antonio Barros e Silva Junior" userId="ce16b2f2-06e3-41a4-b53b-d905c6c346aa" providerId="ADAL" clId="{F0031A8B-279E-41E7-88CE-AC5FFE7D815E}" dt="2024-07-21T13:20:28.350" v="1458" actId="207"/>
          <ac:spMkLst>
            <pc:docMk/>
            <pc:sldMk cId="3419910134" sldId="292"/>
            <ac:spMk id="3" creationId="{8BD2C209-0780-13C6-DBE6-C7DA8751BEB9}"/>
          </ac:spMkLst>
        </pc:spChg>
        <pc:spChg chg="add del">
          <ac:chgData name="Carlos Antonio Barros e Silva Junior" userId="ce16b2f2-06e3-41a4-b53b-d905c6c346aa" providerId="ADAL" clId="{F0031A8B-279E-41E7-88CE-AC5FFE7D815E}" dt="2024-07-21T13:18:13.193" v="1446" actId="478"/>
          <ac:spMkLst>
            <pc:docMk/>
            <pc:sldMk cId="3419910134" sldId="292"/>
            <ac:spMk id="4" creationId="{86BD4833-EE4C-07D4-5339-DCEF304EFDB2}"/>
          </ac:spMkLst>
        </pc:spChg>
        <pc:spChg chg="add mod">
          <ac:chgData name="Carlos Antonio Barros e Silva Junior" userId="ce16b2f2-06e3-41a4-b53b-d905c6c346aa" providerId="ADAL" clId="{F0031A8B-279E-41E7-88CE-AC5FFE7D815E}" dt="2024-07-21T13:21:13.369" v="1466" actId="208"/>
          <ac:spMkLst>
            <pc:docMk/>
            <pc:sldMk cId="3419910134" sldId="292"/>
            <ac:spMk id="5" creationId="{C55E74C4-974B-6D8B-D493-699F0469E994}"/>
          </ac:spMkLst>
        </pc:spChg>
        <pc:picChg chg="add mod">
          <ac:chgData name="Carlos Antonio Barros e Silva Junior" userId="ce16b2f2-06e3-41a4-b53b-d905c6c346aa" providerId="ADAL" clId="{F0031A8B-279E-41E7-88CE-AC5FFE7D815E}" dt="2024-07-21T13:20:33.178" v="1459" actId="1076"/>
          <ac:picMkLst>
            <pc:docMk/>
            <pc:sldMk cId="3419910134" sldId="292"/>
            <ac:picMk id="4098" creationId="{C4FF0276-9189-D371-B64A-6C8509B30C97}"/>
          </ac:picMkLst>
        </pc:picChg>
      </pc:sldChg>
      <pc:sldChg chg="addSp delSp modSp add mod">
        <pc:chgData name="Carlos Antonio Barros e Silva Junior" userId="ce16b2f2-06e3-41a4-b53b-d905c6c346aa" providerId="ADAL" clId="{F0031A8B-279E-41E7-88CE-AC5FFE7D815E}" dt="2024-07-21T13:28:25.579" v="1476" actId="1076"/>
        <pc:sldMkLst>
          <pc:docMk/>
          <pc:sldMk cId="2822860669" sldId="293"/>
        </pc:sldMkLst>
        <pc:spChg chg="add del">
          <ac:chgData name="Carlos Antonio Barros e Silva Junior" userId="ce16b2f2-06e3-41a4-b53b-d905c6c346aa" providerId="ADAL" clId="{F0031A8B-279E-41E7-88CE-AC5FFE7D815E}" dt="2024-07-21T13:27:51.779" v="1472" actId="478"/>
          <ac:spMkLst>
            <pc:docMk/>
            <pc:sldMk cId="2822860669" sldId="293"/>
            <ac:spMk id="2" creationId="{6BA57945-22C4-D5C2-FBF2-50CA138F8F19}"/>
          </ac:spMkLst>
        </pc:spChg>
        <pc:spChg chg="del">
          <ac:chgData name="Carlos Antonio Barros e Silva Junior" userId="ce16b2f2-06e3-41a4-b53b-d905c6c346aa" providerId="ADAL" clId="{F0031A8B-279E-41E7-88CE-AC5FFE7D815E}" dt="2024-07-21T13:21:28.277" v="1468" actId="478"/>
          <ac:spMkLst>
            <pc:docMk/>
            <pc:sldMk cId="2822860669" sldId="293"/>
            <ac:spMk id="5" creationId="{C55E74C4-974B-6D8B-D493-699F0469E994}"/>
          </ac:spMkLst>
        </pc:spChg>
        <pc:picChg chg="add mod">
          <ac:chgData name="Carlos Antonio Barros e Silva Junior" userId="ce16b2f2-06e3-41a4-b53b-d905c6c346aa" providerId="ADAL" clId="{F0031A8B-279E-41E7-88CE-AC5FFE7D815E}" dt="2024-07-21T13:28:25.579" v="1476" actId="1076"/>
          <ac:picMkLst>
            <pc:docMk/>
            <pc:sldMk cId="2822860669" sldId="293"/>
            <ac:picMk id="5124" creationId="{862604EC-5390-3CFB-BA3D-0D9A6F700667}"/>
          </ac:picMkLst>
        </pc:picChg>
      </pc:sldChg>
      <pc:sldChg chg="addSp delSp modSp add">
        <pc:chgData name="Carlos Antonio Barros e Silva Junior" userId="ce16b2f2-06e3-41a4-b53b-d905c6c346aa" providerId="ADAL" clId="{F0031A8B-279E-41E7-88CE-AC5FFE7D815E}" dt="2024-07-21T13:30:21.531" v="1484" actId="1076"/>
        <pc:sldMkLst>
          <pc:docMk/>
          <pc:sldMk cId="4005849768" sldId="294"/>
        </pc:sldMkLst>
        <pc:picChg chg="add mod">
          <ac:chgData name="Carlos Antonio Barros e Silva Junior" userId="ce16b2f2-06e3-41a4-b53b-d905c6c346aa" providerId="ADAL" clId="{F0031A8B-279E-41E7-88CE-AC5FFE7D815E}" dt="2024-07-21T13:30:14.797" v="1482" actId="1076"/>
          <ac:picMkLst>
            <pc:docMk/>
            <pc:sldMk cId="4005849768" sldId="294"/>
            <ac:picMk id="1026" creationId="{BA4421AB-8189-AA96-BF6E-C619EEC50465}"/>
          </ac:picMkLst>
        </pc:picChg>
        <pc:picChg chg="add mod">
          <ac:chgData name="Carlos Antonio Barros e Silva Junior" userId="ce16b2f2-06e3-41a4-b53b-d905c6c346aa" providerId="ADAL" clId="{F0031A8B-279E-41E7-88CE-AC5FFE7D815E}" dt="2024-07-21T13:30:14.797" v="1482" actId="1076"/>
          <ac:picMkLst>
            <pc:docMk/>
            <pc:sldMk cId="4005849768" sldId="294"/>
            <ac:picMk id="1028" creationId="{A43DB1CA-B2CB-5F64-5EC2-092FBCB80726}"/>
          </ac:picMkLst>
        </pc:picChg>
        <pc:picChg chg="mod">
          <ac:chgData name="Carlos Antonio Barros e Silva Junior" userId="ce16b2f2-06e3-41a4-b53b-d905c6c346aa" providerId="ADAL" clId="{F0031A8B-279E-41E7-88CE-AC5FFE7D815E}" dt="2024-07-21T13:30:21.531" v="1484" actId="1076"/>
          <ac:picMkLst>
            <pc:docMk/>
            <pc:sldMk cId="4005849768" sldId="294"/>
            <ac:picMk id="4098" creationId="{C4FF0276-9189-D371-B64A-6C8509B30C97}"/>
          </ac:picMkLst>
        </pc:picChg>
        <pc:picChg chg="del">
          <ac:chgData name="Carlos Antonio Barros e Silva Junior" userId="ce16b2f2-06e3-41a4-b53b-d905c6c346aa" providerId="ADAL" clId="{F0031A8B-279E-41E7-88CE-AC5FFE7D815E}" dt="2024-07-21T13:30:03.002" v="1479" actId="478"/>
          <ac:picMkLst>
            <pc:docMk/>
            <pc:sldMk cId="4005849768" sldId="294"/>
            <ac:picMk id="5124" creationId="{862604EC-5390-3CFB-BA3D-0D9A6F700667}"/>
          </ac:picMkLst>
        </pc:picChg>
      </pc:sldChg>
      <pc:sldChg chg="addSp modSp add mod">
        <pc:chgData name="Carlos Antonio Barros e Silva Junior" userId="ce16b2f2-06e3-41a4-b53b-d905c6c346aa" providerId="ADAL" clId="{F0031A8B-279E-41E7-88CE-AC5FFE7D815E}" dt="2024-07-21T13:48:11.479" v="1575" actId="113"/>
        <pc:sldMkLst>
          <pc:docMk/>
          <pc:sldMk cId="48632745" sldId="295"/>
        </pc:sldMkLst>
        <pc:spChg chg="add mod">
          <ac:chgData name="Carlos Antonio Barros e Silva Junior" userId="ce16b2f2-06e3-41a4-b53b-d905c6c346aa" providerId="ADAL" clId="{F0031A8B-279E-41E7-88CE-AC5FFE7D815E}" dt="2024-07-21T13:48:11.479" v="1575" actId="113"/>
          <ac:spMkLst>
            <pc:docMk/>
            <pc:sldMk cId="48632745" sldId="295"/>
            <ac:spMk id="2" creationId="{C77A142A-D836-8B1F-8A1F-D9EB039DBEE9}"/>
          </ac:spMkLst>
        </pc:spChg>
        <pc:picChg chg="mod">
          <ac:chgData name="Carlos Antonio Barros e Silva Junior" userId="ce16b2f2-06e3-41a4-b53b-d905c6c346aa" providerId="ADAL" clId="{F0031A8B-279E-41E7-88CE-AC5FFE7D815E}" dt="2024-07-21T13:47:20.093" v="1567" actId="1076"/>
          <ac:picMkLst>
            <pc:docMk/>
            <pc:sldMk cId="48632745" sldId="295"/>
            <ac:picMk id="1026" creationId="{BA4421AB-8189-AA96-BF6E-C619EEC50465}"/>
          </ac:picMkLst>
        </pc:picChg>
        <pc:picChg chg="mod">
          <ac:chgData name="Carlos Antonio Barros e Silva Junior" userId="ce16b2f2-06e3-41a4-b53b-d905c6c346aa" providerId="ADAL" clId="{F0031A8B-279E-41E7-88CE-AC5FFE7D815E}" dt="2024-07-21T13:47:22.967" v="1568" actId="1076"/>
          <ac:picMkLst>
            <pc:docMk/>
            <pc:sldMk cId="48632745" sldId="295"/>
            <ac:picMk id="1028" creationId="{A43DB1CA-B2CB-5F64-5EC2-092FBCB80726}"/>
          </ac:picMkLst>
        </pc:picChg>
        <pc:picChg chg="add mod">
          <ac:chgData name="Carlos Antonio Barros e Silva Junior" userId="ce16b2f2-06e3-41a4-b53b-d905c6c346aa" providerId="ADAL" clId="{F0031A8B-279E-41E7-88CE-AC5FFE7D815E}" dt="2024-07-21T13:32:53.870" v="1490" actId="1076"/>
          <ac:picMkLst>
            <pc:docMk/>
            <pc:sldMk cId="48632745" sldId="295"/>
            <ac:picMk id="3074" creationId="{FC0FB611-B6E3-99E3-0F0E-E55B0D5DA81E}"/>
          </ac:picMkLst>
        </pc:picChg>
      </pc:sldChg>
      <pc:sldChg chg="addSp delSp modSp add mod">
        <pc:chgData name="Carlos Antonio Barros e Silva Junior" userId="ce16b2f2-06e3-41a4-b53b-d905c6c346aa" providerId="ADAL" clId="{F0031A8B-279E-41E7-88CE-AC5FFE7D815E}" dt="2024-07-21T13:49:26.646" v="1587" actId="6549"/>
        <pc:sldMkLst>
          <pc:docMk/>
          <pc:sldMk cId="2005483561" sldId="296"/>
        </pc:sldMkLst>
        <pc:spChg chg="add mod">
          <ac:chgData name="Carlos Antonio Barros e Silva Junior" userId="ce16b2f2-06e3-41a4-b53b-d905c6c346aa" providerId="ADAL" clId="{F0031A8B-279E-41E7-88CE-AC5FFE7D815E}" dt="2024-07-21T13:49:26.646" v="1587" actId="6549"/>
          <ac:spMkLst>
            <pc:docMk/>
            <pc:sldMk cId="2005483561" sldId="296"/>
            <ac:spMk id="2" creationId="{71CD4236-4482-C9F4-B1F0-5DE7CC7D74E5}"/>
          </ac:spMkLst>
        </pc:spChg>
        <pc:picChg chg="mod">
          <ac:chgData name="Carlos Antonio Barros e Silva Junior" userId="ce16b2f2-06e3-41a4-b53b-d905c6c346aa" providerId="ADAL" clId="{F0031A8B-279E-41E7-88CE-AC5FFE7D815E}" dt="2024-07-21T13:34:03.224" v="1498" actId="1076"/>
          <ac:picMkLst>
            <pc:docMk/>
            <pc:sldMk cId="2005483561" sldId="296"/>
            <ac:picMk id="1026" creationId="{BA4421AB-8189-AA96-BF6E-C619EEC50465}"/>
          </ac:picMkLst>
        </pc:picChg>
        <pc:picChg chg="mod">
          <ac:chgData name="Carlos Antonio Barros e Silva Junior" userId="ce16b2f2-06e3-41a4-b53b-d905c6c346aa" providerId="ADAL" clId="{F0031A8B-279E-41E7-88CE-AC5FFE7D815E}" dt="2024-07-21T13:49:11.866" v="1584" actId="1076"/>
          <ac:picMkLst>
            <pc:docMk/>
            <pc:sldMk cId="2005483561" sldId="296"/>
            <ac:picMk id="1028" creationId="{A43DB1CA-B2CB-5F64-5EC2-092FBCB80726}"/>
          </ac:picMkLst>
        </pc:picChg>
        <pc:picChg chg="del">
          <ac:chgData name="Carlos Antonio Barros e Silva Junior" userId="ce16b2f2-06e3-41a4-b53b-d905c6c346aa" providerId="ADAL" clId="{F0031A8B-279E-41E7-88CE-AC5FFE7D815E}" dt="2024-07-21T13:33:03.572" v="1492" actId="478"/>
          <ac:picMkLst>
            <pc:docMk/>
            <pc:sldMk cId="2005483561" sldId="296"/>
            <ac:picMk id="3074" creationId="{FC0FB611-B6E3-99E3-0F0E-E55B0D5DA81E}"/>
          </ac:picMkLst>
        </pc:picChg>
        <pc:picChg chg="add mod">
          <ac:chgData name="Carlos Antonio Barros e Silva Junior" userId="ce16b2f2-06e3-41a4-b53b-d905c6c346aa" providerId="ADAL" clId="{F0031A8B-279E-41E7-88CE-AC5FFE7D815E}" dt="2024-07-21T13:34:25.799" v="1502" actId="1076"/>
          <ac:picMkLst>
            <pc:docMk/>
            <pc:sldMk cId="2005483561" sldId="296"/>
            <ac:picMk id="3076" creationId="{D83B8B2E-7792-D713-BF54-605A642A7FA1}"/>
          </ac:picMkLst>
        </pc:picChg>
      </pc:sldChg>
      <pc:sldChg chg="addSp delSp modSp add mod">
        <pc:chgData name="Carlos Antonio Barros e Silva Junior" userId="ce16b2f2-06e3-41a4-b53b-d905c6c346aa" providerId="ADAL" clId="{F0031A8B-279E-41E7-88CE-AC5FFE7D815E}" dt="2024-07-21T13:50:04.909" v="1592" actId="1076"/>
        <pc:sldMkLst>
          <pc:docMk/>
          <pc:sldMk cId="976635486" sldId="297"/>
        </pc:sldMkLst>
        <pc:spChg chg="add mod">
          <ac:chgData name="Carlos Antonio Barros e Silva Junior" userId="ce16b2f2-06e3-41a4-b53b-d905c6c346aa" providerId="ADAL" clId="{F0031A8B-279E-41E7-88CE-AC5FFE7D815E}" dt="2024-07-21T13:50:04.909" v="1592" actId="1076"/>
          <ac:spMkLst>
            <pc:docMk/>
            <pc:sldMk cId="976635486" sldId="297"/>
            <ac:spMk id="2" creationId="{1F99E9B6-2D5C-A97E-C4BC-F7EBCC14596B}"/>
          </ac:spMkLst>
        </pc:spChg>
        <pc:picChg chg="mod">
          <ac:chgData name="Carlos Antonio Barros e Silva Junior" userId="ce16b2f2-06e3-41a4-b53b-d905c6c346aa" providerId="ADAL" clId="{F0031A8B-279E-41E7-88CE-AC5FFE7D815E}" dt="2024-07-21T13:34:56.796" v="1506" actId="732"/>
          <ac:picMkLst>
            <pc:docMk/>
            <pc:sldMk cId="976635486" sldId="297"/>
            <ac:picMk id="1026" creationId="{BA4421AB-8189-AA96-BF6E-C619EEC50465}"/>
          </ac:picMkLst>
        </pc:picChg>
        <pc:picChg chg="mod">
          <ac:chgData name="Carlos Antonio Barros e Silva Junior" userId="ce16b2f2-06e3-41a4-b53b-d905c6c346aa" providerId="ADAL" clId="{F0031A8B-279E-41E7-88CE-AC5FFE7D815E}" dt="2024-07-21T13:36:06.810" v="1510" actId="1076"/>
          <ac:picMkLst>
            <pc:docMk/>
            <pc:sldMk cId="976635486" sldId="297"/>
            <ac:picMk id="1028" creationId="{A43DB1CA-B2CB-5F64-5EC2-092FBCB80726}"/>
          </ac:picMkLst>
        </pc:picChg>
        <pc:picChg chg="del">
          <ac:chgData name="Carlos Antonio Barros e Silva Junior" userId="ce16b2f2-06e3-41a4-b53b-d905c6c346aa" providerId="ADAL" clId="{F0031A8B-279E-41E7-88CE-AC5FFE7D815E}" dt="2024-07-21T13:34:38.265" v="1504" actId="478"/>
          <ac:picMkLst>
            <pc:docMk/>
            <pc:sldMk cId="976635486" sldId="297"/>
            <ac:picMk id="3076" creationId="{D83B8B2E-7792-D713-BF54-605A642A7FA1}"/>
          </ac:picMkLst>
        </pc:picChg>
        <pc:picChg chg="add mod">
          <ac:chgData name="Carlos Antonio Barros e Silva Junior" userId="ce16b2f2-06e3-41a4-b53b-d905c6c346aa" providerId="ADAL" clId="{F0031A8B-279E-41E7-88CE-AC5FFE7D815E}" dt="2024-07-21T13:36:54.461" v="1512" actId="1076"/>
          <ac:picMkLst>
            <pc:docMk/>
            <pc:sldMk cId="976635486" sldId="297"/>
            <ac:picMk id="6146" creationId="{73D666F8-674A-B99C-7315-A884B1C863DD}"/>
          </ac:picMkLst>
        </pc:picChg>
      </pc:sldChg>
      <pc:sldChg chg="addSp delSp modSp add mod">
        <pc:chgData name="Carlos Antonio Barros e Silva Junior" userId="ce16b2f2-06e3-41a4-b53b-d905c6c346aa" providerId="ADAL" clId="{F0031A8B-279E-41E7-88CE-AC5FFE7D815E}" dt="2024-07-21T13:45:35.073" v="1566" actId="207"/>
        <pc:sldMkLst>
          <pc:docMk/>
          <pc:sldMk cId="546615393" sldId="298"/>
        </pc:sldMkLst>
        <pc:spChg chg="del">
          <ac:chgData name="Carlos Antonio Barros e Silva Junior" userId="ce16b2f2-06e3-41a4-b53b-d905c6c346aa" providerId="ADAL" clId="{F0031A8B-279E-41E7-88CE-AC5FFE7D815E}" dt="2024-07-21T13:44:39.408" v="1552" actId="478"/>
          <ac:spMkLst>
            <pc:docMk/>
            <pc:sldMk cId="546615393" sldId="298"/>
            <ac:spMk id="4" creationId="{A6211963-E3CE-93C1-CC53-DF62213C7429}"/>
          </ac:spMkLst>
        </pc:spChg>
        <pc:spChg chg="add mod">
          <ac:chgData name="Carlos Antonio Barros e Silva Junior" userId="ce16b2f2-06e3-41a4-b53b-d905c6c346aa" providerId="ADAL" clId="{F0031A8B-279E-41E7-88CE-AC5FFE7D815E}" dt="2024-07-21T13:45:35.073" v="1566" actId="207"/>
          <ac:spMkLst>
            <pc:docMk/>
            <pc:sldMk cId="546615393" sldId="298"/>
            <ac:spMk id="5" creationId="{1560E1C6-B603-A3E1-48BF-5BE59D9F884B}"/>
          </ac:spMkLst>
        </pc:spChg>
        <pc:picChg chg="add mod">
          <ac:chgData name="Carlos Antonio Barros e Silva Junior" userId="ce16b2f2-06e3-41a4-b53b-d905c6c346aa" providerId="ADAL" clId="{F0031A8B-279E-41E7-88CE-AC5FFE7D815E}" dt="2024-07-21T13:45:19.294" v="1563" actId="1076"/>
          <ac:picMkLst>
            <pc:docMk/>
            <pc:sldMk cId="546615393" sldId="298"/>
            <ac:picMk id="6" creationId="{FB2ABE6A-7ECB-FD7D-FAFA-6712EE17B6DF}"/>
          </ac:picMkLst>
        </pc:picChg>
        <pc:picChg chg="del">
          <ac:chgData name="Carlos Antonio Barros e Silva Junior" userId="ce16b2f2-06e3-41a4-b53b-d905c6c346aa" providerId="ADAL" clId="{F0031A8B-279E-41E7-88CE-AC5FFE7D815E}" dt="2024-07-21T13:44:41.173" v="1553" actId="478"/>
          <ac:picMkLst>
            <pc:docMk/>
            <pc:sldMk cId="546615393" sldId="298"/>
            <ac:picMk id="10244" creationId="{B551C313-8690-F5CC-B2B6-041BD39578C5}"/>
          </ac:picMkLst>
        </pc:picChg>
      </pc:sldChg>
      <pc:sldChg chg="addSp delSp modSp add mod">
        <pc:chgData name="Carlos Antonio Barros e Silva Junior" userId="ce16b2f2-06e3-41a4-b53b-d905c6c346aa" providerId="ADAL" clId="{F0031A8B-279E-41E7-88CE-AC5FFE7D815E}" dt="2024-07-21T13:52:34.534" v="1604" actId="1076"/>
        <pc:sldMkLst>
          <pc:docMk/>
          <pc:sldMk cId="3318949601" sldId="299"/>
        </pc:sldMkLst>
        <pc:spChg chg="del">
          <ac:chgData name="Carlos Antonio Barros e Silva Junior" userId="ce16b2f2-06e3-41a4-b53b-d905c6c346aa" providerId="ADAL" clId="{F0031A8B-279E-41E7-88CE-AC5FFE7D815E}" dt="2024-07-21T13:50:56.704" v="1594" actId="478"/>
          <ac:spMkLst>
            <pc:docMk/>
            <pc:sldMk cId="3318949601" sldId="299"/>
            <ac:spMk id="2" creationId="{1F99E9B6-2D5C-A97E-C4BC-F7EBCC14596B}"/>
          </ac:spMkLst>
        </pc:spChg>
        <pc:graphicFrameChg chg="add del mod modGraphic">
          <ac:chgData name="Carlos Antonio Barros e Silva Junior" userId="ce16b2f2-06e3-41a4-b53b-d905c6c346aa" providerId="ADAL" clId="{F0031A8B-279E-41E7-88CE-AC5FFE7D815E}" dt="2024-07-21T13:52:23.129" v="1600" actId="478"/>
          <ac:graphicFrameMkLst>
            <pc:docMk/>
            <pc:sldMk cId="3318949601" sldId="299"/>
            <ac:graphicFrameMk id="4" creationId="{5D4240BC-B7B1-D96B-A820-37D3F8C8C451}"/>
          </ac:graphicFrameMkLst>
        </pc:graphicFrameChg>
        <pc:picChg chg="del">
          <ac:chgData name="Carlos Antonio Barros e Silva Junior" userId="ce16b2f2-06e3-41a4-b53b-d905c6c346aa" providerId="ADAL" clId="{F0031A8B-279E-41E7-88CE-AC5FFE7D815E}" dt="2024-07-21T13:50:56.704" v="1594" actId="478"/>
          <ac:picMkLst>
            <pc:docMk/>
            <pc:sldMk cId="3318949601" sldId="299"/>
            <ac:picMk id="1026" creationId="{BA4421AB-8189-AA96-BF6E-C619EEC50465}"/>
          </ac:picMkLst>
        </pc:picChg>
        <pc:picChg chg="del">
          <ac:chgData name="Carlos Antonio Barros e Silva Junior" userId="ce16b2f2-06e3-41a4-b53b-d905c6c346aa" providerId="ADAL" clId="{F0031A8B-279E-41E7-88CE-AC5FFE7D815E}" dt="2024-07-21T13:50:56.704" v="1594" actId="478"/>
          <ac:picMkLst>
            <pc:docMk/>
            <pc:sldMk cId="3318949601" sldId="299"/>
            <ac:picMk id="1028" creationId="{A43DB1CA-B2CB-5F64-5EC2-092FBCB80726}"/>
          </ac:picMkLst>
        </pc:picChg>
        <pc:picChg chg="del">
          <ac:chgData name="Carlos Antonio Barros e Silva Junior" userId="ce16b2f2-06e3-41a4-b53b-d905c6c346aa" providerId="ADAL" clId="{F0031A8B-279E-41E7-88CE-AC5FFE7D815E}" dt="2024-07-21T13:50:56.704" v="1594" actId="478"/>
          <ac:picMkLst>
            <pc:docMk/>
            <pc:sldMk cId="3318949601" sldId="299"/>
            <ac:picMk id="6146" creationId="{73D666F8-674A-B99C-7315-A884B1C863DD}"/>
          </ac:picMkLst>
        </pc:picChg>
        <pc:picChg chg="add mod">
          <ac:chgData name="Carlos Antonio Barros e Silva Junior" userId="ce16b2f2-06e3-41a4-b53b-d905c6c346aa" providerId="ADAL" clId="{F0031A8B-279E-41E7-88CE-AC5FFE7D815E}" dt="2024-07-21T13:52:34.534" v="1604" actId="1076"/>
          <ac:picMkLst>
            <pc:docMk/>
            <pc:sldMk cId="3318949601" sldId="299"/>
            <ac:picMk id="11266" creationId="{9A9BEFB9-2BC0-AA68-683D-CC4737669408}"/>
          </ac:picMkLst>
        </pc:picChg>
      </pc:sldChg>
      <pc:sldChg chg="addSp modSp new mod">
        <pc:chgData name="Carlos Antonio Barros e Silva Junior" userId="ce16b2f2-06e3-41a4-b53b-d905c6c346aa" providerId="ADAL" clId="{F0031A8B-279E-41E7-88CE-AC5FFE7D815E}" dt="2024-07-21T13:55:58.089" v="1635" actId="1076"/>
        <pc:sldMkLst>
          <pc:docMk/>
          <pc:sldMk cId="3701675518" sldId="300"/>
        </pc:sldMkLst>
        <pc:spChg chg="add mod">
          <ac:chgData name="Carlos Antonio Barros e Silva Junior" userId="ce16b2f2-06e3-41a4-b53b-d905c6c346aa" providerId="ADAL" clId="{F0031A8B-279E-41E7-88CE-AC5FFE7D815E}" dt="2024-07-21T13:55:58.089" v="1635" actId="1076"/>
          <ac:spMkLst>
            <pc:docMk/>
            <pc:sldMk cId="3701675518" sldId="300"/>
            <ac:spMk id="2" creationId="{F5CE8C82-19AC-6C96-1DEB-A6C3253F7F96}"/>
          </ac:spMkLst>
        </pc:spChg>
        <pc:picChg chg="add mod">
          <ac:chgData name="Carlos Antonio Barros e Silva Junior" userId="ce16b2f2-06e3-41a4-b53b-d905c6c346aa" providerId="ADAL" clId="{F0031A8B-279E-41E7-88CE-AC5FFE7D815E}" dt="2024-07-21T13:55:51.496" v="1634" actId="14100"/>
          <ac:picMkLst>
            <pc:docMk/>
            <pc:sldMk cId="3701675518" sldId="300"/>
            <ac:picMk id="12290" creationId="{CEE21107-EF69-D62D-B282-F8CE890B4459}"/>
          </ac:picMkLst>
        </pc:picChg>
      </pc:sldChg>
      <pc:sldChg chg="addSp modSp add mod">
        <pc:chgData name="Carlos Antonio Barros e Silva Junior" userId="ce16b2f2-06e3-41a4-b53b-d905c6c346aa" providerId="ADAL" clId="{F0031A8B-279E-41E7-88CE-AC5FFE7D815E}" dt="2024-07-21T13:57:52.364" v="1658" actId="113"/>
        <pc:sldMkLst>
          <pc:docMk/>
          <pc:sldMk cId="2656378126" sldId="301"/>
        </pc:sldMkLst>
        <pc:spChg chg="mod">
          <ac:chgData name="Carlos Antonio Barros e Silva Junior" userId="ce16b2f2-06e3-41a4-b53b-d905c6c346aa" providerId="ADAL" clId="{F0031A8B-279E-41E7-88CE-AC5FFE7D815E}" dt="2024-07-21T13:56:20.586" v="1637" actId="1076"/>
          <ac:spMkLst>
            <pc:docMk/>
            <pc:sldMk cId="2656378126" sldId="301"/>
            <ac:spMk id="2" creationId="{F5CE8C82-19AC-6C96-1DEB-A6C3253F7F96}"/>
          </ac:spMkLst>
        </pc:spChg>
        <pc:spChg chg="add mod">
          <ac:chgData name="Carlos Antonio Barros e Silva Junior" userId="ce16b2f2-06e3-41a4-b53b-d905c6c346aa" providerId="ADAL" clId="{F0031A8B-279E-41E7-88CE-AC5FFE7D815E}" dt="2024-07-21T13:57:52.364" v="1658" actId="113"/>
          <ac:spMkLst>
            <pc:docMk/>
            <pc:sldMk cId="2656378126" sldId="301"/>
            <ac:spMk id="3" creationId="{55F35FE4-CEB0-79DD-AD3E-5A3C66170DFC}"/>
          </ac:spMkLst>
        </pc:spChg>
        <pc:picChg chg="mod">
          <ac:chgData name="Carlos Antonio Barros e Silva Junior" userId="ce16b2f2-06e3-41a4-b53b-d905c6c346aa" providerId="ADAL" clId="{F0031A8B-279E-41E7-88CE-AC5FFE7D815E}" dt="2024-07-21T13:56:26.305" v="1639" actId="1076"/>
          <ac:picMkLst>
            <pc:docMk/>
            <pc:sldMk cId="2656378126" sldId="301"/>
            <ac:picMk id="12290" creationId="{CEE21107-EF69-D62D-B282-F8CE890B4459}"/>
          </ac:picMkLst>
        </pc:picChg>
      </pc:sldChg>
      <pc:sldChg chg="addSp delSp modSp add mod delAnim modAnim">
        <pc:chgData name="Carlos Antonio Barros e Silva Junior" userId="ce16b2f2-06e3-41a4-b53b-d905c6c346aa" providerId="ADAL" clId="{F0031A8B-279E-41E7-88CE-AC5FFE7D815E}" dt="2024-07-21T14:01:04.117" v="1698" actId="1076"/>
        <pc:sldMkLst>
          <pc:docMk/>
          <pc:sldMk cId="2709493326" sldId="302"/>
        </pc:sldMkLst>
        <pc:spChg chg="del">
          <ac:chgData name="Carlos Antonio Barros e Silva Junior" userId="ce16b2f2-06e3-41a4-b53b-d905c6c346aa" providerId="ADAL" clId="{F0031A8B-279E-41E7-88CE-AC5FFE7D815E}" dt="2024-07-21T13:58:34.847" v="1660" actId="478"/>
          <ac:spMkLst>
            <pc:docMk/>
            <pc:sldMk cId="2709493326" sldId="302"/>
            <ac:spMk id="3" creationId="{55F35FE4-CEB0-79DD-AD3E-5A3C66170DFC}"/>
          </ac:spMkLst>
        </pc:spChg>
        <pc:spChg chg="add mod">
          <ac:chgData name="Carlos Antonio Barros e Silva Junior" userId="ce16b2f2-06e3-41a4-b53b-d905c6c346aa" providerId="ADAL" clId="{F0031A8B-279E-41E7-88CE-AC5FFE7D815E}" dt="2024-07-21T13:59:37.874" v="1674" actId="1076"/>
          <ac:spMkLst>
            <pc:docMk/>
            <pc:sldMk cId="2709493326" sldId="302"/>
            <ac:spMk id="4" creationId="{E9F5CDD5-6789-DCA8-969D-E4364A7E123E}"/>
          </ac:spMkLst>
        </pc:spChg>
        <pc:spChg chg="add mod">
          <ac:chgData name="Carlos Antonio Barros e Silva Junior" userId="ce16b2f2-06e3-41a4-b53b-d905c6c346aa" providerId="ADAL" clId="{F0031A8B-279E-41E7-88CE-AC5FFE7D815E}" dt="2024-07-21T14:00:59.226" v="1693" actId="20577"/>
          <ac:spMkLst>
            <pc:docMk/>
            <pc:sldMk cId="2709493326" sldId="302"/>
            <ac:spMk id="6" creationId="{37EE1FE2-3210-2B7B-9CDF-7706B1A5D05C}"/>
          </ac:spMkLst>
        </pc:spChg>
        <pc:spChg chg="add del mod">
          <ac:chgData name="Carlos Antonio Barros e Silva Junior" userId="ce16b2f2-06e3-41a4-b53b-d905c6c346aa" providerId="ADAL" clId="{F0031A8B-279E-41E7-88CE-AC5FFE7D815E}" dt="2024-07-21T14:01:00.570" v="1697"/>
          <ac:spMkLst>
            <pc:docMk/>
            <pc:sldMk cId="2709493326" sldId="302"/>
            <ac:spMk id="7" creationId="{8B3EC52A-424F-152B-3DFB-2D260C758224}"/>
          </ac:spMkLst>
        </pc:spChg>
        <pc:spChg chg="add del mod">
          <ac:chgData name="Carlos Antonio Barros e Silva Junior" userId="ce16b2f2-06e3-41a4-b53b-d905c6c346aa" providerId="ADAL" clId="{F0031A8B-279E-41E7-88CE-AC5FFE7D815E}" dt="2024-07-21T14:01:00.554" v="1695"/>
          <ac:spMkLst>
            <pc:docMk/>
            <pc:sldMk cId="2709493326" sldId="302"/>
            <ac:spMk id="8" creationId="{9B38FF5D-07EB-8072-61A5-C44FFB430AB0}"/>
          </ac:spMkLst>
        </pc:spChg>
        <pc:graphicFrameChg chg="add mod">
          <ac:chgData name="Carlos Antonio Barros e Silva Junior" userId="ce16b2f2-06e3-41a4-b53b-d905c6c346aa" providerId="ADAL" clId="{F0031A8B-279E-41E7-88CE-AC5FFE7D815E}" dt="2024-07-21T14:01:04.117" v="1698" actId="1076"/>
          <ac:graphicFrameMkLst>
            <pc:docMk/>
            <pc:sldMk cId="2709493326" sldId="302"/>
            <ac:graphicFrameMk id="5" creationId="{A094A3D3-0856-5630-1F33-3F29E172A22D}"/>
          </ac:graphicFrameMkLst>
        </pc:graphicFrameChg>
      </pc:sldChg>
      <pc:sldChg chg="addSp modSp new mod">
        <pc:chgData name="Carlos Antonio Barros e Silva Junior" userId="ce16b2f2-06e3-41a4-b53b-d905c6c346aa" providerId="ADAL" clId="{F0031A8B-279E-41E7-88CE-AC5FFE7D815E}" dt="2024-07-21T14:05:55.252" v="1750" actId="1076"/>
        <pc:sldMkLst>
          <pc:docMk/>
          <pc:sldMk cId="1389408931" sldId="303"/>
        </pc:sldMkLst>
        <pc:spChg chg="add mod">
          <ac:chgData name="Carlos Antonio Barros e Silva Junior" userId="ce16b2f2-06e3-41a4-b53b-d905c6c346aa" providerId="ADAL" clId="{F0031A8B-279E-41E7-88CE-AC5FFE7D815E}" dt="2024-07-21T14:05:48.799" v="1749" actId="1076"/>
          <ac:spMkLst>
            <pc:docMk/>
            <pc:sldMk cId="1389408931" sldId="303"/>
            <ac:spMk id="2" creationId="{8F3006AC-2DC3-A8B8-B9E7-6E7860CDE698}"/>
          </ac:spMkLst>
        </pc:spChg>
        <pc:picChg chg="add mod">
          <ac:chgData name="Carlos Antonio Barros e Silva Junior" userId="ce16b2f2-06e3-41a4-b53b-d905c6c346aa" providerId="ADAL" clId="{F0031A8B-279E-41E7-88CE-AC5FFE7D815E}" dt="2024-07-21T14:05:55.252" v="1750" actId="1076"/>
          <ac:picMkLst>
            <pc:docMk/>
            <pc:sldMk cId="1389408931" sldId="303"/>
            <ac:picMk id="14338" creationId="{5AEB1086-8DAA-A4A9-D908-6816FE6C007E}"/>
          </ac:picMkLst>
        </pc:picChg>
      </pc:sldChg>
      <pc:sldChg chg="addSp delSp modSp add mod">
        <pc:chgData name="Carlos Antonio Barros e Silva Junior" userId="ce16b2f2-06e3-41a4-b53b-d905c6c346aa" providerId="ADAL" clId="{F0031A8B-279E-41E7-88CE-AC5FFE7D815E}" dt="2024-07-21T14:10:00.285" v="1798" actId="1076"/>
        <pc:sldMkLst>
          <pc:docMk/>
          <pc:sldMk cId="569705683" sldId="304"/>
        </pc:sldMkLst>
        <pc:spChg chg="mod">
          <ac:chgData name="Carlos Antonio Barros e Silva Junior" userId="ce16b2f2-06e3-41a4-b53b-d905c6c346aa" providerId="ADAL" clId="{F0031A8B-279E-41E7-88CE-AC5FFE7D815E}" dt="2024-07-21T14:08:57.567" v="1791" actId="13926"/>
          <ac:spMkLst>
            <pc:docMk/>
            <pc:sldMk cId="569705683" sldId="304"/>
            <ac:spMk id="2" creationId="{8F3006AC-2DC3-A8B8-B9E7-6E7860CDE698}"/>
          </ac:spMkLst>
        </pc:spChg>
        <pc:spChg chg="add mod">
          <ac:chgData name="Carlos Antonio Barros e Silva Junior" userId="ce16b2f2-06e3-41a4-b53b-d905c6c346aa" providerId="ADAL" clId="{F0031A8B-279E-41E7-88CE-AC5FFE7D815E}" dt="2024-07-21T14:09:46.566" v="1796" actId="13926"/>
          <ac:spMkLst>
            <pc:docMk/>
            <pc:sldMk cId="569705683" sldId="304"/>
            <ac:spMk id="3" creationId="{882E604B-C4DB-0E5B-DF7F-C6F42C61817C}"/>
          </ac:spMkLst>
        </pc:spChg>
        <pc:picChg chg="add del mod">
          <ac:chgData name="Carlos Antonio Barros e Silva Junior" userId="ce16b2f2-06e3-41a4-b53b-d905c6c346aa" providerId="ADAL" clId="{F0031A8B-279E-41E7-88CE-AC5FFE7D815E}" dt="2024-07-21T14:07:10.619" v="1770" actId="21"/>
          <ac:picMkLst>
            <pc:docMk/>
            <pc:sldMk cId="569705683" sldId="304"/>
            <ac:picMk id="1030" creationId="{6C8AD906-C99C-C52D-D3C4-A052D8D9FEFE}"/>
          </ac:picMkLst>
        </pc:picChg>
        <pc:picChg chg="mod">
          <ac:chgData name="Carlos Antonio Barros e Silva Junior" userId="ce16b2f2-06e3-41a4-b53b-d905c6c346aa" providerId="ADAL" clId="{F0031A8B-279E-41E7-88CE-AC5FFE7D815E}" dt="2024-07-21T14:10:00.285" v="1798" actId="1076"/>
          <ac:picMkLst>
            <pc:docMk/>
            <pc:sldMk cId="569705683" sldId="304"/>
            <ac:picMk id="14338" creationId="{5AEB1086-8DAA-A4A9-D908-6816FE6C007E}"/>
          </ac:picMkLst>
        </pc:picChg>
      </pc:sldChg>
      <pc:sldChg chg="add">
        <pc:chgData name="Carlos Antonio Barros e Silva Junior" userId="ce16b2f2-06e3-41a4-b53b-d905c6c346aa" providerId="ADAL" clId="{F0031A8B-279E-41E7-88CE-AC5FFE7D815E}" dt="2024-07-21T14:10:04.175" v="1799" actId="2890"/>
        <pc:sldMkLst>
          <pc:docMk/>
          <pc:sldMk cId="655580578" sldId="305"/>
        </pc:sldMkLst>
      </pc:sldChg>
      <pc:sldChg chg="addSp delSp modSp add mod">
        <pc:chgData name="Carlos Antonio Barros e Silva Junior" userId="ce16b2f2-06e3-41a4-b53b-d905c6c346aa" providerId="ADAL" clId="{F0031A8B-279E-41E7-88CE-AC5FFE7D815E}" dt="2024-07-21T14:10:40.409" v="1804" actId="1076"/>
        <pc:sldMkLst>
          <pc:docMk/>
          <pc:sldMk cId="1144429257" sldId="306"/>
        </pc:sldMkLst>
        <pc:spChg chg="del">
          <ac:chgData name="Carlos Antonio Barros e Silva Junior" userId="ce16b2f2-06e3-41a4-b53b-d905c6c346aa" providerId="ADAL" clId="{F0031A8B-279E-41E7-88CE-AC5FFE7D815E}" dt="2024-07-21T14:10:27.847" v="1801" actId="478"/>
          <ac:spMkLst>
            <pc:docMk/>
            <pc:sldMk cId="1144429257" sldId="306"/>
            <ac:spMk id="3" creationId="{882E604B-C4DB-0E5B-DF7F-C6F42C61817C}"/>
          </ac:spMkLst>
        </pc:spChg>
        <pc:picChg chg="add mod">
          <ac:chgData name="Carlos Antonio Barros e Silva Junior" userId="ce16b2f2-06e3-41a4-b53b-d905c6c346aa" providerId="ADAL" clId="{F0031A8B-279E-41E7-88CE-AC5FFE7D815E}" dt="2024-07-21T14:10:40.409" v="1804" actId="1076"/>
          <ac:picMkLst>
            <pc:docMk/>
            <pc:sldMk cId="1144429257" sldId="306"/>
            <ac:picMk id="4" creationId="{6C8AD906-C99C-C52D-D3C4-A052D8D9FEFE}"/>
          </ac:picMkLst>
        </pc:picChg>
      </pc:sldChg>
      <pc:sldChg chg="addSp delSp modSp add mod">
        <pc:chgData name="Carlos Antonio Barros e Silva Junior" userId="ce16b2f2-06e3-41a4-b53b-d905c6c346aa" providerId="ADAL" clId="{F0031A8B-279E-41E7-88CE-AC5FFE7D815E}" dt="2024-07-21T14:59:12.134" v="1957" actId="1076"/>
        <pc:sldMkLst>
          <pc:docMk/>
          <pc:sldMk cId="323222220" sldId="307"/>
        </pc:sldMkLst>
        <pc:spChg chg="add mod">
          <ac:chgData name="Carlos Antonio Barros e Silva Junior" userId="ce16b2f2-06e3-41a4-b53b-d905c6c346aa" providerId="ADAL" clId="{F0031A8B-279E-41E7-88CE-AC5FFE7D815E}" dt="2024-07-21T14:58:36.997" v="1948" actId="1076"/>
          <ac:spMkLst>
            <pc:docMk/>
            <pc:sldMk cId="323222220" sldId="307"/>
            <ac:spMk id="2" creationId="{E9056B9F-4813-0398-12EB-46156BC8D948}"/>
          </ac:spMkLst>
        </pc:spChg>
        <pc:spChg chg="del">
          <ac:chgData name="Carlos Antonio Barros e Silva Junior" userId="ce16b2f2-06e3-41a4-b53b-d905c6c346aa" providerId="ADAL" clId="{F0031A8B-279E-41E7-88CE-AC5FFE7D815E}" dt="2024-07-21T14:49:24.589" v="1890" actId="478"/>
          <ac:spMkLst>
            <pc:docMk/>
            <pc:sldMk cId="323222220" sldId="307"/>
            <ac:spMk id="4" creationId="{B288CC0D-A23B-8163-2CD7-E262E2335A5A}"/>
          </ac:spMkLst>
        </pc:spChg>
        <pc:spChg chg="add mod">
          <ac:chgData name="Carlos Antonio Barros e Silva Junior" userId="ce16b2f2-06e3-41a4-b53b-d905c6c346aa" providerId="ADAL" clId="{F0031A8B-279E-41E7-88CE-AC5FFE7D815E}" dt="2024-07-21T14:58:45.371" v="1950" actId="1076"/>
          <ac:spMkLst>
            <pc:docMk/>
            <pc:sldMk cId="323222220" sldId="307"/>
            <ac:spMk id="7" creationId="{3E25BA81-A9B9-BF2A-12D4-09B7264C9EF5}"/>
          </ac:spMkLst>
        </pc:spChg>
        <pc:spChg chg="add mod">
          <ac:chgData name="Carlos Antonio Barros e Silva Junior" userId="ce16b2f2-06e3-41a4-b53b-d905c6c346aa" providerId="ADAL" clId="{F0031A8B-279E-41E7-88CE-AC5FFE7D815E}" dt="2024-07-21T14:58:49.637" v="1951" actId="1076"/>
          <ac:spMkLst>
            <pc:docMk/>
            <pc:sldMk cId="323222220" sldId="307"/>
            <ac:spMk id="8" creationId="{FA42AF33-C10E-F80E-C074-61558E8D954D}"/>
          </ac:spMkLst>
        </pc:spChg>
        <pc:spChg chg="add mod">
          <ac:chgData name="Carlos Antonio Barros e Silva Junior" userId="ce16b2f2-06e3-41a4-b53b-d905c6c346aa" providerId="ADAL" clId="{F0031A8B-279E-41E7-88CE-AC5FFE7D815E}" dt="2024-07-21T14:59:08.806" v="1956" actId="1076"/>
          <ac:spMkLst>
            <pc:docMk/>
            <pc:sldMk cId="323222220" sldId="307"/>
            <ac:spMk id="9" creationId="{670CB286-F99B-5081-A1FB-F7952A5CFD8C}"/>
          </ac:spMkLst>
        </pc:spChg>
        <pc:spChg chg="add mod">
          <ac:chgData name="Carlos Antonio Barros e Silva Junior" userId="ce16b2f2-06e3-41a4-b53b-d905c6c346aa" providerId="ADAL" clId="{F0031A8B-279E-41E7-88CE-AC5FFE7D815E}" dt="2024-07-21T14:59:00.010" v="1953" actId="1076"/>
          <ac:spMkLst>
            <pc:docMk/>
            <pc:sldMk cId="323222220" sldId="307"/>
            <ac:spMk id="10" creationId="{E400410B-641B-9990-5D01-D2F83A39AFC0}"/>
          </ac:spMkLst>
        </pc:spChg>
        <pc:picChg chg="add mod">
          <ac:chgData name="Carlos Antonio Barros e Silva Junior" userId="ce16b2f2-06e3-41a4-b53b-d905c6c346aa" providerId="ADAL" clId="{F0031A8B-279E-41E7-88CE-AC5FFE7D815E}" dt="2024-07-21T14:58:39.279" v="1949" actId="1076"/>
          <ac:picMkLst>
            <pc:docMk/>
            <pc:sldMk cId="323222220" sldId="307"/>
            <ac:picMk id="5" creationId="{8A79F935-37B9-F488-6E88-6112CCB86EE7}"/>
          </ac:picMkLst>
        </pc:picChg>
        <pc:picChg chg="add mod">
          <ac:chgData name="Carlos Antonio Barros e Silva Junior" userId="ce16b2f2-06e3-41a4-b53b-d905c6c346aa" providerId="ADAL" clId="{F0031A8B-279E-41E7-88CE-AC5FFE7D815E}" dt="2024-07-21T14:59:12.134" v="1957" actId="1076"/>
          <ac:picMkLst>
            <pc:docMk/>
            <pc:sldMk cId="323222220" sldId="307"/>
            <ac:picMk id="6" creationId="{18F04F4C-E907-D8FF-98FC-0774C237958B}"/>
          </ac:picMkLst>
        </pc:picChg>
        <pc:picChg chg="del">
          <ac:chgData name="Carlos Antonio Barros e Silva Junior" userId="ce16b2f2-06e3-41a4-b53b-d905c6c346aa" providerId="ADAL" clId="{F0031A8B-279E-41E7-88CE-AC5FFE7D815E}" dt="2024-07-21T14:49:26.507" v="1891" actId="478"/>
          <ac:picMkLst>
            <pc:docMk/>
            <pc:sldMk cId="323222220" sldId="307"/>
            <ac:picMk id="1034" creationId="{7FB2CEC3-ED54-CD0F-24F1-2FC8126404CE}"/>
          </ac:picMkLst>
        </pc:picChg>
        <pc:picChg chg="add mod">
          <ac:chgData name="Carlos Antonio Barros e Silva Junior" userId="ce16b2f2-06e3-41a4-b53b-d905c6c346aa" providerId="ADAL" clId="{F0031A8B-279E-41E7-88CE-AC5FFE7D815E}" dt="2024-07-21T14:58:25.483" v="1945" actId="1076"/>
          <ac:picMkLst>
            <pc:docMk/>
            <pc:sldMk cId="323222220" sldId="307"/>
            <ac:picMk id="18434" creationId="{6C4A523C-914B-A53D-193F-91B3A6B4C337}"/>
          </ac:picMkLst>
        </pc:picChg>
      </pc:sldChg>
      <pc:sldChg chg="addSp delSp modSp add mod">
        <pc:chgData name="Carlos Antonio Barros e Silva Junior" userId="ce16b2f2-06e3-41a4-b53b-d905c6c346aa" providerId="ADAL" clId="{F0031A8B-279E-41E7-88CE-AC5FFE7D815E}" dt="2024-07-21T14:54:26.304" v="1927" actId="207"/>
        <pc:sldMkLst>
          <pc:docMk/>
          <pc:sldMk cId="181506856" sldId="308"/>
        </pc:sldMkLst>
        <pc:spChg chg="del">
          <ac:chgData name="Carlos Antonio Barros e Silva Junior" userId="ce16b2f2-06e3-41a4-b53b-d905c6c346aa" providerId="ADAL" clId="{F0031A8B-279E-41E7-88CE-AC5FFE7D815E}" dt="2024-07-21T14:52:13.855" v="1910" actId="478"/>
          <ac:spMkLst>
            <pc:docMk/>
            <pc:sldMk cId="181506856" sldId="308"/>
            <ac:spMk id="2" creationId="{E9056B9F-4813-0398-12EB-46156BC8D948}"/>
          </ac:spMkLst>
        </pc:spChg>
        <pc:spChg chg="add mod">
          <ac:chgData name="Carlos Antonio Barros e Silva Junior" userId="ce16b2f2-06e3-41a4-b53b-d905c6c346aa" providerId="ADAL" clId="{F0031A8B-279E-41E7-88CE-AC5FFE7D815E}" dt="2024-07-21T14:54:26.304" v="1927" actId="207"/>
          <ac:spMkLst>
            <pc:docMk/>
            <pc:sldMk cId="181506856" sldId="308"/>
            <ac:spMk id="4" creationId="{808D5F53-BE3D-D599-5DA9-F2409FB4D429}"/>
          </ac:spMkLst>
        </pc:spChg>
        <pc:picChg chg="del">
          <ac:chgData name="Carlos Antonio Barros e Silva Junior" userId="ce16b2f2-06e3-41a4-b53b-d905c6c346aa" providerId="ADAL" clId="{F0031A8B-279E-41E7-88CE-AC5FFE7D815E}" dt="2024-07-21T14:52:15.605" v="1911" actId="478"/>
          <ac:picMkLst>
            <pc:docMk/>
            <pc:sldMk cId="181506856" sldId="308"/>
            <ac:picMk id="18434" creationId="{6C4A523C-914B-A53D-193F-91B3A6B4C337}"/>
          </ac:picMkLst>
        </pc:picChg>
        <pc:picChg chg="add mod">
          <ac:chgData name="Carlos Antonio Barros e Silva Junior" userId="ce16b2f2-06e3-41a4-b53b-d905c6c346aa" providerId="ADAL" clId="{F0031A8B-279E-41E7-88CE-AC5FFE7D815E}" dt="2024-07-21T14:54:18.038" v="1926" actId="1076"/>
          <ac:picMkLst>
            <pc:docMk/>
            <pc:sldMk cId="181506856" sldId="308"/>
            <ac:picMk id="19458" creationId="{5BEC30A5-B1DF-EDDC-328F-D7700170B977}"/>
          </ac:picMkLst>
        </pc:picChg>
      </pc:sldChg>
      <pc:sldChg chg="addSp delSp modSp add mod">
        <pc:chgData name="Carlos Antonio Barros e Silva Junior" userId="ce16b2f2-06e3-41a4-b53b-d905c6c346aa" providerId="ADAL" clId="{F0031A8B-279E-41E7-88CE-AC5FFE7D815E}" dt="2024-07-21T14:57:15.787" v="1942" actId="207"/>
        <pc:sldMkLst>
          <pc:docMk/>
          <pc:sldMk cId="1309763041" sldId="309"/>
        </pc:sldMkLst>
        <pc:spChg chg="add mod">
          <ac:chgData name="Carlos Antonio Barros e Silva Junior" userId="ce16b2f2-06e3-41a4-b53b-d905c6c346aa" providerId="ADAL" clId="{F0031A8B-279E-41E7-88CE-AC5FFE7D815E}" dt="2024-07-21T14:57:15.787" v="1942" actId="207"/>
          <ac:spMkLst>
            <pc:docMk/>
            <pc:sldMk cId="1309763041" sldId="309"/>
            <ac:spMk id="2" creationId="{B91AE3EA-585B-7A77-2484-AFA0C3EFC9FC}"/>
          </ac:spMkLst>
        </pc:spChg>
        <pc:spChg chg="del">
          <ac:chgData name="Carlos Antonio Barros e Silva Junior" userId="ce16b2f2-06e3-41a4-b53b-d905c6c346aa" providerId="ADAL" clId="{F0031A8B-279E-41E7-88CE-AC5FFE7D815E}" dt="2024-07-21T14:54:53.254" v="1930" actId="478"/>
          <ac:spMkLst>
            <pc:docMk/>
            <pc:sldMk cId="1309763041" sldId="309"/>
            <ac:spMk id="4" creationId="{808D5F53-BE3D-D599-5DA9-F2409FB4D429}"/>
          </ac:spMkLst>
        </pc:spChg>
        <pc:picChg chg="add del mod">
          <ac:chgData name="Carlos Antonio Barros e Silva Junior" userId="ce16b2f2-06e3-41a4-b53b-d905c6c346aa" providerId="ADAL" clId="{F0031A8B-279E-41E7-88CE-AC5FFE7D815E}" dt="2024-07-21T14:56:10.007" v="1939" actId="478"/>
          <ac:picMkLst>
            <pc:docMk/>
            <pc:sldMk cId="1309763041" sldId="309"/>
            <ac:picMk id="5" creationId="{6982D6C0-1D7E-DD64-D80C-BAC279BE878C}"/>
          </ac:picMkLst>
        </pc:picChg>
        <pc:picChg chg="del">
          <ac:chgData name="Carlos Antonio Barros e Silva Junior" userId="ce16b2f2-06e3-41a4-b53b-d905c6c346aa" providerId="ADAL" clId="{F0031A8B-279E-41E7-88CE-AC5FFE7D815E}" dt="2024-07-21T14:54:48.145" v="1929" actId="478"/>
          <ac:picMkLst>
            <pc:docMk/>
            <pc:sldMk cId="1309763041" sldId="309"/>
            <ac:picMk id="19458" creationId="{5BEC30A5-B1DF-EDDC-328F-D7700170B977}"/>
          </ac:picMkLst>
        </pc:picChg>
        <pc:picChg chg="add mod">
          <ac:chgData name="Carlos Antonio Barros e Silva Junior" userId="ce16b2f2-06e3-41a4-b53b-d905c6c346aa" providerId="ADAL" clId="{F0031A8B-279E-41E7-88CE-AC5FFE7D815E}" dt="2024-07-21T14:57:09.788" v="1941" actId="1076"/>
          <ac:picMkLst>
            <pc:docMk/>
            <pc:sldMk cId="1309763041" sldId="309"/>
            <ac:picMk id="20482" creationId="{755F72D7-5FC1-7DD9-D9FB-6193D0AF4B4B}"/>
          </ac:picMkLst>
        </pc:picChg>
      </pc:sldChg>
      <pc:sldChg chg="addSp delSp modSp add mod modAnim">
        <pc:chgData name="Carlos Antonio Barros e Silva Junior" userId="ce16b2f2-06e3-41a4-b53b-d905c6c346aa" providerId="ADAL" clId="{F0031A8B-279E-41E7-88CE-AC5FFE7D815E}" dt="2024-07-21T15:00:57.083" v="1972" actId="1076"/>
        <pc:sldMkLst>
          <pc:docMk/>
          <pc:sldMk cId="2989054537" sldId="310"/>
        </pc:sldMkLst>
        <pc:spChg chg="mod">
          <ac:chgData name="Carlos Antonio Barros e Silva Junior" userId="ce16b2f2-06e3-41a4-b53b-d905c6c346aa" providerId="ADAL" clId="{F0031A8B-279E-41E7-88CE-AC5FFE7D815E}" dt="2024-07-21T15:00:38.915" v="1969" actId="1076"/>
          <ac:spMkLst>
            <pc:docMk/>
            <pc:sldMk cId="2989054537" sldId="310"/>
            <ac:spMk id="8" creationId="{FA42AF33-C10E-F80E-C074-61558E8D954D}"/>
          </ac:spMkLst>
        </pc:spChg>
        <pc:spChg chg="mod">
          <ac:chgData name="Carlos Antonio Barros e Silva Junior" userId="ce16b2f2-06e3-41a4-b53b-d905c6c346aa" providerId="ADAL" clId="{F0031A8B-279E-41E7-88CE-AC5FFE7D815E}" dt="2024-07-21T15:00:27.900" v="1967" actId="1076"/>
          <ac:spMkLst>
            <pc:docMk/>
            <pc:sldMk cId="2989054537" sldId="310"/>
            <ac:spMk id="9" creationId="{670CB286-F99B-5081-A1FB-F7952A5CFD8C}"/>
          </ac:spMkLst>
        </pc:spChg>
        <pc:spChg chg="mod">
          <ac:chgData name="Carlos Antonio Barros e Silva Junior" userId="ce16b2f2-06e3-41a4-b53b-d905c6c346aa" providerId="ADAL" clId="{F0031A8B-279E-41E7-88CE-AC5FFE7D815E}" dt="2024-07-21T15:00:34.572" v="1968" actId="1076"/>
          <ac:spMkLst>
            <pc:docMk/>
            <pc:sldMk cId="2989054537" sldId="310"/>
            <ac:spMk id="10" creationId="{E400410B-641B-9990-5D01-D2F83A39AFC0}"/>
          </ac:spMkLst>
        </pc:spChg>
        <pc:spChg chg="add mod">
          <ac:chgData name="Carlos Antonio Barros e Silva Junior" userId="ce16b2f2-06e3-41a4-b53b-d905c6c346aa" providerId="ADAL" clId="{F0031A8B-279E-41E7-88CE-AC5FFE7D815E}" dt="2024-07-21T15:00:14.215" v="1963" actId="207"/>
          <ac:spMkLst>
            <pc:docMk/>
            <pc:sldMk cId="2989054537" sldId="310"/>
            <ac:spMk id="11" creationId="{EB59431E-F865-F252-40CD-50EF5BB87255}"/>
          </ac:spMkLst>
        </pc:spChg>
        <pc:spChg chg="add mod">
          <ac:chgData name="Carlos Antonio Barros e Silva Junior" userId="ce16b2f2-06e3-41a4-b53b-d905c6c346aa" providerId="ADAL" clId="{F0031A8B-279E-41E7-88CE-AC5FFE7D815E}" dt="2024-07-21T15:00:19.370" v="1964"/>
          <ac:spMkLst>
            <pc:docMk/>
            <pc:sldMk cId="2989054537" sldId="310"/>
            <ac:spMk id="12" creationId="{B31D3E40-A2A5-95FF-7E1E-8EA687837B3A}"/>
          </ac:spMkLst>
        </pc:spChg>
        <pc:picChg chg="add mod">
          <ac:chgData name="Carlos Antonio Barros e Silva Junior" userId="ce16b2f2-06e3-41a4-b53b-d905c6c346aa" providerId="ADAL" clId="{F0031A8B-279E-41E7-88CE-AC5FFE7D815E}" dt="2024-07-21T15:00:57.083" v="1972" actId="1076"/>
          <ac:picMkLst>
            <pc:docMk/>
            <pc:sldMk cId="2989054537" sldId="310"/>
            <ac:picMk id="13" creationId="{A56708C4-76DE-5722-7373-236E6869E577}"/>
          </ac:picMkLst>
        </pc:picChg>
        <pc:picChg chg="del">
          <ac:chgData name="Carlos Antonio Barros e Silva Junior" userId="ce16b2f2-06e3-41a4-b53b-d905c6c346aa" providerId="ADAL" clId="{F0031A8B-279E-41E7-88CE-AC5FFE7D815E}" dt="2024-07-21T15:00:03.263" v="1959" actId="478"/>
          <ac:picMkLst>
            <pc:docMk/>
            <pc:sldMk cId="2989054537" sldId="310"/>
            <ac:picMk id="18434" creationId="{6C4A523C-914B-A53D-193F-91B3A6B4C337}"/>
          </ac:picMkLst>
        </pc:picChg>
      </pc:sldChg>
      <pc:sldChg chg="addSp delSp modSp add mod modAnim">
        <pc:chgData name="Carlos Antonio Barros e Silva Junior" userId="ce16b2f2-06e3-41a4-b53b-d905c6c346aa" providerId="ADAL" clId="{F0031A8B-279E-41E7-88CE-AC5FFE7D815E}" dt="2024-07-21T15:34:19.045" v="1978" actId="1076"/>
        <pc:sldMkLst>
          <pc:docMk/>
          <pc:sldMk cId="3281000168" sldId="311"/>
        </pc:sldMkLst>
        <pc:spChg chg="del">
          <ac:chgData name="Carlos Antonio Barros e Silva Junior" userId="ce16b2f2-06e3-41a4-b53b-d905c6c346aa" providerId="ADAL" clId="{F0031A8B-279E-41E7-88CE-AC5FFE7D815E}" dt="2024-07-21T15:01:29.954" v="1974" actId="478"/>
          <ac:spMkLst>
            <pc:docMk/>
            <pc:sldMk cId="3281000168" sldId="311"/>
            <ac:spMk id="7" creationId="{3E25BA81-A9B9-BF2A-12D4-09B7264C9EF5}"/>
          </ac:spMkLst>
        </pc:spChg>
        <pc:spChg chg="del">
          <ac:chgData name="Carlos Antonio Barros e Silva Junior" userId="ce16b2f2-06e3-41a4-b53b-d905c6c346aa" providerId="ADAL" clId="{F0031A8B-279E-41E7-88CE-AC5FFE7D815E}" dt="2024-07-21T15:01:29.954" v="1974" actId="478"/>
          <ac:spMkLst>
            <pc:docMk/>
            <pc:sldMk cId="3281000168" sldId="311"/>
            <ac:spMk id="8" creationId="{FA42AF33-C10E-F80E-C074-61558E8D954D}"/>
          </ac:spMkLst>
        </pc:spChg>
        <pc:spChg chg="del">
          <ac:chgData name="Carlos Antonio Barros e Silva Junior" userId="ce16b2f2-06e3-41a4-b53b-d905c6c346aa" providerId="ADAL" clId="{F0031A8B-279E-41E7-88CE-AC5FFE7D815E}" dt="2024-07-21T15:01:29.954" v="1974" actId="478"/>
          <ac:spMkLst>
            <pc:docMk/>
            <pc:sldMk cId="3281000168" sldId="311"/>
            <ac:spMk id="9" creationId="{670CB286-F99B-5081-A1FB-F7952A5CFD8C}"/>
          </ac:spMkLst>
        </pc:spChg>
        <pc:spChg chg="del">
          <ac:chgData name="Carlos Antonio Barros e Silva Junior" userId="ce16b2f2-06e3-41a4-b53b-d905c6c346aa" providerId="ADAL" clId="{F0031A8B-279E-41E7-88CE-AC5FFE7D815E}" dt="2024-07-21T15:01:29.954" v="1974" actId="478"/>
          <ac:spMkLst>
            <pc:docMk/>
            <pc:sldMk cId="3281000168" sldId="311"/>
            <ac:spMk id="10" creationId="{E400410B-641B-9990-5D01-D2F83A39AFC0}"/>
          </ac:spMkLst>
        </pc:spChg>
        <pc:spChg chg="del">
          <ac:chgData name="Carlos Antonio Barros e Silva Junior" userId="ce16b2f2-06e3-41a4-b53b-d905c6c346aa" providerId="ADAL" clId="{F0031A8B-279E-41E7-88CE-AC5FFE7D815E}" dt="2024-07-21T15:01:29.954" v="1974" actId="478"/>
          <ac:spMkLst>
            <pc:docMk/>
            <pc:sldMk cId="3281000168" sldId="311"/>
            <ac:spMk id="11" creationId="{EB59431E-F865-F252-40CD-50EF5BB87255}"/>
          </ac:spMkLst>
        </pc:spChg>
        <pc:spChg chg="del">
          <ac:chgData name="Carlos Antonio Barros e Silva Junior" userId="ce16b2f2-06e3-41a4-b53b-d905c6c346aa" providerId="ADAL" clId="{F0031A8B-279E-41E7-88CE-AC5FFE7D815E}" dt="2024-07-21T15:01:29.954" v="1974" actId="478"/>
          <ac:spMkLst>
            <pc:docMk/>
            <pc:sldMk cId="3281000168" sldId="311"/>
            <ac:spMk id="12" creationId="{B31D3E40-A2A5-95FF-7E1E-8EA687837B3A}"/>
          </ac:spMkLst>
        </pc:spChg>
        <pc:picChg chg="add mod">
          <ac:chgData name="Carlos Antonio Barros e Silva Junior" userId="ce16b2f2-06e3-41a4-b53b-d905c6c346aa" providerId="ADAL" clId="{F0031A8B-279E-41E7-88CE-AC5FFE7D815E}" dt="2024-07-21T15:34:19.045" v="1978" actId="1076"/>
          <ac:picMkLst>
            <pc:docMk/>
            <pc:sldMk cId="3281000168" sldId="311"/>
            <ac:picMk id="4" creationId="{32B51991-5EF8-BEC2-FF15-2D00FD25C5E8}"/>
          </ac:picMkLst>
        </pc:picChg>
        <pc:picChg chg="del">
          <ac:chgData name="Carlos Antonio Barros e Silva Junior" userId="ce16b2f2-06e3-41a4-b53b-d905c6c346aa" providerId="ADAL" clId="{F0031A8B-279E-41E7-88CE-AC5FFE7D815E}" dt="2024-07-21T15:01:29.954" v="1974" actId="478"/>
          <ac:picMkLst>
            <pc:docMk/>
            <pc:sldMk cId="3281000168" sldId="311"/>
            <ac:picMk id="5" creationId="{8A79F935-37B9-F488-6E88-6112CCB86EE7}"/>
          </ac:picMkLst>
        </pc:picChg>
        <pc:picChg chg="del">
          <ac:chgData name="Carlos Antonio Barros e Silva Junior" userId="ce16b2f2-06e3-41a4-b53b-d905c6c346aa" providerId="ADAL" clId="{F0031A8B-279E-41E7-88CE-AC5FFE7D815E}" dt="2024-07-21T15:01:29.954" v="1974" actId="478"/>
          <ac:picMkLst>
            <pc:docMk/>
            <pc:sldMk cId="3281000168" sldId="311"/>
            <ac:picMk id="6" creationId="{18F04F4C-E907-D8FF-98FC-0774C237958B}"/>
          </ac:picMkLst>
        </pc:picChg>
        <pc:picChg chg="del">
          <ac:chgData name="Carlos Antonio Barros e Silva Junior" userId="ce16b2f2-06e3-41a4-b53b-d905c6c346aa" providerId="ADAL" clId="{F0031A8B-279E-41E7-88CE-AC5FFE7D815E}" dt="2024-07-21T15:01:29.954" v="1974" actId="478"/>
          <ac:picMkLst>
            <pc:docMk/>
            <pc:sldMk cId="3281000168" sldId="311"/>
            <ac:picMk id="13" creationId="{A56708C4-76DE-5722-7373-236E6869E57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E61B23-1E49-C1CB-32A4-12D1A3C56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988914-E063-645F-29B7-2BFB499B82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5636D2-A642-FCA5-F71A-6B0064BB7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DE1B-E4E3-47A3-9B3D-13CEBA75CF3D}" type="datetimeFigureOut">
              <a:rPr lang="pt-BR" smtClean="0"/>
              <a:t>13/03/2026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1CC581E-164A-34E0-BAD0-5A387FF5C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15FF94-FEA2-013F-E1EE-695586D00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CAD3D-CA9A-4A6C-B747-C17078B33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5614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85AD3A-6B8C-DFC5-4A6B-2442B4EB8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671B84D-322A-1B10-2908-95019D132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792D4E-203D-7E1F-7E3D-19C02AA87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DE1B-E4E3-47A3-9B3D-13CEBA75CF3D}" type="datetimeFigureOut">
              <a:rPr lang="pt-BR" smtClean="0"/>
              <a:t>13/03/2026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4700830-F82C-D71C-526E-9B855632E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2AE98A-6056-BB48-6317-6AFF581FC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CAD3D-CA9A-4A6C-B747-C17078B33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3786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C87840D-FE9A-7AD4-41DE-A818385439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A7BD8EF-B207-141A-C505-5EE36FE6C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9771ED-79BD-A141-9B1C-DDFFF0783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DE1B-E4E3-47A3-9B3D-13CEBA75CF3D}" type="datetimeFigureOut">
              <a:rPr lang="pt-BR" smtClean="0"/>
              <a:t>13/03/2026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F05E60A-FCAA-C0C1-09AC-E523F28D9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42CE73-767A-FF6A-4914-F7DF6062E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CAD3D-CA9A-4A6C-B747-C17078B33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3338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1B3B85-7A2A-280C-405B-0EDC17810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A93EB9-14B6-CA3D-139D-5C81A8A82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25F4EFF-3C51-E894-8781-5634D578E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DE1B-E4E3-47A3-9B3D-13CEBA75CF3D}" type="datetimeFigureOut">
              <a:rPr lang="pt-BR" smtClean="0"/>
              <a:t>13/03/2026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91E2E4-F0A5-7E2C-59C4-620A59FC1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B9DE91-F5DA-2B35-E8B0-28BC65BC1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CAD3D-CA9A-4A6C-B747-C17078B33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3737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63D70C-5987-6287-FC2A-9483F9B9D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69A9ABD-E0BC-3CA2-140F-898A0FC22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B1545D-1703-E96B-1201-6BF48B3EF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DE1B-E4E3-47A3-9B3D-13CEBA75CF3D}" type="datetimeFigureOut">
              <a:rPr lang="pt-BR" smtClean="0"/>
              <a:t>13/03/2026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D31A9C-5280-4F97-6FCD-F21725DF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BFD28E4-5531-F1DB-9FCF-077D3CB09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CAD3D-CA9A-4A6C-B747-C17078B33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5709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C1EB25-57AC-CD84-7FF7-B2A07C5E7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06ED4F-0E5F-8F95-0888-52CD3285A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33EC367-4939-68E3-F232-B805A4BE6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6E8B528-2B5D-F7F7-681C-8A2839730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DE1B-E4E3-47A3-9B3D-13CEBA75CF3D}" type="datetimeFigureOut">
              <a:rPr lang="pt-BR" smtClean="0"/>
              <a:t>13/03/2026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21E0FEE-8314-9AB4-99EF-7347DB597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A665B33-EFDC-F3B4-9C8A-A666D8A2F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CAD3D-CA9A-4A6C-B747-C17078B33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0827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3E50FA-891A-92A7-9A29-BA532F00F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2045E32-6FF1-B1D6-60EE-DFA6D712E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67B3BCA-FC8E-03B9-1E6F-9313B1A6C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87BBF94-08B5-F6FB-6208-35DE8C1227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291771C-737F-8A4B-2D78-9F63C76F1A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048BB9E-2671-FF16-313C-7B2A92734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DE1B-E4E3-47A3-9B3D-13CEBA75CF3D}" type="datetimeFigureOut">
              <a:rPr lang="pt-BR" smtClean="0"/>
              <a:t>13/03/2026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51CDFAB-53BA-A2AC-CF76-03B949A77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B2BB820-48CD-BCB7-CB68-DF64EB833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CAD3D-CA9A-4A6C-B747-C17078B33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7346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A61F08-2733-34EF-2B12-25C9CFA7F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819B604-7810-3211-5878-BE5E6205E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DE1B-E4E3-47A3-9B3D-13CEBA75CF3D}" type="datetimeFigureOut">
              <a:rPr lang="pt-BR" smtClean="0"/>
              <a:t>13/03/2026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E30D082-D7BA-DA43-04F9-FD468F483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0E3036C-A775-7919-2BB1-42D717DFE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CAD3D-CA9A-4A6C-B747-C17078B33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1051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9DFF79C-73DB-D4E9-31B5-EFC649AF3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DE1B-E4E3-47A3-9B3D-13CEBA75CF3D}" type="datetimeFigureOut">
              <a:rPr lang="pt-BR" smtClean="0"/>
              <a:t>13/03/2026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E3E5B74-A17F-2FF2-B201-C4C27A593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BFD76DB-190F-8989-62F3-F0EDB472A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CAD3D-CA9A-4A6C-B747-C17078B33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2494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71BC6C-E04C-4061-D7DE-F29DFFB6F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A4D1D18-27D0-046E-E347-8E0348B1F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D3D25CB-C6CD-D479-9BC6-A13A1C890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2788BA6-DF15-22D4-5AD9-08BFFD933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DE1B-E4E3-47A3-9B3D-13CEBA75CF3D}" type="datetimeFigureOut">
              <a:rPr lang="pt-BR" smtClean="0"/>
              <a:t>13/03/2026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5C593E-D6D0-3A4F-27CA-BF73BB3BB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5B450B-70A9-E97C-3225-83CD56880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CAD3D-CA9A-4A6C-B747-C17078B33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6353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8FD528-D3CC-ACD1-AFBC-7DAC85CA1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89B98A2-D38F-973D-4FA8-D1DC2EEB9C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034390D-1B55-194B-243B-0106D00390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0FA72F1-CB1D-AE2C-1E18-35CB7E143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DE1B-E4E3-47A3-9B3D-13CEBA75CF3D}" type="datetimeFigureOut">
              <a:rPr lang="pt-BR" smtClean="0"/>
              <a:t>13/03/2026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BD68EA3-29BC-AE47-E562-8125BE209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38C2DD1-8C52-77A9-AF32-1EF20D66F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CAD3D-CA9A-4A6C-B747-C17078B33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3269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BBCC005-055F-FF7C-E622-4A75647CB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0AD18EC-6A5A-3A57-81AA-91A018987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20B840-ED9B-29EC-3B4B-133A26A23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65DE1B-E4E3-47A3-9B3D-13CEBA75CF3D}" type="datetimeFigureOut">
              <a:rPr lang="pt-BR" smtClean="0"/>
              <a:t>13/03/2026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2F1BEB7-7A79-06C7-99BE-8328E0BE97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DC1D04-A1BF-0CF4-9B96-F2D666E06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0CAD3D-CA9A-4A6C-B747-C17078B33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238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gi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gif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gif"/><Relationship Id="rId5" Type="http://schemas.openxmlformats.org/officeDocument/2006/relationships/image" Target="../media/image84.gif"/><Relationship Id="rId4" Type="http://schemas.openxmlformats.org/officeDocument/2006/relationships/image" Target="../media/image83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Qual a Origem da Química Orgânica?">
            <a:extLst>
              <a:ext uri="{FF2B5EF4-FFF2-40B4-BE49-F238E27FC236}">
                <a16:creationId xmlns:a16="http://schemas.microsoft.com/office/drawing/2014/main" id="{EF2FA6BD-B979-D09C-7C0D-F84F24328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" b="1299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BC1E301-C033-63F1-C016-D2116301D8AD}"/>
              </a:ext>
            </a:extLst>
          </p:cNvPr>
          <p:cNvSpPr txBox="1"/>
          <p:nvPr/>
        </p:nvSpPr>
        <p:spPr>
          <a:xfrm>
            <a:off x="97558" y="662668"/>
            <a:ext cx="5737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dirty="0">
                <a:solidFill>
                  <a:srgbClr val="09830E"/>
                </a:solidFill>
                <a:latin typeface="Agency FB" panose="020B0503020202020204" pitchFamily="34" charset="0"/>
              </a:rPr>
              <a:t>QUÍMICA ORGÂNICA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EE40BF00-AE54-6F2F-0CB9-69149769979A}"/>
              </a:ext>
            </a:extLst>
          </p:cNvPr>
          <p:cNvSpPr/>
          <p:nvPr/>
        </p:nvSpPr>
        <p:spPr>
          <a:xfrm>
            <a:off x="97558" y="6260675"/>
            <a:ext cx="2183907" cy="51490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gency FB" panose="020B0503020202020204" pitchFamily="34" charset="0"/>
              </a:rPr>
              <a:t>CARLOS JÚNIOR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A26DCA2-700C-6DB9-1BAB-AA43F00E0754}"/>
              </a:ext>
            </a:extLst>
          </p:cNvPr>
          <p:cNvSpPr txBox="1"/>
          <p:nvPr/>
        </p:nvSpPr>
        <p:spPr>
          <a:xfrm>
            <a:off x="221657" y="1909651"/>
            <a:ext cx="28853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dirty="0">
                <a:highlight>
                  <a:srgbClr val="FFFF00"/>
                </a:highlight>
                <a:latin typeface="Agency FB" panose="020B0503020202020204" pitchFamily="34" charset="0"/>
              </a:rPr>
              <a:t>FUNDAMENTAL</a:t>
            </a:r>
            <a:endParaRPr lang="pt-BR" sz="4400" dirty="0">
              <a:highlight>
                <a:srgbClr val="FFFF00"/>
              </a:highlight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515D5CD-48FC-2C94-6C6D-B708ADFC459B}"/>
              </a:ext>
            </a:extLst>
          </p:cNvPr>
          <p:cNvSpPr/>
          <p:nvPr/>
        </p:nvSpPr>
        <p:spPr>
          <a:xfrm>
            <a:off x="321756" y="1752586"/>
            <a:ext cx="5233470" cy="746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431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otão de início | Foto Premium">
            <a:extLst>
              <a:ext uri="{FF2B5EF4-FFF2-40B4-BE49-F238E27FC236}">
                <a16:creationId xmlns:a16="http://schemas.microsoft.com/office/drawing/2014/main" id="{502E45B8-9599-397A-AA15-EEE007474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6" y="1671958"/>
            <a:ext cx="4554486" cy="351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B4D3AA5-6F02-145D-AAC5-64706CA31A2F}"/>
              </a:ext>
            </a:extLst>
          </p:cNvPr>
          <p:cNvSpPr txBox="1"/>
          <p:nvPr/>
        </p:nvSpPr>
        <p:spPr>
          <a:xfrm>
            <a:off x="3881712" y="2274838"/>
            <a:ext cx="80546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200" b="1" dirty="0">
                <a:solidFill>
                  <a:srgbClr val="E60002"/>
                </a:solidFill>
                <a:latin typeface="Agency FB" panose="020B0503020202020204" pitchFamily="34" charset="0"/>
              </a:rPr>
              <a:t>A origem da</a:t>
            </a:r>
          </a:p>
          <a:p>
            <a:pPr algn="ctr"/>
            <a:r>
              <a:rPr lang="pt-BR" sz="7200" b="1" dirty="0">
                <a:solidFill>
                  <a:srgbClr val="373739"/>
                </a:solidFill>
                <a:latin typeface="Agency FB" panose="020B0503020202020204" pitchFamily="34" charset="0"/>
              </a:rPr>
              <a:t>Química Orgânica</a:t>
            </a:r>
          </a:p>
        </p:txBody>
      </p:sp>
    </p:spTree>
    <p:extLst>
      <p:ext uri="{BB962C8B-B14F-4D97-AF65-F5344CB8AC3E}">
        <p14:creationId xmlns:p14="http://schemas.microsoft.com/office/powerpoint/2010/main" val="1497198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otão de início | Foto Premium">
            <a:extLst>
              <a:ext uri="{FF2B5EF4-FFF2-40B4-BE49-F238E27FC236}">
                <a16:creationId xmlns:a16="http://schemas.microsoft.com/office/drawing/2014/main" id="{502E45B8-9599-397A-AA15-EEE007474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5" y="0"/>
            <a:ext cx="2579895" cy="199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B4D3AA5-6F02-145D-AAC5-64706CA31A2F}"/>
              </a:ext>
            </a:extLst>
          </p:cNvPr>
          <p:cNvSpPr txBox="1"/>
          <p:nvPr/>
        </p:nvSpPr>
        <p:spPr>
          <a:xfrm>
            <a:off x="2068675" y="202522"/>
            <a:ext cx="80546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000" b="1" dirty="0">
                <a:solidFill>
                  <a:srgbClr val="E60002"/>
                </a:solidFill>
                <a:latin typeface="Agency FB" panose="020B0503020202020204" pitchFamily="34" charset="0"/>
              </a:rPr>
              <a:t>A origem da</a:t>
            </a:r>
          </a:p>
          <a:p>
            <a:pPr algn="ctr"/>
            <a:r>
              <a:rPr lang="pt-BR" sz="5000" b="1" dirty="0">
                <a:solidFill>
                  <a:srgbClr val="373739"/>
                </a:solidFill>
                <a:latin typeface="Agency FB" panose="020B0503020202020204" pitchFamily="34" charset="0"/>
              </a:rPr>
              <a:t>Química Orgânica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F3B5922-C270-9803-3BC5-E779B5B23C8F}"/>
              </a:ext>
            </a:extLst>
          </p:cNvPr>
          <p:cNvSpPr txBox="1"/>
          <p:nvPr/>
        </p:nvSpPr>
        <p:spPr>
          <a:xfrm>
            <a:off x="894735" y="2167918"/>
            <a:ext cx="943897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dirty="0">
                <a:latin typeface="Abadi Extra Light" panose="020B0204020104020204" pitchFamily="34" charset="0"/>
              </a:rPr>
              <a:t>Em 1916 G. N. Lewis e W. </a:t>
            </a:r>
            <a:r>
              <a:rPr lang="pt-BR" dirty="0" err="1">
                <a:latin typeface="Abadi Extra Light" panose="020B0204020104020204" pitchFamily="34" charset="0"/>
              </a:rPr>
              <a:t>Kössel</a:t>
            </a:r>
            <a:r>
              <a:rPr lang="pt-BR" dirty="0">
                <a:latin typeface="Abadi Extra Light" panose="020B0204020104020204" pitchFamily="34" charset="0"/>
              </a:rPr>
              <a:t> começaram a estudar como as</a:t>
            </a:r>
          </a:p>
          <a:p>
            <a:pPr marL="0" indent="0">
              <a:buNone/>
            </a:pPr>
            <a:r>
              <a:rPr lang="pt-BR" dirty="0">
                <a:latin typeface="Abadi Extra Light" panose="020B0204020104020204" pitchFamily="34" charset="0"/>
              </a:rPr>
              <a:t>ligações químicas eram formadas e propuseram dois tipos principais:</a:t>
            </a:r>
          </a:p>
          <a:p>
            <a:pPr marL="0" indent="0">
              <a:buNone/>
            </a:pPr>
            <a:endParaRPr lang="pt-BR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r>
              <a:rPr lang="pt-BR" dirty="0">
                <a:latin typeface="Abadi Extra Light" panose="020B0204020104020204" pitchFamily="34" charset="0"/>
              </a:rPr>
              <a:t>1) A </a:t>
            </a:r>
            <a:r>
              <a:rPr lang="pt-BR" b="1" dirty="0">
                <a:latin typeface="Abadi Extra Light" panose="020B0204020104020204" pitchFamily="34" charset="0"/>
              </a:rPr>
              <a:t>Ligação iônica </a:t>
            </a:r>
            <a:r>
              <a:rPr lang="pt-BR" dirty="0">
                <a:latin typeface="Abadi Extra Light" panose="020B0204020104020204" pitchFamily="34" charset="0"/>
              </a:rPr>
              <a:t>(ou eletrovalente), formada pela transferência de um ou mais elétrons de um átomo para outro para criar íons.</a:t>
            </a:r>
          </a:p>
          <a:p>
            <a:pPr marL="0" indent="0">
              <a:buNone/>
            </a:pPr>
            <a:r>
              <a:rPr lang="pt-BR" dirty="0">
                <a:latin typeface="Abadi Extra Light" panose="020B0204020104020204" pitchFamily="34" charset="0"/>
              </a:rPr>
              <a:t>2) A </a:t>
            </a:r>
            <a:r>
              <a:rPr lang="pt-BR" b="1" dirty="0">
                <a:latin typeface="Abadi Extra Light" panose="020B0204020104020204" pitchFamily="34" charset="0"/>
              </a:rPr>
              <a:t>ligação covalente</a:t>
            </a:r>
            <a:r>
              <a:rPr lang="pt-BR" dirty="0">
                <a:latin typeface="Abadi Extra Light" panose="020B0204020104020204" pitchFamily="34" charset="0"/>
              </a:rPr>
              <a:t>, uma ligação que resulta quando os átomos</a:t>
            </a:r>
          </a:p>
          <a:p>
            <a:pPr marL="0" indent="0">
              <a:buNone/>
            </a:pPr>
            <a:r>
              <a:rPr lang="pt-BR" dirty="0">
                <a:latin typeface="Abadi Extra Light" panose="020B0204020104020204" pitchFamily="34" charset="0"/>
              </a:rPr>
              <a:t>partilham os elétrons.</a:t>
            </a:r>
          </a:p>
        </p:txBody>
      </p:sp>
      <p:pic>
        <p:nvPicPr>
          <p:cNvPr id="3074" name="Picture 2" descr="Walther Kossel – Wikipédia, a enciclopédia livre">
            <a:extLst>
              <a:ext uri="{FF2B5EF4-FFF2-40B4-BE49-F238E27FC236}">
                <a16:creationId xmlns:a16="http://schemas.microsoft.com/office/drawing/2014/main" id="{2ABF9759-379F-7F5E-6F32-3C3FA0C22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959" y="4495322"/>
            <a:ext cx="1914525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ilbert Newton Lewis – Wikipédia, a enciclopédia livre">
            <a:extLst>
              <a:ext uri="{FF2B5EF4-FFF2-40B4-BE49-F238E27FC236}">
                <a16:creationId xmlns:a16="http://schemas.microsoft.com/office/drawing/2014/main" id="{2FA53061-A365-A9AD-AE0E-480B4933A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35" y="4533423"/>
            <a:ext cx="1838325" cy="172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717FCF5-DA4E-5F4F-7EE0-3A381558CA0B}"/>
              </a:ext>
            </a:extLst>
          </p:cNvPr>
          <p:cNvSpPr txBox="1"/>
          <p:nvPr/>
        </p:nvSpPr>
        <p:spPr>
          <a:xfrm>
            <a:off x="1174800" y="6358381"/>
            <a:ext cx="12781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Abadi Extra Light" panose="020B0204020104020204" pitchFamily="34" charset="0"/>
              </a:rPr>
              <a:t>G. N. Lewis </a:t>
            </a: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CB189D3-BEF0-48E9-CB5C-C217E72734E0}"/>
              </a:ext>
            </a:extLst>
          </p:cNvPr>
          <p:cNvSpPr txBox="1"/>
          <p:nvPr/>
        </p:nvSpPr>
        <p:spPr>
          <a:xfrm>
            <a:off x="3885124" y="6341165"/>
            <a:ext cx="12781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Abadi Extra Light" panose="020B0204020104020204" pitchFamily="34" charset="0"/>
              </a:rPr>
              <a:t>W. </a:t>
            </a:r>
            <a:r>
              <a:rPr lang="pt-BR" dirty="0" err="1">
                <a:latin typeface="Abadi Extra Light" panose="020B0204020104020204" pitchFamily="34" charset="0"/>
              </a:rPr>
              <a:t>Kössel</a:t>
            </a:r>
            <a:r>
              <a:rPr lang="pt-BR" dirty="0">
                <a:latin typeface="Abadi Extra Light" panose="020B0204020104020204" pitchFamily="34" charset="0"/>
              </a:rPr>
              <a:t> </a:t>
            </a:r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AE9B247-125C-BA10-1CBF-789995CAE32A}"/>
              </a:ext>
            </a:extLst>
          </p:cNvPr>
          <p:cNvSpPr/>
          <p:nvPr/>
        </p:nvSpPr>
        <p:spPr>
          <a:xfrm>
            <a:off x="6174658" y="4795269"/>
            <a:ext cx="5478133" cy="1200329"/>
          </a:xfrm>
          <a:prstGeom prst="rect">
            <a:avLst/>
          </a:prstGeom>
          <a:solidFill>
            <a:srgbClr val="FF0000">
              <a:alpha val="45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latin typeface="Abadi Extra Light" panose="020B0204020104020204" pitchFamily="34" charset="0"/>
              </a:rPr>
              <a:t>A ideia central no trabalho deles sobre ligação é que os átomos sem a configuração eletrônica de um gás nobre geralmente reagem para produzir tal configuração, que passou a ser chamada de Regra do Octeto.</a:t>
            </a:r>
          </a:p>
        </p:txBody>
      </p:sp>
    </p:spTree>
    <p:extLst>
      <p:ext uri="{BB962C8B-B14F-4D97-AF65-F5344CB8AC3E}">
        <p14:creationId xmlns:p14="http://schemas.microsoft.com/office/powerpoint/2010/main" val="4140872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otão de início | Foto Premium">
            <a:extLst>
              <a:ext uri="{FF2B5EF4-FFF2-40B4-BE49-F238E27FC236}">
                <a16:creationId xmlns:a16="http://schemas.microsoft.com/office/drawing/2014/main" id="{502E45B8-9599-397A-AA15-EEE007474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5" y="0"/>
            <a:ext cx="2579895" cy="199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B4D3AA5-6F02-145D-AAC5-64706CA31A2F}"/>
              </a:ext>
            </a:extLst>
          </p:cNvPr>
          <p:cNvSpPr txBox="1"/>
          <p:nvPr/>
        </p:nvSpPr>
        <p:spPr>
          <a:xfrm>
            <a:off x="2068675" y="202522"/>
            <a:ext cx="80546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000" b="1" dirty="0">
                <a:solidFill>
                  <a:srgbClr val="E60002"/>
                </a:solidFill>
                <a:latin typeface="Agency FB" panose="020B0503020202020204" pitchFamily="34" charset="0"/>
              </a:rPr>
              <a:t>A origem da</a:t>
            </a:r>
          </a:p>
          <a:p>
            <a:pPr algn="ctr"/>
            <a:r>
              <a:rPr lang="pt-BR" sz="5000" b="1" dirty="0">
                <a:solidFill>
                  <a:srgbClr val="373739"/>
                </a:solidFill>
                <a:latin typeface="Agency FB" panose="020B0503020202020204" pitchFamily="34" charset="0"/>
              </a:rPr>
              <a:t>Química Orgânica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48AA78B-35F4-2EFE-3351-24F5D80012E5}"/>
              </a:ext>
            </a:extLst>
          </p:cNvPr>
          <p:cNvSpPr txBox="1"/>
          <p:nvPr/>
        </p:nvSpPr>
        <p:spPr>
          <a:xfrm>
            <a:off x="1219200" y="3438811"/>
            <a:ext cx="6319912" cy="14773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1800" b="1" i="0" u="none" strike="noStrike" baseline="0" dirty="0" err="1">
                <a:latin typeface="Abadi Extra Light" panose="020B0204020104020204" pitchFamily="34" charset="0"/>
              </a:rPr>
              <a:t>Torbern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 Bergman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, em 1770, foi o primeiro a expressar a diferença entre substâncias “orgânicas” e “inorgânicas”. Compostos orgânicos eram definidos como compostos que poderiam ser obtidos a partir de </a:t>
            </a:r>
            <a:r>
              <a:rPr lang="pt-BR" sz="1800" b="0" i="1" u="none" strike="noStrike" baseline="0" dirty="0">
                <a:latin typeface="Abadi Extra Light" panose="020B0204020104020204" pitchFamily="34" charset="0"/>
              </a:rPr>
              <a:t>organismos vivos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. Os compostos inorgânicos eram aqueles originados de fontes não-vivas. 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11" name="Imagem 10" descr="Rosto de homem sério&#10;&#10;Descrição gerada automaticamente com confiança média">
            <a:extLst>
              <a:ext uri="{FF2B5EF4-FFF2-40B4-BE49-F238E27FC236}">
                <a16:creationId xmlns:a16="http://schemas.microsoft.com/office/drawing/2014/main" id="{25A912DC-E00D-DB37-A25B-43D2AA427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302" y="2059752"/>
            <a:ext cx="3676581" cy="45957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24864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otão de início | Foto Premium">
            <a:extLst>
              <a:ext uri="{FF2B5EF4-FFF2-40B4-BE49-F238E27FC236}">
                <a16:creationId xmlns:a16="http://schemas.microsoft.com/office/drawing/2014/main" id="{502E45B8-9599-397A-AA15-EEE007474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5" y="0"/>
            <a:ext cx="2579895" cy="199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B4D3AA5-6F02-145D-AAC5-64706CA31A2F}"/>
              </a:ext>
            </a:extLst>
          </p:cNvPr>
          <p:cNvSpPr txBox="1"/>
          <p:nvPr/>
        </p:nvSpPr>
        <p:spPr>
          <a:xfrm>
            <a:off x="2068675" y="202522"/>
            <a:ext cx="80546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000" b="1" dirty="0">
                <a:solidFill>
                  <a:srgbClr val="E60002"/>
                </a:solidFill>
                <a:latin typeface="Agency FB" panose="020B0503020202020204" pitchFamily="34" charset="0"/>
              </a:rPr>
              <a:t>A origem da</a:t>
            </a:r>
          </a:p>
          <a:p>
            <a:pPr algn="ctr"/>
            <a:r>
              <a:rPr lang="pt-BR" sz="5000" b="1" dirty="0">
                <a:solidFill>
                  <a:srgbClr val="373739"/>
                </a:solidFill>
                <a:latin typeface="Agency FB" panose="020B0503020202020204" pitchFamily="34" charset="0"/>
              </a:rPr>
              <a:t>Química Orgânica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48AA78B-35F4-2EFE-3351-24F5D80012E5}"/>
              </a:ext>
            </a:extLst>
          </p:cNvPr>
          <p:cNvSpPr txBox="1"/>
          <p:nvPr/>
        </p:nvSpPr>
        <p:spPr>
          <a:xfrm>
            <a:off x="538544" y="2193080"/>
            <a:ext cx="6255546" cy="14773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1800" b="1" i="0" u="none" strike="noStrike" baseline="0" dirty="0" err="1">
                <a:latin typeface="Abadi Extra Light" panose="020B0204020104020204" pitchFamily="34" charset="0"/>
              </a:rPr>
              <a:t>Torbern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 Bergman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, em 1770, foi o primeiro a expressar a diferença entre substâncias “orgânicas” e “inorgânicas”. Compostos orgânicos eram definidos como compostos que poderiam ser obtidos a partir de </a:t>
            </a:r>
            <a:r>
              <a:rPr lang="pt-BR" sz="1800" b="0" i="1" u="none" strike="noStrike" baseline="0" dirty="0">
                <a:latin typeface="Abadi Extra Light" panose="020B0204020104020204" pitchFamily="34" charset="0"/>
              </a:rPr>
              <a:t>organismos vivos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. Os compostos inorgânicos eram aqueles originados de fontes não-vivas. 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11" name="Imagem 10" descr="Rosto de homem sério&#10;&#10;Descrição gerada automaticamente com confiança média">
            <a:extLst>
              <a:ext uri="{FF2B5EF4-FFF2-40B4-BE49-F238E27FC236}">
                <a16:creationId xmlns:a16="http://schemas.microsoft.com/office/drawing/2014/main" id="{25A912DC-E00D-DB37-A25B-43D2AA427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400" y="1833738"/>
            <a:ext cx="1916608" cy="2395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Química orgânica timeline | Timetoast Timelines">
            <a:extLst>
              <a:ext uri="{FF2B5EF4-FFF2-40B4-BE49-F238E27FC236}">
                <a16:creationId xmlns:a16="http://schemas.microsoft.com/office/drawing/2014/main" id="{7C7E06BC-EDEC-A04D-5AB2-ABD55B5CE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68" y="3954330"/>
            <a:ext cx="3478751" cy="27011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EA356E7-F06C-B3F2-928A-76FAD31751A4}"/>
              </a:ext>
            </a:extLst>
          </p:cNvPr>
          <p:cNvSpPr txBox="1"/>
          <p:nvPr/>
        </p:nvSpPr>
        <p:spPr>
          <a:xfrm>
            <a:off x="5707968" y="5024263"/>
            <a:ext cx="5038689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Em 1807, o químico sueco,</a:t>
            </a:r>
            <a:r>
              <a:rPr lang="pt-BR" i="1" dirty="0">
                <a:latin typeface="Abadi Extra Light" panose="020B0204020104020204" pitchFamily="34" charset="0"/>
                <a:cs typeface="Times New Roman" pitchFamily="18" charset="0"/>
              </a:rPr>
              <a:t> </a:t>
            </a:r>
            <a:r>
              <a:rPr lang="pt-BR" i="1" dirty="0" err="1">
                <a:latin typeface="Abadi Extra Light" panose="020B0204020104020204" pitchFamily="34" charset="0"/>
                <a:cs typeface="Times New Roman" pitchFamily="18" charset="0"/>
              </a:rPr>
              <a:t>Berzeluis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 defendeu </a:t>
            </a:r>
          </a:p>
          <a:p>
            <a:r>
              <a:rPr lang="pt-BR" b="1" dirty="0">
                <a:latin typeface="Abadi Extra Light" panose="020B0204020104020204" pitchFamily="34" charset="0"/>
                <a:cs typeface="Times New Roman" pitchFamily="18" charset="0"/>
              </a:rPr>
              <a:t>a teoria da </a:t>
            </a:r>
            <a:r>
              <a:rPr lang="pt-BR" b="1" i="1" dirty="0">
                <a:latin typeface="Abadi Extra Light" panose="020B0204020104020204" pitchFamily="34" charset="0"/>
                <a:cs typeface="Times New Roman" pitchFamily="18" charset="0"/>
              </a:rPr>
              <a:t>Força Vital</a:t>
            </a:r>
            <a:r>
              <a:rPr lang="pt-BR" b="1" dirty="0">
                <a:latin typeface="Abadi Extra Light" panose="020B0204020104020204" pitchFamily="34" charset="0"/>
                <a:cs typeface="Times New Roman" pitchFamily="18" charset="0"/>
              </a:rPr>
              <a:t> 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onde somente os seres vivos são capazes de produzir os compostos orgânicos. </a:t>
            </a:r>
            <a:endParaRPr lang="pt-BR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773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otão de início | Foto Premium">
            <a:extLst>
              <a:ext uri="{FF2B5EF4-FFF2-40B4-BE49-F238E27FC236}">
                <a16:creationId xmlns:a16="http://schemas.microsoft.com/office/drawing/2014/main" id="{502E45B8-9599-397A-AA15-EEE007474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5" y="0"/>
            <a:ext cx="2579895" cy="199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B4D3AA5-6F02-145D-AAC5-64706CA31A2F}"/>
              </a:ext>
            </a:extLst>
          </p:cNvPr>
          <p:cNvSpPr txBox="1"/>
          <p:nvPr/>
        </p:nvSpPr>
        <p:spPr>
          <a:xfrm>
            <a:off x="2068675" y="202522"/>
            <a:ext cx="80546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000" b="1" dirty="0">
                <a:solidFill>
                  <a:srgbClr val="E60002"/>
                </a:solidFill>
                <a:latin typeface="Agency FB" panose="020B0503020202020204" pitchFamily="34" charset="0"/>
              </a:rPr>
              <a:t>A origem da</a:t>
            </a:r>
          </a:p>
          <a:p>
            <a:pPr algn="ctr"/>
            <a:r>
              <a:rPr lang="pt-BR" sz="5000" b="1" dirty="0">
                <a:solidFill>
                  <a:srgbClr val="373739"/>
                </a:solidFill>
                <a:latin typeface="Agency FB" panose="020B0503020202020204" pitchFamily="34" charset="0"/>
              </a:rPr>
              <a:t>Química Orgânica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CA5A45D-C794-9BB3-95EB-180295CDF4DF}"/>
              </a:ext>
            </a:extLst>
          </p:cNvPr>
          <p:cNvSpPr txBox="1"/>
          <p:nvPr/>
        </p:nvSpPr>
        <p:spPr>
          <a:xfrm>
            <a:off x="3829878" y="3270513"/>
            <a:ext cx="5565058" cy="1477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Por volta de 1816, essa teoria da força vital foi abalada quando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Michel Chevreul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 descobriu que o sabão, preparado pela reação de álcalis com gordura animal, poderia ser separado em diversos compostos orgânicos puros, que ele próprio denominou “ácidos graxos”.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8" name="Imagem 7" descr="Foto preta e branca de homem de terno e gravata&#10;&#10;Descrição gerada automaticamente">
            <a:extLst>
              <a:ext uri="{FF2B5EF4-FFF2-40B4-BE49-F238E27FC236}">
                <a16:creationId xmlns:a16="http://schemas.microsoft.com/office/drawing/2014/main" id="{29D392C4-BD59-DDC1-7D46-46385550D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5" y="2036260"/>
            <a:ext cx="3044416" cy="39458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7326424-343D-F528-916E-A0ACD620C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8782" y="5024263"/>
            <a:ext cx="5115639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21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otão de início | Foto Premium">
            <a:extLst>
              <a:ext uri="{FF2B5EF4-FFF2-40B4-BE49-F238E27FC236}">
                <a16:creationId xmlns:a16="http://schemas.microsoft.com/office/drawing/2014/main" id="{502E45B8-9599-397A-AA15-EEE007474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5" y="0"/>
            <a:ext cx="2579895" cy="199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B4D3AA5-6F02-145D-AAC5-64706CA31A2F}"/>
              </a:ext>
            </a:extLst>
          </p:cNvPr>
          <p:cNvSpPr txBox="1"/>
          <p:nvPr/>
        </p:nvSpPr>
        <p:spPr>
          <a:xfrm>
            <a:off x="2068675" y="202522"/>
            <a:ext cx="80546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000" b="1" dirty="0">
                <a:solidFill>
                  <a:srgbClr val="E60002"/>
                </a:solidFill>
                <a:latin typeface="Agency FB" panose="020B0503020202020204" pitchFamily="34" charset="0"/>
              </a:rPr>
              <a:t>A origem da</a:t>
            </a:r>
          </a:p>
          <a:p>
            <a:pPr algn="ctr"/>
            <a:r>
              <a:rPr lang="pt-BR" sz="5000" b="1" dirty="0">
                <a:solidFill>
                  <a:srgbClr val="373739"/>
                </a:solidFill>
                <a:latin typeface="Agency FB" panose="020B0503020202020204" pitchFamily="34" charset="0"/>
              </a:rPr>
              <a:t>Química Orgânica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CA5A45D-C794-9BB3-95EB-180295CDF4DF}"/>
              </a:ext>
            </a:extLst>
          </p:cNvPr>
          <p:cNvSpPr txBox="1"/>
          <p:nvPr/>
        </p:nvSpPr>
        <p:spPr>
          <a:xfrm>
            <a:off x="423556" y="1945923"/>
            <a:ext cx="8720443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Por volta de 1816, essa teoria da força vital foi abalada quando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Michel Chevreul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 descobriu que o sabão, preparado pela reação de álcalis com gordura animal, poderia ser separado em diversos compostos orgânicos puros, que ele próprio denominou “ácidos graxos”.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8" name="Imagem 7" descr="Foto preta e branca de homem de terno e gravata&#10;&#10;Descrição gerada automaticamente">
            <a:extLst>
              <a:ext uri="{FF2B5EF4-FFF2-40B4-BE49-F238E27FC236}">
                <a16:creationId xmlns:a16="http://schemas.microsoft.com/office/drawing/2014/main" id="{29D392C4-BD59-DDC1-7D46-46385550D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443" y="389478"/>
            <a:ext cx="1715392" cy="22233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7326424-343D-F528-916E-A0ACD620C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793" y="2931369"/>
            <a:ext cx="2564496" cy="42980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84BAFD5-9B59-E710-6F59-D0488A19D8F0}"/>
              </a:ext>
            </a:extLst>
          </p:cNvPr>
          <p:cNvSpPr txBox="1"/>
          <p:nvPr/>
        </p:nvSpPr>
        <p:spPr>
          <a:xfrm>
            <a:off x="285135" y="3747949"/>
            <a:ext cx="6285774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Abadi Extra Light" panose="020B0204020104020204" pitchFamily="34" charset="0"/>
              </a:rPr>
              <a:t>A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 teoria da força vital sofreu outro golpe quando </a:t>
            </a:r>
            <a:r>
              <a:rPr lang="pt-BR" sz="1800" b="1" i="0" u="none" strike="noStrike" baseline="0" dirty="0" err="1">
                <a:latin typeface="Abadi Extra Light" panose="020B0204020104020204" pitchFamily="34" charset="0"/>
              </a:rPr>
              <a:t>Fridrich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 </a:t>
            </a:r>
            <a:r>
              <a:rPr lang="pt-BR" sz="1800" b="1" i="0" u="none" strike="noStrike" baseline="0" dirty="0" err="1">
                <a:latin typeface="Abadi Extra Light" panose="020B0204020104020204" pitchFamily="34" charset="0"/>
              </a:rPr>
              <a:t>Wöhler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 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descobriu, em 1828, que era possível converter o sal “inorgânico” cianato de amônio na substância orgânica já conhecida como </a:t>
            </a:r>
            <a:r>
              <a:rPr lang="pt-BR" sz="1800" b="0" i="0" u="none" strike="noStrike" baseline="0" dirty="0" err="1">
                <a:latin typeface="Abadi Extra Light" panose="020B0204020104020204" pitchFamily="34" charset="0"/>
              </a:rPr>
              <a:t>uréia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, que havia sido previamente encontrada na urina humana.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7" name="Imagem 6" descr="Foto em preto e branco de homem com gravata borboleta&#10;&#10;Descrição gerada automaticamente">
            <a:extLst>
              <a:ext uri="{FF2B5EF4-FFF2-40B4-BE49-F238E27FC236}">
                <a16:creationId xmlns:a16="http://schemas.microsoft.com/office/drawing/2014/main" id="{2C3CFAC6-7B43-3CA4-0D0F-318F7F0DD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449" y="3429000"/>
            <a:ext cx="3003457" cy="33713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C5CD20F-6706-31F3-96CA-B1C0C5F52A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3389" y="5162273"/>
            <a:ext cx="4220164" cy="1467055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ABE7DB01-319C-50E3-42AD-2B8C021E967B}"/>
              </a:ext>
            </a:extLst>
          </p:cNvPr>
          <p:cNvSpPr txBox="1"/>
          <p:nvPr/>
        </p:nvSpPr>
        <p:spPr>
          <a:xfrm>
            <a:off x="9833182" y="5600051"/>
            <a:ext cx="2310857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Outras sínteses também foram feitas por </a:t>
            </a:r>
            <a:r>
              <a:rPr lang="pt-BR" dirty="0" err="1">
                <a:latin typeface="Abadi Extra Light" panose="020B0204020104020204" pitchFamily="34" charset="0"/>
                <a:cs typeface="Times New Roman" pitchFamily="18" charset="0"/>
              </a:rPr>
              <a:t>Wöhler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, como a do metanol e acetileno.</a:t>
            </a:r>
          </a:p>
        </p:txBody>
      </p:sp>
    </p:spTree>
    <p:extLst>
      <p:ext uri="{BB962C8B-B14F-4D97-AF65-F5344CB8AC3E}">
        <p14:creationId xmlns:p14="http://schemas.microsoft.com/office/powerpoint/2010/main" val="2048414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tão de início | Foto Premium">
            <a:extLst>
              <a:ext uri="{FF2B5EF4-FFF2-40B4-BE49-F238E27FC236}">
                <a16:creationId xmlns:a16="http://schemas.microsoft.com/office/drawing/2014/main" id="{C0516EE2-1B98-7786-802F-E37FB47AB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5" y="0"/>
            <a:ext cx="2579895" cy="199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BEBD196-29EB-2684-6146-FC6247FA9352}"/>
              </a:ext>
            </a:extLst>
          </p:cNvPr>
          <p:cNvSpPr txBox="1"/>
          <p:nvPr/>
        </p:nvSpPr>
        <p:spPr>
          <a:xfrm>
            <a:off x="2068675" y="202522"/>
            <a:ext cx="80546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000" b="1" dirty="0">
                <a:solidFill>
                  <a:srgbClr val="E60002"/>
                </a:solidFill>
                <a:latin typeface="Agency FB" panose="020B0503020202020204" pitchFamily="34" charset="0"/>
              </a:rPr>
              <a:t>A origem da</a:t>
            </a:r>
          </a:p>
          <a:p>
            <a:pPr algn="ctr"/>
            <a:r>
              <a:rPr lang="pt-BR" sz="5000" b="1" dirty="0">
                <a:solidFill>
                  <a:srgbClr val="373739"/>
                </a:solidFill>
                <a:latin typeface="Agency FB" panose="020B0503020202020204" pitchFamily="34" charset="0"/>
              </a:rPr>
              <a:t>Química Orgânica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30B0940-3A0B-513E-789B-BB603267EE92}"/>
              </a:ext>
            </a:extLst>
          </p:cNvPr>
          <p:cNvSpPr txBox="1"/>
          <p:nvPr/>
        </p:nvSpPr>
        <p:spPr>
          <a:xfrm>
            <a:off x="367695" y="2262926"/>
            <a:ext cx="609765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i="1" dirty="0">
                <a:latin typeface="Abadi Extra Light" panose="020B0204020104020204" pitchFamily="34" charset="0"/>
                <a:cs typeface="Times New Roman" pitchFamily="18" charset="0"/>
              </a:rPr>
              <a:t>August </a:t>
            </a:r>
            <a:r>
              <a:rPr lang="pt-BR" i="1" dirty="0" err="1">
                <a:latin typeface="Abadi Extra Light" panose="020B0204020104020204" pitchFamily="34" charset="0"/>
                <a:cs typeface="Times New Roman" pitchFamily="18" charset="0"/>
              </a:rPr>
              <a:t>Kekulé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, em 1858 propôs um novo conceito para Química Orgânica, utilizado até hoje.</a:t>
            </a:r>
          </a:p>
          <a:p>
            <a:pPr algn="just"/>
            <a:endParaRPr lang="pt-BR" dirty="0">
              <a:latin typeface="Abadi Extra Light" panose="020B0204020104020204" pitchFamily="34" charset="0"/>
              <a:cs typeface="Times New Roman" pitchFamily="18" charset="0"/>
            </a:endParaRPr>
          </a:p>
          <a:p>
            <a:pPr algn="just"/>
            <a:endParaRPr lang="pt-BR" dirty="0">
              <a:latin typeface="Abadi Extra Light" panose="020B0204020104020204" pitchFamily="34" charset="0"/>
              <a:cs typeface="Times New Roman" pitchFamily="18" charset="0"/>
            </a:endParaRPr>
          </a:p>
          <a:p>
            <a:pPr algn="just"/>
            <a:endParaRPr lang="pt-BR" dirty="0">
              <a:latin typeface="Abadi Extra Light" panose="020B0204020104020204" pitchFamily="34" charset="0"/>
              <a:cs typeface="Times New Roman" pitchFamily="18" charset="0"/>
            </a:endParaRPr>
          </a:p>
          <a:p>
            <a:pPr algn="ctr"/>
            <a:r>
              <a:rPr lang="pt-BR" b="1" i="1" dirty="0">
                <a:latin typeface="Abadi Extra Light" panose="020B0204020104020204" pitchFamily="34" charset="0"/>
                <a:cs typeface="Times New Roman" pitchFamily="18" charset="0"/>
              </a:rPr>
              <a:t>“ Química Orgânica é a parte da Química que estuda </a:t>
            </a:r>
          </a:p>
          <a:p>
            <a:pPr algn="ctr"/>
            <a:r>
              <a:rPr lang="pt-BR" b="1" i="1" dirty="0">
                <a:latin typeface="Abadi Extra Light" panose="020B0204020104020204" pitchFamily="34" charset="0"/>
                <a:cs typeface="Times New Roman" pitchFamily="18" charset="0"/>
              </a:rPr>
              <a:t>os compostos que contém carbono.”</a:t>
            </a:r>
          </a:p>
        </p:txBody>
      </p:sp>
      <p:pic>
        <p:nvPicPr>
          <p:cNvPr id="10" name="Imagem 9" descr="Foto em preto e branco de homem com barba e bigode&#10;&#10;Descrição gerada automaticamente">
            <a:extLst>
              <a:ext uri="{FF2B5EF4-FFF2-40B4-BE49-F238E27FC236}">
                <a16:creationId xmlns:a16="http://schemas.microsoft.com/office/drawing/2014/main" id="{518F1A13-196E-7B8C-AEB6-546576180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595" y="2262926"/>
            <a:ext cx="3780387" cy="41577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80929DAA-4B8A-D5DA-8DF0-94D08D76F8A3}"/>
              </a:ext>
            </a:extLst>
          </p:cNvPr>
          <p:cNvSpPr txBox="1">
            <a:spLocks noChangeArrowheads="1"/>
          </p:cNvSpPr>
          <p:nvPr/>
        </p:nvSpPr>
        <p:spPr>
          <a:xfrm>
            <a:off x="367695" y="5426898"/>
            <a:ext cx="1643114" cy="3513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en-US" sz="1800" dirty="0">
                <a:latin typeface="Abadi Extra Light" panose="020B0204020104020204" pitchFamily="34" charset="0"/>
              </a:rPr>
              <a:t>Conceito atual: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D60323E-9F0D-F445-F198-94C9CDBFB8B4}"/>
              </a:ext>
            </a:extLst>
          </p:cNvPr>
          <p:cNvSpPr txBox="1">
            <a:spLocks noChangeArrowheads="1"/>
          </p:cNvSpPr>
          <p:nvPr/>
        </p:nvSpPr>
        <p:spPr>
          <a:xfrm>
            <a:off x="153165" y="5874941"/>
            <a:ext cx="8353425" cy="780537"/>
          </a:xfrm>
          <a:prstGeom prst="rect">
            <a:avLst/>
          </a:prstGeom>
          <a:solidFill>
            <a:srgbClr val="FAD5E5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pt-BR" altLang="en-US" sz="1800" dirty="0">
                <a:latin typeface="Abadi Extra Light" panose="020B0204020104020204" pitchFamily="34" charset="0"/>
              </a:rPr>
              <a:t>	É um ramo da Química que estuda os compostos do elemento carbono, denominados compostos orgânicos.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B34D61F-6156-DA42-55A0-6B7185322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8785" y="5410258"/>
            <a:ext cx="1728550" cy="36933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800" dirty="0">
                <a:latin typeface="Abadi Extra Light" panose="020B0204020104020204" pitchFamily="34" charset="0"/>
              </a:rPr>
              <a:t>Química orgânica</a:t>
            </a:r>
          </a:p>
        </p:txBody>
      </p:sp>
    </p:spTree>
    <p:extLst>
      <p:ext uri="{BB962C8B-B14F-4D97-AF65-F5344CB8AC3E}">
        <p14:creationId xmlns:p14="http://schemas.microsoft.com/office/powerpoint/2010/main" val="312891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arbono | Tudo sobre esse elemento químico! - Brasil Escola">
            <a:extLst>
              <a:ext uri="{FF2B5EF4-FFF2-40B4-BE49-F238E27FC236}">
                <a16:creationId xmlns:a16="http://schemas.microsoft.com/office/drawing/2014/main" id="{FD577A0E-9F8E-18C8-3A1A-3F58FCF92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41" y="1262062"/>
            <a:ext cx="3810000" cy="4333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93389DF-8B65-E248-E47E-240E2CA98054}"/>
              </a:ext>
            </a:extLst>
          </p:cNvPr>
          <p:cNvSpPr txBox="1"/>
          <p:nvPr/>
        </p:nvSpPr>
        <p:spPr>
          <a:xfrm>
            <a:off x="2888690" y="1949957"/>
            <a:ext cx="951618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800" b="1" dirty="0">
                <a:latin typeface="Agency FB" panose="020B0503020202020204" pitchFamily="34" charset="0"/>
              </a:rPr>
              <a:t>A Química do</a:t>
            </a:r>
          </a:p>
          <a:p>
            <a:pPr algn="ctr"/>
            <a:r>
              <a:rPr lang="pt-BR" sz="8800" b="1" dirty="0">
                <a:solidFill>
                  <a:srgbClr val="FF0000"/>
                </a:solidFill>
                <a:highlight>
                  <a:srgbClr val="B6DCB8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3078" name="Picture 6" descr="Hexanol, Modelo, Molécula, Carbono, 3D">
            <a:extLst>
              <a:ext uri="{FF2B5EF4-FFF2-40B4-BE49-F238E27FC236}">
                <a16:creationId xmlns:a16="http://schemas.microsoft.com/office/drawing/2014/main" id="{EFAE90AD-8044-61EA-AA44-944A331AD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379" y="5142271"/>
            <a:ext cx="3540206" cy="183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Foto em preto e branco de homem com barba e bigode&#10;&#10;Descrição gerada automaticamente">
            <a:extLst>
              <a:ext uri="{FF2B5EF4-FFF2-40B4-BE49-F238E27FC236}">
                <a16:creationId xmlns:a16="http://schemas.microsoft.com/office/drawing/2014/main" id="{8F83E891-6A08-44A9-2670-2917BA537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294" y="3428999"/>
            <a:ext cx="1162376" cy="12784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32982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arbono | Tudo sobre esse elemento químico! - Brasil Escola">
            <a:extLst>
              <a:ext uri="{FF2B5EF4-FFF2-40B4-BE49-F238E27FC236}">
                <a16:creationId xmlns:a16="http://schemas.microsoft.com/office/drawing/2014/main" id="{FD577A0E-9F8E-18C8-3A1A-3F58FCF92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5" y="277091"/>
            <a:ext cx="1470651" cy="1672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93389DF-8B65-E248-E47E-240E2CA98054}"/>
              </a:ext>
            </a:extLst>
          </p:cNvPr>
          <p:cNvSpPr txBox="1"/>
          <p:nvPr/>
        </p:nvSpPr>
        <p:spPr>
          <a:xfrm>
            <a:off x="2963429" y="458660"/>
            <a:ext cx="62651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latin typeface="Agency FB" panose="020B0503020202020204" pitchFamily="34" charset="0"/>
              </a:rPr>
              <a:t>A Química do </a:t>
            </a:r>
            <a:r>
              <a:rPr lang="pt-BR" sz="6000" b="1" dirty="0">
                <a:solidFill>
                  <a:srgbClr val="FF0000"/>
                </a:solidFill>
                <a:highlight>
                  <a:srgbClr val="B6DCB8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3078" name="Picture 6" descr="Hexanol, Modelo, Molécula, Carbono, 3D">
            <a:extLst>
              <a:ext uri="{FF2B5EF4-FFF2-40B4-BE49-F238E27FC236}">
                <a16:creationId xmlns:a16="http://schemas.microsoft.com/office/drawing/2014/main" id="{EFAE90AD-8044-61EA-AA44-944A331AD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332" y="5580343"/>
            <a:ext cx="2466668" cy="127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Foto em preto e branco de homem com barba e bigode&#10;&#10;Descrição gerada automaticamente">
            <a:extLst>
              <a:ext uri="{FF2B5EF4-FFF2-40B4-BE49-F238E27FC236}">
                <a16:creationId xmlns:a16="http://schemas.microsoft.com/office/drawing/2014/main" id="{0819DD07-CBD3-C8F0-AE06-A1F8B98B5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2325886"/>
            <a:ext cx="3539922" cy="38932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A949410-42EE-2805-606C-10B3FEBF3898}"/>
              </a:ext>
            </a:extLst>
          </p:cNvPr>
          <p:cNvSpPr txBox="1"/>
          <p:nvPr/>
        </p:nvSpPr>
        <p:spPr>
          <a:xfrm>
            <a:off x="3923899" y="2284982"/>
            <a:ext cx="6097656" cy="830997"/>
          </a:xfrm>
          <a:prstGeom prst="rect">
            <a:avLst/>
          </a:prstGeom>
          <a:solidFill>
            <a:srgbClr val="B6DCB8"/>
          </a:solidFill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latin typeface="Agency FB" panose="020B0503020202020204" pitchFamily="34" charset="0"/>
              </a:rPr>
              <a:t>Postulados de </a:t>
            </a:r>
            <a:r>
              <a:rPr lang="pt-BR" sz="4800" b="1" dirty="0" err="1">
                <a:latin typeface="Agency FB" panose="020B0503020202020204" pitchFamily="34" charset="0"/>
              </a:rPr>
              <a:t>Kekulé</a:t>
            </a:r>
            <a:endParaRPr lang="pt-BR" sz="4800" b="1" dirty="0">
              <a:latin typeface="Agency FB" panose="020B0503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0C7C296-16FE-E43B-D594-481DEEB32086}"/>
              </a:ext>
            </a:extLst>
          </p:cNvPr>
          <p:cNvSpPr txBox="1"/>
          <p:nvPr/>
        </p:nvSpPr>
        <p:spPr>
          <a:xfrm>
            <a:off x="4336026" y="3533864"/>
            <a:ext cx="609600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1) Os átomos dos elementos nos compostos orgânicos podem formar um número de ligações fixas. A medida desta habilidade é chamada valência.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O Carbono é tetravalente.</a:t>
            </a:r>
            <a:endParaRPr lang="pt-BR" b="1" dirty="0">
              <a:latin typeface="Abadi Extra Light" panose="020B0204020104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AF02010-F799-171E-7E5A-CB75D029C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9530" y="4813473"/>
            <a:ext cx="5163271" cy="15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84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arbono | Tudo sobre esse elemento químico! - Brasil Escola">
            <a:extLst>
              <a:ext uri="{FF2B5EF4-FFF2-40B4-BE49-F238E27FC236}">
                <a16:creationId xmlns:a16="http://schemas.microsoft.com/office/drawing/2014/main" id="{FD577A0E-9F8E-18C8-3A1A-3F58FCF92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5" y="277091"/>
            <a:ext cx="1470651" cy="1672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93389DF-8B65-E248-E47E-240E2CA98054}"/>
              </a:ext>
            </a:extLst>
          </p:cNvPr>
          <p:cNvSpPr txBox="1"/>
          <p:nvPr/>
        </p:nvSpPr>
        <p:spPr>
          <a:xfrm>
            <a:off x="2963429" y="458660"/>
            <a:ext cx="62651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latin typeface="Agency FB" panose="020B0503020202020204" pitchFamily="34" charset="0"/>
              </a:rPr>
              <a:t>A Química do </a:t>
            </a:r>
            <a:r>
              <a:rPr lang="pt-BR" sz="6000" b="1" dirty="0">
                <a:solidFill>
                  <a:srgbClr val="FF0000"/>
                </a:solidFill>
                <a:highlight>
                  <a:srgbClr val="B6DCB8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3078" name="Picture 6" descr="Hexanol, Modelo, Molécula, Carbono, 3D">
            <a:extLst>
              <a:ext uri="{FF2B5EF4-FFF2-40B4-BE49-F238E27FC236}">
                <a16:creationId xmlns:a16="http://schemas.microsoft.com/office/drawing/2014/main" id="{EFAE90AD-8044-61EA-AA44-944A331AD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332" y="5580343"/>
            <a:ext cx="2466668" cy="127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Foto em preto e branco de homem com barba e bigode&#10;&#10;Descrição gerada automaticamente">
            <a:extLst>
              <a:ext uri="{FF2B5EF4-FFF2-40B4-BE49-F238E27FC236}">
                <a16:creationId xmlns:a16="http://schemas.microsoft.com/office/drawing/2014/main" id="{0819DD07-CBD3-C8F0-AE06-A1F8B98B5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2325886"/>
            <a:ext cx="3539922" cy="38932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A949410-42EE-2805-606C-10B3FEBF3898}"/>
              </a:ext>
            </a:extLst>
          </p:cNvPr>
          <p:cNvSpPr txBox="1"/>
          <p:nvPr/>
        </p:nvSpPr>
        <p:spPr>
          <a:xfrm>
            <a:off x="3923899" y="2284982"/>
            <a:ext cx="6097656" cy="830997"/>
          </a:xfrm>
          <a:prstGeom prst="rect">
            <a:avLst/>
          </a:prstGeom>
          <a:solidFill>
            <a:srgbClr val="B6DCB8"/>
          </a:solidFill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latin typeface="Agency FB" panose="020B0503020202020204" pitchFamily="34" charset="0"/>
              </a:rPr>
              <a:t>Postulados de </a:t>
            </a:r>
            <a:r>
              <a:rPr lang="pt-BR" sz="4800" b="1" dirty="0" err="1">
                <a:latin typeface="Agency FB" panose="020B0503020202020204" pitchFamily="34" charset="0"/>
              </a:rPr>
              <a:t>Kekulé</a:t>
            </a:r>
            <a:endParaRPr lang="pt-BR" sz="4800" b="1" dirty="0">
              <a:latin typeface="Agency FB" panose="020B0503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0C7C296-16FE-E43B-D594-481DEEB32086}"/>
              </a:ext>
            </a:extLst>
          </p:cNvPr>
          <p:cNvSpPr txBox="1"/>
          <p:nvPr/>
        </p:nvSpPr>
        <p:spPr>
          <a:xfrm>
            <a:off x="4336026" y="3533864"/>
            <a:ext cx="60960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Abadi Extra Light" panose="020B0204020104020204" pitchFamily="34" charset="0"/>
              </a:rPr>
              <a:t>2) </a:t>
            </a:r>
            <a:r>
              <a:rPr lang="en-US" altLang="pt-BR" dirty="0">
                <a:latin typeface="Abadi Extra Light" panose="020B0204020104020204" pitchFamily="34" charset="0"/>
              </a:rPr>
              <a:t>As 4 </a:t>
            </a:r>
            <a:r>
              <a:rPr lang="en-US" altLang="pt-BR" dirty="0" err="1">
                <a:latin typeface="Abadi Extra Light" panose="020B0204020104020204" pitchFamily="34" charset="0"/>
              </a:rPr>
              <a:t>ligações</a:t>
            </a:r>
            <a:r>
              <a:rPr lang="en-US" altLang="pt-BR" dirty="0">
                <a:latin typeface="Abadi Extra Light" panose="020B0204020104020204" pitchFamily="34" charset="0"/>
              </a:rPr>
              <a:t> (</a:t>
            </a:r>
            <a:r>
              <a:rPr lang="en-US" altLang="pt-BR" dirty="0">
                <a:latin typeface="Abadi Extra Light" panose="020B0204020104020204" pitchFamily="34" charset="0"/>
                <a:sym typeface="Symbol" panose="05050102010706020507" pitchFamily="18" charset="2"/>
              </a:rPr>
              <a:t>) de um </a:t>
            </a:r>
            <a:r>
              <a:rPr lang="en-US" altLang="pt-BR" dirty="0" err="1">
                <a:latin typeface="Abadi Extra Light" panose="020B0204020104020204" pitchFamily="34" charset="0"/>
                <a:sym typeface="Symbol" panose="05050102010706020507" pitchFamily="18" charset="2"/>
              </a:rPr>
              <a:t>carbono</a:t>
            </a:r>
            <a:r>
              <a:rPr lang="en-US" altLang="pt-BR" dirty="0">
                <a:latin typeface="Abadi Extra Light" panose="020B0204020104020204" pitchFamily="34" charset="0"/>
                <a:sym typeface="Symbol" panose="05050102010706020507" pitchFamily="18" charset="2"/>
              </a:rPr>
              <a:t> </a:t>
            </a:r>
            <a:r>
              <a:rPr lang="en-US" altLang="pt-BR" dirty="0" err="1">
                <a:latin typeface="Abadi Extra Light" panose="020B0204020104020204" pitchFamily="34" charset="0"/>
                <a:sym typeface="Symbol" panose="05050102010706020507" pitchFamily="18" charset="2"/>
              </a:rPr>
              <a:t>são</a:t>
            </a:r>
            <a:r>
              <a:rPr lang="en-US" altLang="pt-BR" dirty="0">
                <a:latin typeface="Abadi Extra Light" panose="020B0204020104020204" pitchFamily="34" charset="0"/>
                <a:sym typeface="Symbol" panose="05050102010706020507" pitchFamily="18" charset="2"/>
              </a:rPr>
              <a:t> </a:t>
            </a:r>
            <a:r>
              <a:rPr lang="en-US" altLang="pt-BR" dirty="0" err="1">
                <a:latin typeface="Abadi Extra Light" panose="020B0204020104020204" pitchFamily="34" charset="0"/>
                <a:sym typeface="Symbol" panose="05050102010706020507" pitchFamily="18" charset="2"/>
              </a:rPr>
              <a:t>iguais</a:t>
            </a:r>
            <a:r>
              <a:rPr lang="en-US" altLang="pt-BR" dirty="0">
                <a:latin typeface="Abadi Extra Light" panose="020B0204020104020204" pitchFamily="34" charset="0"/>
                <a:sym typeface="Symbol" panose="05050102010706020507" pitchFamily="18" charset="2"/>
              </a:rPr>
              <a:t>, </a:t>
            </a:r>
            <a:r>
              <a:rPr lang="en-US" altLang="pt-BR" dirty="0" err="1">
                <a:latin typeface="Abadi Extra Light" panose="020B0204020104020204" pitchFamily="34" charset="0"/>
                <a:sym typeface="Symbol" panose="05050102010706020507" pitchFamily="18" charset="2"/>
              </a:rPr>
              <a:t>ou</a:t>
            </a:r>
            <a:r>
              <a:rPr lang="en-US" altLang="pt-BR" dirty="0">
                <a:latin typeface="Abadi Extra Light" panose="020B0204020104020204" pitchFamily="34" charset="0"/>
                <a:sym typeface="Symbol" panose="05050102010706020507" pitchFamily="18" charset="2"/>
              </a:rPr>
              <a:t> </a:t>
            </a:r>
            <a:r>
              <a:rPr lang="en-US" altLang="pt-BR" dirty="0" err="1">
                <a:latin typeface="Abadi Extra Light" panose="020B0204020104020204" pitchFamily="34" charset="0"/>
                <a:sym typeface="Symbol" panose="05050102010706020507" pitchFamily="18" charset="2"/>
              </a:rPr>
              <a:t>seja</a:t>
            </a:r>
            <a:r>
              <a:rPr lang="en-US" altLang="pt-BR" dirty="0">
                <a:latin typeface="Abadi Extra Light" panose="020B0204020104020204" pitchFamily="34" charset="0"/>
                <a:sym typeface="Symbol" panose="05050102010706020507" pitchFamily="18" charset="2"/>
              </a:rPr>
              <a:t>, </a:t>
            </a:r>
            <a:r>
              <a:rPr lang="en-US" altLang="pt-BR" b="1" dirty="0">
                <a:latin typeface="Abadi Extra Light" panose="020B0204020104020204" pitchFamily="34" charset="0"/>
                <a:sym typeface="Symbol" panose="05050102010706020507" pitchFamily="18" charset="2"/>
              </a:rPr>
              <a:t>as 4 </a:t>
            </a:r>
            <a:r>
              <a:rPr lang="en-US" altLang="pt-BR" b="1" dirty="0" err="1">
                <a:latin typeface="Abadi Extra Light" panose="020B0204020104020204" pitchFamily="34" charset="0"/>
                <a:sym typeface="Symbol" panose="05050102010706020507" pitchFamily="18" charset="2"/>
              </a:rPr>
              <a:t>valências</a:t>
            </a:r>
            <a:r>
              <a:rPr lang="en-US" altLang="pt-BR" b="1" dirty="0">
                <a:latin typeface="Abadi Extra Light" panose="020B0204020104020204" pitchFamily="34" charset="0"/>
                <a:sym typeface="Symbol" panose="05050102010706020507" pitchFamily="18" charset="2"/>
              </a:rPr>
              <a:t> </a:t>
            </a:r>
            <a:r>
              <a:rPr lang="en-US" altLang="pt-BR" b="1" dirty="0" err="1">
                <a:latin typeface="Abadi Extra Light" panose="020B0204020104020204" pitchFamily="34" charset="0"/>
                <a:sym typeface="Symbol" panose="05050102010706020507" pitchFamily="18" charset="2"/>
              </a:rPr>
              <a:t>são</a:t>
            </a:r>
            <a:r>
              <a:rPr lang="en-US" altLang="pt-BR" b="1" dirty="0">
                <a:latin typeface="Abadi Extra Light" panose="020B0204020104020204" pitchFamily="34" charset="0"/>
                <a:sym typeface="Symbol" panose="05050102010706020507" pitchFamily="18" charset="2"/>
              </a:rPr>
              <a:t> </a:t>
            </a:r>
            <a:r>
              <a:rPr lang="en-US" altLang="pt-BR" b="1" dirty="0" err="1">
                <a:latin typeface="Abadi Extra Light" panose="020B0204020104020204" pitchFamily="34" charset="0"/>
                <a:sym typeface="Symbol" panose="05050102010706020507" pitchFamily="18" charset="2"/>
              </a:rPr>
              <a:t>equivalentes</a:t>
            </a:r>
            <a:r>
              <a:rPr lang="en-US" altLang="pt-BR" b="1" dirty="0">
                <a:latin typeface="Abadi Extra Light" panose="020B0204020104020204" pitchFamily="34" charset="0"/>
                <a:sym typeface="Symbol" panose="05050102010706020507" pitchFamily="18" charset="2"/>
              </a:rPr>
              <a:t>.</a:t>
            </a:r>
            <a:endParaRPr lang="pt-BR" b="1" dirty="0">
              <a:latin typeface="Abadi Extra Light" panose="020B0204020104020204" pitchFamily="34" charset="0"/>
            </a:endParaRPr>
          </a:p>
        </p:txBody>
      </p:sp>
      <p:pic>
        <p:nvPicPr>
          <p:cNvPr id="5122" name="Picture 2" descr="Introdução à química orgânica - ppt carregar">
            <a:extLst>
              <a:ext uri="{FF2B5EF4-FFF2-40B4-BE49-F238E27FC236}">
                <a16:creationId xmlns:a16="http://schemas.microsoft.com/office/drawing/2014/main" id="{BA1B3268-B4A4-54FE-9927-DEB50EB4A9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5" t="43230" r="18844" b="35627"/>
          <a:stretch/>
        </p:blipFill>
        <p:spPr bwMode="auto">
          <a:xfrm>
            <a:off x="5204977" y="4420495"/>
            <a:ext cx="4520355" cy="115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490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m para quimica organica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94" y="1919554"/>
            <a:ext cx="3384848" cy="338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252254" y="1213508"/>
            <a:ext cx="6739095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pt-BR" sz="6000" dirty="0">
                <a:latin typeface="Agency FB" panose="020B0503020202020204" pitchFamily="34" charset="0"/>
              </a:rPr>
              <a:t>Por que devemos estudar </a:t>
            </a:r>
            <a:r>
              <a:rPr lang="pt-BR" sz="6000" dirty="0">
                <a:solidFill>
                  <a:srgbClr val="FF0000"/>
                </a:solidFill>
                <a:latin typeface="Agency FB" panose="020B0503020202020204" pitchFamily="34" charset="0"/>
              </a:rPr>
              <a:t>Química Orgânica</a:t>
            </a:r>
            <a:r>
              <a:rPr lang="pt-BR" sz="6000" dirty="0">
                <a:latin typeface="Agency FB" panose="020B0503020202020204" pitchFamily="34" charset="0"/>
              </a:rPr>
              <a:t>? </a:t>
            </a:r>
          </a:p>
        </p:txBody>
      </p:sp>
      <p:pic>
        <p:nvPicPr>
          <p:cNvPr id="5" name="Picture 2" descr="http://3.bp.blogspot.com/-67YFq0Nly_k/VPjAlgprRGI/AAAAAAAAGZs/mFofkHD8VI4/s1600/porqu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20" y="3875652"/>
            <a:ext cx="31908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955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arbono | Tudo sobre esse elemento químico! - Brasil Escola">
            <a:extLst>
              <a:ext uri="{FF2B5EF4-FFF2-40B4-BE49-F238E27FC236}">
                <a16:creationId xmlns:a16="http://schemas.microsoft.com/office/drawing/2014/main" id="{FD577A0E-9F8E-18C8-3A1A-3F58FCF92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5" y="277091"/>
            <a:ext cx="1470651" cy="1672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93389DF-8B65-E248-E47E-240E2CA98054}"/>
              </a:ext>
            </a:extLst>
          </p:cNvPr>
          <p:cNvSpPr txBox="1"/>
          <p:nvPr/>
        </p:nvSpPr>
        <p:spPr>
          <a:xfrm>
            <a:off x="2963429" y="458660"/>
            <a:ext cx="62651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latin typeface="Agency FB" panose="020B0503020202020204" pitchFamily="34" charset="0"/>
              </a:rPr>
              <a:t>A Química do </a:t>
            </a:r>
            <a:r>
              <a:rPr lang="pt-BR" sz="6000" b="1" dirty="0">
                <a:solidFill>
                  <a:srgbClr val="FF0000"/>
                </a:solidFill>
                <a:highlight>
                  <a:srgbClr val="B6DCB8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3078" name="Picture 6" descr="Hexanol, Modelo, Molécula, Carbono, 3D">
            <a:extLst>
              <a:ext uri="{FF2B5EF4-FFF2-40B4-BE49-F238E27FC236}">
                <a16:creationId xmlns:a16="http://schemas.microsoft.com/office/drawing/2014/main" id="{EFAE90AD-8044-61EA-AA44-944A331AD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332" y="5580343"/>
            <a:ext cx="2466668" cy="127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Foto em preto e branco de homem com barba e bigode&#10;&#10;Descrição gerada automaticamente">
            <a:extLst>
              <a:ext uri="{FF2B5EF4-FFF2-40B4-BE49-F238E27FC236}">
                <a16:creationId xmlns:a16="http://schemas.microsoft.com/office/drawing/2014/main" id="{0819DD07-CBD3-C8F0-AE06-A1F8B98B5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2325886"/>
            <a:ext cx="3539922" cy="38932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A949410-42EE-2805-606C-10B3FEBF3898}"/>
              </a:ext>
            </a:extLst>
          </p:cNvPr>
          <p:cNvSpPr txBox="1"/>
          <p:nvPr/>
        </p:nvSpPr>
        <p:spPr>
          <a:xfrm>
            <a:off x="3923899" y="2284982"/>
            <a:ext cx="6097656" cy="830997"/>
          </a:xfrm>
          <a:prstGeom prst="rect">
            <a:avLst/>
          </a:prstGeom>
          <a:solidFill>
            <a:srgbClr val="B6DCB8"/>
          </a:solidFill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latin typeface="Agency FB" panose="020B0503020202020204" pitchFamily="34" charset="0"/>
              </a:rPr>
              <a:t>Postulados de </a:t>
            </a:r>
            <a:r>
              <a:rPr lang="pt-BR" sz="4800" b="1" dirty="0" err="1">
                <a:latin typeface="Agency FB" panose="020B0503020202020204" pitchFamily="34" charset="0"/>
              </a:rPr>
              <a:t>Kekulé</a:t>
            </a:r>
            <a:endParaRPr lang="pt-BR" sz="4800" b="1" dirty="0">
              <a:latin typeface="Agency FB" panose="020B0503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0C7C296-16FE-E43B-D594-481DEEB32086}"/>
              </a:ext>
            </a:extLst>
          </p:cNvPr>
          <p:cNvSpPr txBox="1"/>
          <p:nvPr/>
        </p:nvSpPr>
        <p:spPr>
          <a:xfrm>
            <a:off x="4336026" y="3533864"/>
            <a:ext cx="60960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Abadi Extra Light" panose="020B0204020104020204" pitchFamily="34" charset="0"/>
              </a:rPr>
              <a:t>3) </a:t>
            </a:r>
            <a:r>
              <a:rPr lang="pt-BR" altLang="pt-BR" dirty="0">
                <a:latin typeface="Abadi Extra Light" panose="020B0204020104020204" pitchFamily="34" charset="0"/>
              </a:rPr>
              <a:t>Os átomos de Carbono ligam-se entre si </a:t>
            </a:r>
            <a:r>
              <a:rPr lang="pt-BR" altLang="pt-BR" b="1" dirty="0">
                <a:latin typeface="Abadi Extra Light" panose="020B0204020104020204" pitchFamily="34" charset="0"/>
              </a:rPr>
              <a:t>formando  longas cadeias</a:t>
            </a:r>
            <a:r>
              <a:rPr lang="pt-BR" altLang="pt-BR" dirty="0">
                <a:latin typeface="Abadi Extra Light" panose="020B0204020104020204" pitchFamily="34" charset="0"/>
              </a:rPr>
              <a:t>, é a chamada propriedade de encadeamento.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5122" name="Picture 2" descr="Introdução à química orgânica - ppt carregar">
            <a:extLst>
              <a:ext uri="{FF2B5EF4-FFF2-40B4-BE49-F238E27FC236}">
                <a16:creationId xmlns:a16="http://schemas.microsoft.com/office/drawing/2014/main" id="{BA1B3268-B4A4-54FE-9927-DEB50EB4A9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5" t="43230" r="18844" b="35627"/>
          <a:stretch/>
        </p:blipFill>
        <p:spPr bwMode="auto">
          <a:xfrm>
            <a:off x="5204977" y="4420495"/>
            <a:ext cx="4520355" cy="115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778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arbono | Tudo sobre esse elemento químico! - Brasil Escola">
            <a:extLst>
              <a:ext uri="{FF2B5EF4-FFF2-40B4-BE49-F238E27FC236}">
                <a16:creationId xmlns:a16="http://schemas.microsoft.com/office/drawing/2014/main" id="{FD577A0E-9F8E-18C8-3A1A-3F58FCF92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5" y="277091"/>
            <a:ext cx="1470651" cy="1672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93389DF-8B65-E248-E47E-240E2CA98054}"/>
              </a:ext>
            </a:extLst>
          </p:cNvPr>
          <p:cNvSpPr txBox="1"/>
          <p:nvPr/>
        </p:nvSpPr>
        <p:spPr>
          <a:xfrm>
            <a:off x="2963429" y="458660"/>
            <a:ext cx="62651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latin typeface="Agency FB" panose="020B0503020202020204" pitchFamily="34" charset="0"/>
              </a:rPr>
              <a:t>A Química do </a:t>
            </a:r>
            <a:r>
              <a:rPr lang="pt-BR" sz="6000" b="1" dirty="0">
                <a:solidFill>
                  <a:srgbClr val="FF0000"/>
                </a:solidFill>
                <a:highlight>
                  <a:srgbClr val="B6DCB8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3078" name="Picture 6" descr="Hexanol, Modelo, Molécula, Carbono, 3D">
            <a:extLst>
              <a:ext uri="{FF2B5EF4-FFF2-40B4-BE49-F238E27FC236}">
                <a16:creationId xmlns:a16="http://schemas.microsoft.com/office/drawing/2014/main" id="{EFAE90AD-8044-61EA-AA44-944A331AD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332" y="5580343"/>
            <a:ext cx="2466668" cy="127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Foto em preto e branco de homem com barba e bigode&#10;&#10;Descrição gerada automaticamente">
            <a:extLst>
              <a:ext uri="{FF2B5EF4-FFF2-40B4-BE49-F238E27FC236}">
                <a16:creationId xmlns:a16="http://schemas.microsoft.com/office/drawing/2014/main" id="{0819DD07-CBD3-C8F0-AE06-A1F8B98B5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2325886"/>
            <a:ext cx="3539922" cy="38932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A949410-42EE-2805-606C-10B3FEBF3898}"/>
              </a:ext>
            </a:extLst>
          </p:cNvPr>
          <p:cNvSpPr txBox="1"/>
          <p:nvPr/>
        </p:nvSpPr>
        <p:spPr>
          <a:xfrm>
            <a:off x="3923899" y="2284982"/>
            <a:ext cx="6097656" cy="830997"/>
          </a:xfrm>
          <a:prstGeom prst="rect">
            <a:avLst/>
          </a:prstGeom>
          <a:solidFill>
            <a:srgbClr val="B6DCB8"/>
          </a:solidFill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latin typeface="Agency FB" panose="020B0503020202020204" pitchFamily="34" charset="0"/>
              </a:rPr>
              <a:t>Postulados de </a:t>
            </a:r>
            <a:r>
              <a:rPr lang="pt-BR" sz="4800" b="1" dirty="0" err="1">
                <a:latin typeface="Agency FB" panose="020B0503020202020204" pitchFamily="34" charset="0"/>
              </a:rPr>
              <a:t>Kekulé</a:t>
            </a:r>
            <a:endParaRPr lang="pt-BR" sz="4800" b="1" dirty="0">
              <a:latin typeface="Agency FB" panose="020B0503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0C7C296-16FE-E43B-D594-481DEEB32086}"/>
              </a:ext>
            </a:extLst>
          </p:cNvPr>
          <p:cNvSpPr txBox="1"/>
          <p:nvPr/>
        </p:nvSpPr>
        <p:spPr>
          <a:xfrm>
            <a:off x="4336026" y="3533864"/>
            <a:ext cx="6097656" cy="646331"/>
          </a:xfrm>
          <a:prstGeom prst="rect">
            <a:avLst/>
          </a:prstGeom>
          <a:solidFill>
            <a:srgbClr val="B6DCB8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Um átomo de carbono pode utilizar uma ou mais de suas valências para formar ligações com outros átomos de carbono.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FA2AD2F-64C5-F476-F1EC-FA0D2A7E72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768"/>
          <a:stretch/>
        </p:blipFill>
        <p:spPr>
          <a:xfrm>
            <a:off x="4371426" y="4771123"/>
            <a:ext cx="4999479" cy="103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63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arbono | Tudo sobre esse elemento químico! - Brasil Escola">
            <a:extLst>
              <a:ext uri="{FF2B5EF4-FFF2-40B4-BE49-F238E27FC236}">
                <a16:creationId xmlns:a16="http://schemas.microsoft.com/office/drawing/2014/main" id="{FD577A0E-9F8E-18C8-3A1A-3F58FCF92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5" y="277091"/>
            <a:ext cx="1470651" cy="1672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93389DF-8B65-E248-E47E-240E2CA98054}"/>
              </a:ext>
            </a:extLst>
          </p:cNvPr>
          <p:cNvSpPr txBox="1"/>
          <p:nvPr/>
        </p:nvSpPr>
        <p:spPr>
          <a:xfrm>
            <a:off x="2963429" y="458660"/>
            <a:ext cx="62651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latin typeface="Agency FB" panose="020B0503020202020204" pitchFamily="34" charset="0"/>
              </a:rPr>
              <a:t>A Química do </a:t>
            </a:r>
            <a:r>
              <a:rPr lang="pt-BR" sz="6000" b="1" dirty="0">
                <a:solidFill>
                  <a:srgbClr val="FF0000"/>
                </a:solidFill>
                <a:highlight>
                  <a:srgbClr val="B6DCB8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3078" name="Picture 6" descr="Hexanol, Modelo, Molécula, Carbono, 3D">
            <a:extLst>
              <a:ext uri="{FF2B5EF4-FFF2-40B4-BE49-F238E27FC236}">
                <a16:creationId xmlns:a16="http://schemas.microsoft.com/office/drawing/2014/main" id="{EFAE90AD-8044-61EA-AA44-944A331AD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332" y="5580343"/>
            <a:ext cx="2466668" cy="127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Foto em preto e branco de homem com barba e bigode&#10;&#10;Descrição gerada automaticamente">
            <a:extLst>
              <a:ext uri="{FF2B5EF4-FFF2-40B4-BE49-F238E27FC236}">
                <a16:creationId xmlns:a16="http://schemas.microsoft.com/office/drawing/2014/main" id="{0819DD07-CBD3-C8F0-AE06-A1F8B98B5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2325886"/>
            <a:ext cx="3539922" cy="38932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A949410-42EE-2805-606C-10B3FEBF3898}"/>
              </a:ext>
            </a:extLst>
          </p:cNvPr>
          <p:cNvSpPr txBox="1"/>
          <p:nvPr/>
        </p:nvSpPr>
        <p:spPr>
          <a:xfrm>
            <a:off x="3923899" y="2284982"/>
            <a:ext cx="6097656" cy="830997"/>
          </a:xfrm>
          <a:prstGeom prst="rect">
            <a:avLst/>
          </a:prstGeom>
          <a:solidFill>
            <a:srgbClr val="B6DCB8"/>
          </a:solidFill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latin typeface="Agency FB" panose="020B0503020202020204" pitchFamily="34" charset="0"/>
              </a:rPr>
              <a:t>Postulados de </a:t>
            </a:r>
            <a:r>
              <a:rPr lang="pt-BR" sz="4800" b="1" dirty="0" err="1">
                <a:latin typeface="Agency FB" panose="020B0503020202020204" pitchFamily="34" charset="0"/>
              </a:rPr>
              <a:t>Kekulé</a:t>
            </a:r>
            <a:endParaRPr lang="pt-BR" sz="4800" b="1" dirty="0">
              <a:latin typeface="Agency FB" panose="020B0503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0C7C296-16FE-E43B-D594-481DEEB32086}"/>
              </a:ext>
            </a:extLst>
          </p:cNvPr>
          <p:cNvSpPr txBox="1"/>
          <p:nvPr/>
        </p:nvSpPr>
        <p:spPr>
          <a:xfrm>
            <a:off x="4336026" y="3533864"/>
            <a:ext cx="5761703" cy="1200329"/>
          </a:xfrm>
          <a:prstGeom prst="rect">
            <a:avLst/>
          </a:prstGeom>
          <a:solidFill>
            <a:srgbClr val="B6DCB8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>
              <a:buSzPct val="200000"/>
            </a:pPr>
            <a:r>
              <a:rPr lang="pt-BR" altLang="pt-BR" dirty="0">
                <a:latin typeface="Abadi Extra Light" panose="020B0204020104020204" pitchFamily="34" charset="0"/>
              </a:rPr>
              <a:t>Os átomos de carbono também podem realizar ligações com átomos de outros elementos químicos </a:t>
            </a:r>
            <a:r>
              <a:rPr lang="pt-BR" altLang="pt-BR" dirty="0" err="1">
                <a:latin typeface="Abadi Extra Light" panose="020B0204020104020204" pitchFamily="34" charset="0"/>
              </a:rPr>
              <a:t>organógenos</a:t>
            </a:r>
            <a:r>
              <a:rPr lang="pt-BR" altLang="pt-BR" dirty="0">
                <a:latin typeface="Abadi Extra Light" panose="020B0204020104020204" pitchFamily="34" charset="0"/>
              </a:rPr>
              <a:t>, que são os elementos químicos cujos átomos formam os compostos orgânicos (O, P, S, N e H).</a:t>
            </a:r>
          </a:p>
        </p:txBody>
      </p:sp>
      <p:sp>
        <p:nvSpPr>
          <p:cNvPr id="4" name="Text Box 15">
            <a:extLst>
              <a:ext uri="{FF2B5EF4-FFF2-40B4-BE49-F238E27FC236}">
                <a16:creationId xmlns:a16="http://schemas.microsoft.com/office/drawing/2014/main" id="{0B886452-CEC5-384B-D444-5D08A4175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8995" y="5058747"/>
            <a:ext cx="1655763" cy="1465263"/>
          </a:xfrm>
          <a:prstGeom prst="rect">
            <a:avLst/>
          </a:prstGeom>
          <a:solidFill>
            <a:schemeClr val="bg1"/>
          </a:solidFill>
          <a:ln w="28575">
            <a:solidFill>
              <a:srgbClr val="DC1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altLang="pt-BR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 = 4 ligações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altLang="pt-BR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 = 2 ligações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altLang="pt-BR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 = 3 ligações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altLang="pt-BR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 = 2 ligações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altLang="pt-BR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 = 3 ligações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altLang="pt-BR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 = 1 ligação</a:t>
            </a:r>
          </a:p>
        </p:txBody>
      </p:sp>
    </p:spTree>
    <p:extLst>
      <p:ext uri="{BB962C8B-B14F-4D97-AF65-F5344CB8AC3E}">
        <p14:creationId xmlns:p14="http://schemas.microsoft.com/office/powerpoint/2010/main" val="1082488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arbono | Tudo sobre esse elemento químico! - Brasil Escola">
            <a:extLst>
              <a:ext uri="{FF2B5EF4-FFF2-40B4-BE49-F238E27FC236}">
                <a16:creationId xmlns:a16="http://schemas.microsoft.com/office/drawing/2014/main" id="{FD577A0E-9F8E-18C8-3A1A-3F58FCF92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5" y="277091"/>
            <a:ext cx="1470651" cy="1672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93389DF-8B65-E248-E47E-240E2CA98054}"/>
              </a:ext>
            </a:extLst>
          </p:cNvPr>
          <p:cNvSpPr txBox="1"/>
          <p:nvPr/>
        </p:nvSpPr>
        <p:spPr>
          <a:xfrm>
            <a:off x="2963429" y="458660"/>
            <a:ext cx="62651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latin typeface="Agency FB" panose="020B0503020202020204" pitchFamily="34" charset="0"/>
              </a:rPr>
              <a:t>A Química do </a:t>
            </a:r>
            <a:r>
              <a:rPr lang="pt-BR" sz="6000" b="1" dirty="0">
                <a:solidFill>
                  <a:srgbClr val="FF0000"/>
                </a:solidFill>
                <a:highlight>
                  <a:srgbClr val="B6DCB8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3078" name="Picture 6" descr="Hexanol, Modelo, Molécula, Carbono, 3D">
            <a:extLst>
              <a:ext uri="{FF2B5EF4-FFF2-40B4-BE49-F238E27FC236}">
                <a16:creationId xmlns:a16="http://schemas.microsoft.com/office/drawing/2014/main" id="{EFAE90AD-8044-61EA-AA44-944A331AD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332" y="5580343"/>
            <a:ext cx="2466668" cy="127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F0FD5C9-D2FD-45DE-B132-F75A0E54D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5" y="2487570"/>
            <a:ext cx="1870050" cy="188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3159B81-A844-EDB3-F364-3D959DB43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402" y="2499311"/>
            <a:ext cx="8718363" cy="185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9FBEF20-B777-5F52-14C7-BDEFEC3901B6}"/>
              </a:ext>
            </a:extLst>
          </p:cNvPr>
          <p:cNvSpPr txBox="1"/>
          <p:nvPr/>
        </p:nvSpPr>
        <p:spPr>
          <a:xfrm>
            <a:off x="2251587" y="1949957"/>
            <a:ext cx="7688826" cy="477054"/>
          </a:xfrm>
          <a:prstGeom prst="rect">
            <a:avLst/>
          </a:prstGeom>
          <a:solidFill>
            <a:srgbClr val="B6DCB8"/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500" dirty="0" err="1">
                <a:latin typeface="Abadi Extra Light" panose="020B0204020104020204" pitchFamily="34" charset="0"/>
              </a:rPr>
              <a:t>Van’t</a:t>
            </a:r>
            <a:r>
              <a:rPr lang="pt-BR" sz="2500" dirty="0">
                <a:latin typeface="Abadi Extra Light" panose="020B0204020104020204" pitchFamily="34" charset="0"/>
              </a:rPr>
              <a:t> Hoff e Le Bel e o modelo tetraédrico para o carbono.</a:t>
            </a:r>
          </a:p>
        </p:txBody>
      </p:sp>
      <p:pic>
        <p:nvPicPr>
          <p:cNvPr id="7170" name="Picture 2" descr="Carbono e hidrocarbonetos (artigo) | Khan Academy">
            <a:extLst>
              <a:ext uri="{FF2B5EF4-FFF2-40B4-BE49-F238E27FC236}">
                <a16:creationId xmlns:a16="http://schemas.microsoft.com/office/drawing/2014/main" id="{3E0FA605-16DA-BA49-F26B-D6A3274DC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351" y="4743093"/>
            <a:ext cx="38100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361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0F731C2-3292-35D8-CDDF-49B56F8DF7CF}"/>
              </a:ext>
            </a:extLst>
          </p:cNvPr>
          <p:cNvSpPr/>
          <p:nvPr/>
        </p:nvSpPr>
        <p:spPr>
          <a:xfrm>
            <a:off x="3048000" y="3256588"/>
            <a:ext cx="8902515" cy="175432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 Nem toda substância que contém carbono é parte da Química Orgânica. </a:t>
            </a:r>
          </a:p>
          <a:p>
            <a:pPr algn="just">
              <a:buFont typeface="Wingdings" pitchFamily="2" charset="2"/>
              <a:buChar char="q"/>
            </a:pPr>
            <a:endParaRPr lang="pt-BR" dirty="0">
              <a:latin typeface="Abadi Extra Light" panose="020B0204020104020204" pitchFamily="34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 Há algumas exceções, porque apesar de conter carbono, tem comportamento de uma substância inorgânica.   São eles: C(grafite), C(diamante), CO, CO</a:t>
            </a:r>
            <a:r>
              <a:rPr lang="pt-BR" baseline="-25000" dirty="0">
                <a:latin typeface="Abadi Extra Light" panose="020B0204020104020204" pitchFamily="34" charset="0"/>
                <a:cs typeface="Times New Roman" pitchFamily="18" charset="0"/>
              </a:rPr>
              <a:t>2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, HCN, H</a:t>
            </a:r>
            <a:r>
              <a:rPr lang="pt-BR" baseline="-25000" dirty="0">
                <a:latin typeface="Abadi Extra Light" panose="020B0204020104020204" pitchFamily="34" charset="0"/>
                <a:cs typeface="Times New Roman" pitchFamily="18" charset="0"/>
              </a:rPr>
              <a:t>2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CO</a:t>
            </a:r>
            <a:r>
              <a:rPr lang="pt-BR" baseline="-25000" dirty="0">
                <a:latin typeface="Abadi Extra Light" panose="020B0204020104020204" pitchFamily="34" charset="0"/>
                <a:cs typeface="Times New Roman" pitchFamily="18" charset="0"/>
              </a:rPr>
              <a:t>3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, Na</a:t>
            </a:r>
            <a:r>
              <a:rPr lang="pt-BR" baseline="-25000" dirty="0">
                <a:latin typeface="Abadi Extra Light" panose="020B0204020104020204" pitchFamily="34" charset="0"/>
                <a:cs typeface="Times New Roman" pitchFamily="18" charset="0"/>
              </a:rPr>
              <a:t>2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CO</a:t>
            </a:r>
            <a:r>
              <a:rPr lang="pt-BR" baseline="-25000" dirty="0">
                <a:latin typeface="Abadi Extra Light" panose="020B0204020104020204" pitchFamily="34" charset="0"/>
                <a:cs typeface="Times New Roman" pitchFamily="18" charset="0"/>
              </a:rPr>
              <a:t>3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. </a:t>
            </a:r>
          </a:p>
          <a:p>
            <a:pPr algn="just">
              <a:buFont typeface="Wingdings" pitchFamily="2" charset="2"/>
              <a:buChar char="q"/>
            </a:pPr>
            <a:endParaRPr lang="pt-BR" dirty="0">
              <a:latin typeface="Abadi Extra Light" panose="020B0204020104020204" pitchFamily="34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 Os compostos orgânicos são, na sua maioria, formados por </a:t>
            </a:r>
            <a:r>
              <a:rPr lang="pt-BR" b="1" dirty="0">
                <a:latin typeface="Abadi Extra Light" panose="020B0204020104020204" pitchFamily="34" charset="0"/>
                <a:cs typeface="Times New Roman" pitchFamily="18" charset="0"/>
              </a:rPr>
              <a:t>C, H, O e N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. </a:t>
            </a:r>
          </a:p>
        </p:txBody>
      </p:sp>
      <p:pic>
        <p:nvPicPr>
          <p:cNvPr id="3" name="Picture 4" descr="Carbono | Tudo sobre esse elemento químico! - Brasil Escola">
            <a:extLst>
              <a:ext uri="{FF2B5EF4-FFF2-40B4-BE49-F238E27FC236}">
                <a16:creationId xmlns:a16="http://schemas.microsoft.com/office/drawing/2014/main" id="{5B4CED7C-CAB9-C28E-457F-48CDC40D3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5" y="277091"/>
            <a:ext cx="1470651" cy="1672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CA16EAA-9C0D-78D7-153F-F91091490EB9}"/>
              </a:ext>
            </a:extLst>
          </p:cNvPr>
          <p:cNvSpPr txBox="1"/>
          <p:nvPr/>
        </p:nvSpPr>
        <p:spPr>
          <a:xfrm>
            <a:off x="2963429" y="458660"/>
            <a:ext cx="62651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latin typeface="Agency FB" panose="020B0503020202020204" pitchFamily="34" charset="0"/>
              </a:rPr>
              <a:t>A Química do </a:t>
            </a:r>
            <a:r>
              <a:rPr lang="pt-BR" sz="6000" b="1" dirty="0">
                <a:solidFill>
                  <a:srgbClr val="FF0000"/>
                </a:solidFill>
                <a:highlight>
                  <a:srgbClr val="B6DCB8"/>
                </a:highlight>
                <a:latin typeface="Agency FB" panose="020B0503020202020204" pitchFamily="34" charset="0"/>
              </a:rPr>
              <a:t>Carbono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8EBBEB2-BC9E-05BA-A9B6-6D3C4FE20089}"/>
              </a:ext>
            </a:extLst>
          </p:cNvPr>
          <p:cNvSpPr txBox="1"/>
          <p:nvPr/>
        </p:nvSpPr>
        <p:spPr>
          <a:xfrm>
            <a:off x="3047172" y="1949957"/>
            <a:ext cx="6097656" cy="830997"/>
          </a:xfrm>
          <a:prstGeom prst="rect">
            <a:avLst/>
          </a:prstGeom>
          <a:solidFill>
            <a:srgbClr val="D3C685"/>
          </a:solidFill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latin typeface="Agency FB" panose="020B0503020202020204" pitchFamily="34" charset="0"/>
              </a:rPr>
              <a:t>Observações importantes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odelo 3D 5" descr="Lupa">
                <a:extLst>
                  <a:ext uri="{FF2B5EF4-FFF2-40B4-BE49-F238E27FC236}">
                    <a16:creationId xmlns:a16="http://schemas.microsoft.com/office/drawing/2014/main" id="{DC1D5A5E-2DC9-6E69-8DB6-81D677A69C1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46165238"/>
                  </p:ext>
                </p:extLst>
              </p:nvPr>
            </p:nvGraphicFramePr>
            <p:xfrm>
              <a:off x="241485" y="2303172"/>
              <a:ext cx="2721943" cy="260487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721943" cy="2604871"/>
                    </a:xfrm>
                    <a:prstGeom prst="rect">
                      <a:avLst/>
                    </a:prstGeom>
                  </am3d:spPr>
                  <am3d:camera>
                    <am3d:pos x="0" y="0" z="661145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0478" d="1000000"/>
                    <am3d:preTrans dx="3477914" dy="-15515201" dz="-2432555"/>
                    <am3d:scale>
                      <am3d:sx n="1000000" d="1000000"/>
                      <am3d:sy n="1000000" d="1000000"/>
                      <am3d:sz n="1000000" d="1000000"/>
                    </am3d:scale>
                    <am3d:rot ax="-590069" ay="1580555" az="-263921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12681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elo 3D 5" descr="Lupa">
                <a:extLst>
                  <a:ext uri="{FF2B5EF4-FFF2-40B4-BE49-F238E27FC236}">
                    <a16:creationId xmlns:a16="http://schemas.microsoft.com/office/drawing/2014/main" id="{DC1D5A5E-2DC9-6E69-8DB6-81D677A69C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1485" y="2303172"/>
                <a:ext cx="2721943" cy="260487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0448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0F731C2-3292-35D8-CDDF-49B56F8DF7CF}"/>
              </a:ext>
            </a:extLst>
          </p:cNvPr>
          <p:cNvSpPr/>
          <p:nvPr/>
        </p:nvSpPr>
        <p:spPr>
          <a:xfrm>
            <a:off x="3048000" y="3256588"/>
            <a:ext cx="8902515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 Os átomos diferentes do carbono, em uma substância orgânica, são chamados de </a:t>
            </a:r>
            <a:r>
              <a:rPr lang="pt-BR" i="1" dirty="0" err="1">
                <a:latin typeface="Abadi Extra Light" panose="020B0204020104020204" pitchFamily="34" charset="0"/>
                <a:cs typeface="Times New Roman" pitchFamily="18" charset="0"/>
              </a:rPr>
              <a:t>heteroátomos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4" descr="Carbono | Tudo sobre esse elemento químico! - Brasil Escola">
            <a:extLst>
              <a:ext uri="{FF2B5EF4-FFF2-40B4-BE49-F238E27FC236}">
                <a16:creationId xmlns:a16="http://schemas.microsoft.com/office/drawing/2014/main" id="{5B4CED7C-CAB9-C28E-457F-48CDC40D3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5" y="277091"/>
            <a:ext cx="1470651" cy="1672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CA16EAA-9C0D-78D7-153F-F91091490EB9}"/>
              </a:ext>
            </a:extLst>
          </p:cNvPr>
          <p:cNvSpPr txBox="1"/>
          <p:nvPr/>
        </p:nvSpPr>
        <p:spPr>
          <a:xfrm>
            <a:off x="2963429" y="458660"/>
            <a:ext cx="62651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latin typeface="Agency FB" panose="020B0503020202020204" pitchFamily="34" charset="0"/>
              </a:rPr>
              <a:t>A Química do </a:t>
            </a:r>
            <a:r>
              <a:rPr lang="pt-BR" sz="6000" b="1" dirty="0">
                <a:solidFill>
                  <a:srgbClr val="FF0000"/>
                </a:solidFill>
                <a:highlight>
                  <a:srgbClr val="B6DCB8"/>
                </a:highlight>
                <a:latin typeface="Agency FB" panose="020B0503020202020204" pitchFamily="34" charset="0"/>
              </a:rPr>
              <a:t>Carbono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8EBBEB2-BC9E-05BA-A9B6-6D3C4FE20089}"/>
              </a:ext>
            </a:extLst>
          </p:cNvPr>
          <p:cNvSpPr txBox="1"/>
          <p:nvPr/>
        </p:nvSpPr>
        <p:spPr>
          <a:xfrm>
            <a:off x="3047172" y="1949957"/>
            <a:ext cx="6097656" cy="830997"/>
          </a:xfrm>
          <a:prstGeom prst="rect">
            <a:avLst/>
          </a:prstGeom>
          <a:solidFill>
            <a:srgbClr val="D3C685"/>
          </a:solidFill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latin typeface="Agency FB" panose="020B0503020202020204" pitchFamily="34" charset="0"/>
              </a:rPr>
              <a:t>Observações importantes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odelo 3D 5" descr="Lupa">
                <a:extLst>
                  <a:ext uri="{FF2B5EF4-FFF2-40B4-BE49-F238E27FC236}">
                    <a16:creationId xmlns:a16="http://schemas.microsoft.com/office/drawing/2014/main" id="{DC1D5A5E-2DC9-6E69-8DB6-81D677A69C1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41485" y="2303172"/>
              <a:ext cx="2721943" cy="260487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721943" cy="2604871"/>
                    </a:xfrm>
                    <a:prstGeom prst="rect">
                      <a:avLst/>
                    </a:prstGeom>
                  </am3d:spPr>
                  <am3d:camera>
                    <am3d:pos x="0" y="0" z="661145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0478" d="1000000"/>
                    <am3d:preTrans dx="3477914" dy="-15515201" dz="-2432555"/>
                    <am3d:scale>
                      <am3d:sx n="1000000" d="1000000"/>
                      <am3d:sy n="1000000" d="1000000"/>
                      <am3d:sz n="1000000" d="1000000"/>
                    </am3d:scale>
                    <am3d:rot ax="-590069" ay="1580555" az="-263921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12681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elo 3D 5" descr="Lupa">
                <a:extLst>
                  <a:ext uri="{FF2B5EF4-FFF2-40B4-BE49-F238E27FC236}">
                    <a16:creationId xmlns:a16="http://schemas.microsoft.com/office/drawing/2014/main" id="{DC1D5A5E-2DC9-6E69-8DB6-81D677A69C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1485" y="2303172"/>
                <a:ext cx="2721943" cy="2604871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8" descr="https://upload.wikimedia.org/wikipedia/commons/thumb/8/81/Phenanthren_-_Phenanthrene.svg/200px-Phenanthren_-_Phenanthrene.svg.png">
            <a:extLst>
              <a:ext uri="{FF2B5EF4-FFF2-40B4-BE49-F238E27FC236}">
                <a16:creationId xmlns:a16="http://schemas.microsoft.com/office/drawing/2014/main" id="{0BB45437-D688-BE4A-AB7F-B90E041C5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428" y="4293071"/>
            <a:ext cx="1905000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B0E7CA8-2302-7773-C11A-3E28D6227E1E}"/>
              </a:ext>
            </a:extLst>
          </p:cNvPr>
          <p:cNvSpPr txBox="1"/>
          <p:nvPr/>
        </p:nvSpPr>
        <p:spPr>
          <a:xfrm>
            <a:off x="3195848" y="621495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>
                <a:latin typeface="Times New Roman" pitchFamily="18" charset="0"/>
                <a:cs typeface="Times New Roman" pitchFamily="18" charset="0"/>
              </a:rPr>
              <a:t>Fenantreno</a:t>
            </a:r>
            <a:endParaRPr lang="pt-BR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0" descr="Nicotina">
            <a:extLst>
              <a:ext uri="{FF2B5EF4-FFF2-40B4-BE49-F238E27FC236}">
                <a16:creationId xmlns:a16="http://schemas.microsoft.com/office/drawing/2014/main" id="{172C47F8-28EB-13F4-3C70-CB21A248F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619" y="4077047"/>
            <a:ext cx="1944505" cy="163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025BB48-8A46-BCB5-E3B9-D67E9DE9E411}"/>
              </a:ext>
            </a:extLst>
          </p:cNvPr>
          <p:cNvSpPr txBox="1"/>
          <p:nvPr/>
        </p:nvSpPr>
        <p:spPr>
          <a:xfrm>
            <a:off x="8283698" y="580523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Times New Roman" pitchFamily="18" charset="0"/>
                <a:cs typeface="Times New Roman" pitchFamily="18" charset="0"/>
              </a:rPr>
              <a:t>Nicotina</a:t>
            </a:r>
          </a:p>
        </p:txBody>
      </p:sp>
    </p:spTree>
    <p:extLst>
      <p:ext uri="{BB962C8B-B14F-4D97-AF65-F5344CB8AC3E}">
        <p14:creationId xmlns:p14="http://schemas.microsoft.com/office/powerpoint/2010/main" val="1998559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arbono | Tudo sobre esse elemento químico! - Brasil Escola">
            <a:extLst>
              <a:ext uri="{FF2B5EF4-FFF2-40B4-BE49-F238E27FC236}">
                <a16:creationId xmlns:a16="http://schemas.microsoft.com/office/drawing/2014/main" id="{5B4CED7C-CAB9-C28E-457F-48CDC40D3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09" y="2410808"/>
            <a:ext cx="1470651" cy="1672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CA16EAA-9C0D-78D7-153F-F91091490EB9}"/>
              </a:ext>
            </a:extLst>
          </p:cNvPr>
          <p:cNvSpPr txBox="1"/>
          <p:nvPr/>
        </p:nvSpPr>
        <p:spPr>
          <a:xfrm>
            <a:off x="2963429" y="458660"/>
            <a:ext cx="62651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latin typeface="Agency FB" panose="020B0503020202020204" pitchFamily="34" charset="0"/>
              </a:rPr>
              <a:t>A Química do </a:t>
            </a:r>
            <a:r>
              <a:rPr lang="pt-BR" sz="6000" b="1" dirty="0">
                <a:solidFill>
                  <a:srgbClr val="FF0000"/>
                </a:solidFill>
                <a:highlight>
                  <a:srgbClr val="B6DCB8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11" name="Picture 10" descr="http://www.escolakids.com/public/upload/image/elemento-carbono.jpg">
            <a:extLst>
              <a:ext uri="{FF2B5EF4-FFF2-40B4-BE49-F238E27FC236}">
                <a16:creationId xmlns:a16="http://schemas.microsoft.com/office/drawing/2014/main" id="{BFE5F89D-5412-7AA7-3A55-475131F82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796" y="4955842"/>
            <a:ext cx="2638029" cy="190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5C442D76-EDE1-2EF9-8B55-ADAAB6C306DB}"/>
              </a:ext>
            </a:extLst>
          </p:cNvPr>
          <p:cNvSpPr/>
          <p:nvPr/>
        </p:nvSpPr>
        <p:spPr>
          <a:xfrm>
            <a:off x="2419367" y="1641367"/>
            <a:ext cx="91440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4000" b="1" dirty="0">
              <a:latin typeface="Abadi Extra Light" panose="020B0204020104020204" pitchFamily="34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 O átomo de carbono possui massa atômica (A) igual a 12,01u e número atômico (Z) igual a 6. Possui 6 elétrons, sendo 4 elétrons na última camada (camada de valência). Por esse motivo, chamamos o átomo de carbono de </a:t>
            </a:r>
            <a:r>
              <a:rPr lang="pt-BR" i="1" dirty="0">
                <a:latin typeface="Abadi Extra Light" panose="020B0204020104020204" pitchFamily="34" charset="0"/>
                <a:cs typeface="Times New Roman" pitchFamily="18" charset="0"/>
              </a:rPr>
              <a:t>tetravalente .</a:t>
            </a:r>
            <a:endParaRPr lang="pt-BR" dirty="0">
              <a:latin typeface="Abadi Extra Light" panose="020B0204020104020204" pitchFamily="34" charset="0"/>
              <a:cs typeface="Times New Roman" pitchFamily="18" charset="0"/>
            </a:endParaRPr>
          </a:p>
        </p:txBody>
      </p:sp>
      <p:pic>
        <p:nvPicPr>
          <p:cNvPr id="13" name="Picture 2" descr="Text Box: 6C12    Z = é = 6      1s²     2s²  2p2                                   K = 2      L = 4">
            <a:extLst>
              <a:ext uri="{FF2B5EF4-FFF2-40B4-BE49-F238E27FC236}">
                <a16:creationId xmlns:a16="http://schemas.microsoft.com/office/drawing/2014/main" id="{05D3DAD0-5B10-2975-03EA-DBBD76A5C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67" y="4003393"/>
            <a:ext cx="2914650" cy="866776"/>
          </a:xfrm>
          <a:prstGeom prst="rect">
            <a:avLst/>
          </a:prstGeom>
          <a:solidFill>
            <a:srgbClr val="B192B4"/>
          </a:solidFill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A4B75A65-D0FC-734E-0F8E-1A4E4761F9DA}"/>
              </a:ext>
            </a:extLst>
          </p:cNvPr>
          <p:cNvSpPr txBox="1"/>
          <p:nvPr/>
        </p:nvSpPr>
        <p:spPr>
          <a:xfrm>
            <a:off x="2419367" y="3406154"/>
            <a:ext cx="2480624" cy="369332"/>
          </a:xfrm>
          <a:prstGeom prst="rect">
            <a:avLst/>
          </a:prstGeom>
          <a:solidFill>
            <a:srgbClr val="80CACB"/>
          </a:solidFill>
        </p:spPr>
        <p:txBody>
          <a:bodyPr wrap="square">
            <a:spAutoFit/>
          </a:bodyPr>
          <a:lstStyle/>
          <a:p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Configuração eletrônica:</a:t>
            </a:r>
          </a:p>
        </p:txBody>
      </p:sp>
    </p:spTree>
    <p:extLst>
      <p:ext uri="{BB962C8B-B14F-4D97-AF65-F5344CB8AC3E}">
        <p14:creationId xmlns:p14="http://schemas.microsoft.com/office/powerpoint/2010/main" val="4195598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arbono | Tudo sobre esse elemento químico! - Brasil Escola">
            <a:extLst>
              <a:ext uri="{FF2B5EF4-FFF2-40B4-BE49-F238E27FC236}">
                <a16:creationId xmlns:a16="http://schemas.microsoft.com/office/drawing/2014/main" id="{5B4CED7C-CAB9-C28E-457F-48CDC40D3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48" y="711217"/>
            <a:ext cx="1470651" cy="1672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CA16EAA-9C0D-78D7-153F-F91091490EB9}"/>
              </a:ext>
            </a:extLst>
          </p:cNvPr>
          <p:cNvSpPr txBox="1"/>
          <p:nvPr/>
        </p:nvSpPr>
        <p:spPr>
          <a:xfrm>
            <a:off x="2963429" y="458660"/>
            <a:ext cx="62651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latin typeface="Agency FB" panose="020B0503020202020204" pitchFamily="34" charset="0"/>
              </a:rPr>
              <a:t>A Química do </a:t>
            </a:r>
            <a:r>
              <a:rPr lang="pt-BR" sz="6000" b="1" dirty="0">
                <a:solidFill>
                  <a:srgbClr val="FF0000"/>
                </a:solidFill>
                <a:highlight>
                  <a:srgbClr val="B6DCB8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11" name="Picture 10" descr="http://www.escolakids.com/public/upload/image/elemento-carbono.jpg">
            <a:extLst>
              <a:ext uri="{FF2B5EF4-FFF2-40B4-BE49-F238E27FC236}">
                <a16:creationId xmlns:a16="http://schemas.microsoft.com/office/drawing/2014/main" id="{BFE5F89D-5412-7AA7-3A55-475131F82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796" y="4955842"/>
            <a:ext cx="2638029" cy="190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18D97CA-1634-7FAA-D8D7-4F7190C8C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886" y="2083937"/>
            <a:ext cx="3351213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953EDB0-B38C-949E-B249-FF08BE7EF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5399" y="3812724"/>
            <a:ext cx="7993062" cy="1322388"/>
          </a:xfrm>
          <a:prstGeom prst="rect">
            <a:avLst/>
          </a:prstGeom>
          <a:solidFill>
            <a:srgbClr val="FAD5E5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altLang="pt-BR" sz="2000" dirty="0">
                <a:latin typeface="Abadi Extra Light" panose="020B0204020104020204" pitchFamily="34" charset="0"/>
              </a:rPr>
              <a:t>O carbono se localiza entre os metais e os não-metais, isto é, entre os elementos eletropositivos e os eletronegativos. O carbono pode ligar-se ora a elementos eletropositivos (como o hidrogênio), ora a elementos eletronegativos (como o oxigênio).</a:t>
            </a:r>
          </a:p>
        </p:txBody>
      </p:sp>
    </p:spTree>
    <p:extLst>
      <p:ext uri="{BB962C8B-B14F-4D97-AF65-F5344CB8AC3E}">
        <p14:creationId xmlns:p14="http://schemas.microsoft.com/office/powerpoint/2010/main" val="1102113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arbono | Tudo sobre esse elemento químico! - Brasil Escola">
            <a:extLst>
              <a:ext uri="{FF2B5EF4-FFF2-40B4-BE49-F238E27FC236}">
                <a16:creationId xmlns:a16="http://schemas.microsoft.com/office/drawing/2014/main" id="{5B4CED7C-CAB9-C28E-457F-48CDC40D3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48" y="711217"/>
            <a:ext cx="1470651" cy="1672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CA16EAA-9C0D-78D7-153F-F91091490EB9}"/>
              </a:ext>
            </a:extLst>
          </p:cNvPr>
          <p:cNvSpPr txBox="1"/>
          <p:nvPr/>
        </p:nvSpPr>
        <p:spPr>
          <a:xfrm>
            <a:off x="2963429" y="458660"/>
            <a:ext cx="62651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latin typeface="Agency FB" panose="020B0503020202020204" pitchFamily="34" charset="0"/>
              </a:rPr>
              <a:t>A Química do </a:t>
            </a:r>
            <a:r>
              <a:rPr lang="pt-BR" sz="6000" b="1" dirty="0">
                <a:solidFill>
                  <a:srgbClr val="FF0000"/>
                </a:solidFill>
                <a:highlight>
                  <a:srgbClr val="B6DCB8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11" name="Picture 10" descr="http://www.escolakids.com/public/upload/image/elemento-carbono.jpg">
            <a:extLst>
              <a:ext uri="{FF2B5EF4-FFF2-40B4-BE49-F238E27FC236}">
                <a16:creationId xmlns:a16="http://schemas.microsoft.com/office/drawing/2014/main" id="{BFE5F89D-5412-7AA7-3A55-475131F82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796" y="4955842"/>
            <a:ext cx="2638029" cy="190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FE61AFF8-97B6-D882-5715-9F2C104D5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834" y="1902158"/>
            <a:ext cx="7993062" cy="707886"/>
          </a:xfrm>
          <a:prstGeom prst="rect">
            <a:avLst/>
          </a:prstGeom>
          <a:solidFill>
            <a:srgbClr val="F6971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altLang="pt-BR" sz="2000" dirty="0">
                <a:latin typeface="Abadi Extra Light" panose="020B0204020104020204" pitchFamily="34" charset="0"/>
              </a:rPr>
              <a:t>O carbono apresenta extrema facilidade de se ligar a vários outros átomos, formando encadeamentos curtos ou longos.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D861002A-996B-54F4-CD3C-E688702DC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542" y="2720386"/>
            <a:ext cx="4769954" cy="367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585C20B-A98C-7A14-C2A5-7DC50E6B026E}"/>
              </a:ext>
            </a:extLst>
          </p:cNvPr>
          <p:cNvSpPr txBox="1"/>
          <p:nvPr/>
        </p:nvSpPr>
        <p:spPr>
          <a:xfrm>
            <a:off x="6096000" y="6389713"/>
            <a:ext cx="1557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11181C"/>
                </a:solidFill>
                <a:effectLst/>
                <a:highlight>
                  <a:srgbClr val="FFFFFF"/>
                </a:highlight>
                <a:latin typeface="ui-sans-serif"/>
              </a:rPr>
              <a:t> </a:t>
            </a:r>
            <a:r>
              <a:rPr lang="pt-BR" b="1" i="0" dirty="0">
                <a:solidFill>
                  <a:srgbClr val="11181C"/>
                </a:solidFill>
                <a:effectLst/>
                <a:highlight>
                  <a:srgbClr val="FFFFFF"/>
                </a:highlight>
                <a:latin typeface="ui-sans-serif"/>
              </a:rPr>
              <a:t>colesterol</a:t>
            </a:r>
            <a:endParaRPr lang="pt-BR" dirty="0"/>
          </a:p>
        </p:txBody>
      </p:sp>
      <p:pic>
        <p:nvPicPr>
          <p:cNvPr id="10246" name="Picture 6" descr="Metano - Compostos Químicos - InfoEscola">
            <a:extLst>
              <a:ext uri="{FF2B5EF4-FFF2-40B4-BE49-F238E27FC236}">
                <a16:creationId xmlns:a16="http://schemas.microsoft.com/office/drawing/2014/main" id="{E1D9F93D-A2E2-81A3-0CCF-383E0FD0F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611" y="327577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267CA675-E474-00BD-9133-940B6CAF008B}"/>
              </a:ext>
            </a:extLst>
          </p:cNvPr>
          <p:cNvSpPr txBox="1"/>
          <p:nvPr/>
        </p:nvSpPr>
        <p:spPr>
          <a:xfrm>
            <a:off x="2748050" y="5785139"/>
            <a:ext cx="1557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i="0" dirty="0">
                <a:solidFill>
                  <a:srgbClr val="11181C"/>
                </a:solidFill>
                <a:effectLst/>
                <a:highlight>
                  <a:srgbClr val="FFFFFF"/>
                </a:highlight>
                <a:latin typeface="ui-sans-serif"/>
              </a:rPr>
              <a:t>metano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05346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arbono | Tudo sobre esse elemento químico! - Brasil Escola">
            <a:extLst>
              <a:ext uri="{FF2B5EF4-FFF2-40B4-BE49-F238E27FC236}">
                <a16:creationId xmlns:a16="http://schemas.microsoft.com/office/drawing/2014/main" id="{5B4CED7C-CAB9-C28E-457F-48CDC40D3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48" y="711217"/>
            <a:ext cx="1470651" cy="1672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CA16EAA-9C0D-78D7-153F-F91091490EB9}"/>
              </a:ext>
            </a:extLst>
          </p:cNvPr>
          <p:cNvSpPr txBox="1"/>
          <p:nvPr/>
        </p:nvSpPr>
        <p:spPr>
          <a:xfrm>
            <a:off x="2963429" y="458660"/>
            <a:ext cx="62651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latin typeface="Agency FB" panose="020B0503020202020204" pitchFamily="34" charset="0"/>
              </a:rPr>
              <a:t>A Química do </a:t>
            </a:r>
            <a:r>
              <a:rPr lang="pt-BR" sz="6000" b="1" dirty="0">
                <a:solidFill>
                  <a:srgbClr val="FF0000"/>
                </a:solidFill>
                <a:highlight>
                  <a:srgbClr val="B6DCB8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11" name="Picture 10" descr="http://www.escolakids.com/public/upload/image/elemento-carbono.jpg">
            <a:extLst>
              <a:ext uri="{FF2B5EF4-FFF2-40B4-BE49-F238E27FC236}">
                <a16:creationId xmlns:a16="http://schemas.microsoft.com/office/drawing/2014/main" id="{BFE5F89D-5412-7AA7-3A55-475131F82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796" y="4955842"/>
            <a:ext cx="2638029" cy="190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0CA6C90-F61B-BA54-92D9-270E94FC7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974" y="1568475"/>
            <a:ext cx="9144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altLang="pt-BR" sz="2000" dirty="0">
                <a:latin typeface="Abadi Extra Light" panose="020B0204020104020204" pitchFamily="34" charset="0"/>
              </a:rPr>
              <a:t>Existem outros elementos químicos que conseguem formar encadeamentos, como, por exemplo, o enxofre, o fósforo etc. Entretanto, nenhum elemento químico apresenta a capacidade de formar cadeias tão longas, variadas e estáveis como o carbono. Isso ocorre por conta da: </a:t>
            </a:r>
            <a:r>
              <a:rPr lang="pt-BR" altLang="pt-BR" sz="2000" dirty="0" err="1">
                <a:latin typeface="Abadi Extra Light" panose="020B0204020104020204" pitchFamily="34" charset="0"/>
              </a:rPr>
              <a:t>tetravalência</a:t>
            </a:r>
            <a:r>
              <a:rPr lang="pt-BR" altLang="pt-BR" sz="2000" dirty="0">
                <a:latin typeface="Abadi Extra Light" panose="020B0204020104020204" pitchFamily="34" charset="0"/>
              </a:rPr>
              <a:t>, formação de ligações simples, duplas e triplas, e ligação com elementos eletropositivos ou eletronegativos.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304B6C2-0E8F-7EC7-8A74-A9990C5D3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33" y="3863355"/>
            <a:ext cx="8631238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907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64395" y="230838"/>
            <a:ext cx="9408545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pt-BR" sz="5000" dirty="0">
                <a:latin typeface="Agency FB" panose="020B0503020202020204" pitchFamily="34" charset="0"/>
              </a:rPr>
              <a:t>Por que devemos estudar </a:t>
            </a:r>
            <a:r>
              <a:rPr lang="pt-BR" sz="5000" dirty="0">
                <a:solidFill>
                  <a:srgbClr val="FF0000"/>
                </a:solidFill>
                <a:latin typeface="Agency FB" panose="020B0503020202020204" pitchFamily="34" charset="0"/>
              </a:rPr>
              <a:t>Química Orgânica</a:t>
            </a:r>
            <a:r>
              <a:rPr lang="pt-BR" sz="5000" dirty="0">
                <a:latin typeface="Agency FB" panose="020B0503020202020204" pitchFamily="34" charset="0"/>
              </a:rPr>
              <a:t>? </a:t>
            </a:r>
          </a:p>
        </p:txBody>
      </p:sp>
      <p:pic>
        <p:nvPicPr>
          <p:cNvPr id="5" name="Picture 2" descr="http://3.bp.blogspot.com/-67YFq0Nly_k/VPjAlgprRGI/AAAAAAAAGZs/mFofkHD8VI4/s1600/porqu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20" y="3875652"/>
            <a:ext cx="31908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5B513EF-332C-6827-EFD6-33B1807AC0FA}"/>
              </a:ext>
            </a:extLst>
          </p:cNvPr>
          <p:cNvSpPr/>
          <p:nvPr/>
        </p:nvSpPr>
        <p:spPr>
          <a:xfrm>
            <a:off x="510088" y="1344787"/>
            <a:ext cx="730830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 Os compostos orgânicos existem em maior quantidade aos inorgânicos.</a:t>
            </a:r>
          </a:p>
          <a:p>
            <a:pPr algn="just">
              <a:buFont typeface="Wingdings" pitchFamily="2" charset="2"/>
              <a:buChar char="q"/>
            </a:pPr>
            <a:endParaRPr lang="pt-BR" dirty="0">
              <a:latin typeface="Abadi Extra Light" panose="020B0204020104020204" pitchFamily="34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 Hoje já são conhecidos mais de </a:t>
            </a:r>
            <a:r>
              <a:rPr lang="pt-BR" sz="3000" b="1" dirty="0">
                <a:solidFill>
                  <a:srgbClr val="FF0000"/>
                </a:solidFill>
                <a:latin typeface="Abadi Extra Light" panose="020B0204020104020204" pitchFamily="34" charset="0"/>
                <a:cs typeface="Times New Roman" pitchFamily="18" charset="0"/>
              </a:rPr>
              <a:t>20 Milhões 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compostos orgânicos. A Química Orgânica é uma das áreas mais estudadas na indústria química, e na indústria do petróleo. </a:t>
            </a:r>
          </a:p>
        </p:txBody>
      </p:sp>
      <p:pic>
        <p:nvPicPr>
          <p:cNvPr id="7" name="Picture 4" descr="http://www.coppe.ufrj.br/ensino/cursos/coppe_graduacao/imagens/plataforma2.gif">
            <a:extLst>
              <a:ext uri="{FF2B5EF4-FFF2-40B4-BE49-F238E27FC236}">
                <a16:creationId xmlns:a16="http://schemas.microsoft.com/office/drawing/2014/main" id="{576CBFAC-8B46-0CFC-26DD-A8F915F75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983" y="3006780"/>
            <a:ext cx="3620513" cy="3361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077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ibridização do carbono. Entendendo a hibridização do carbono">
            <a:extLst>
              <a:ext uri="{FF2B5EF4-FFF2-40B4-BE49-F238E27FC236}">
                <a16:creationId xmlns:a16="http://schemas.microsoft.com/office/drawing/2014/main" id="{C4FF0276-9189-D371-B64A-6C8509B30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588" y="854415"/>
            <a:ext cx="36099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BD2C209-0780-13C6-DBE6-C7DA8751BEB9}"/>
              </a:ext>
            </a:extLst>
          </p:cNvPr>
          <p:cNvSpPr txBox="1"/>
          <p:nvPr/>
        </p:nvSpPr>
        <p:spPr>
          <a:xfrm>
            <a:off x="752167" y="1031395"/>
            <a:ext cx="6656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rgbClr val="FF0000"/>
                </a:solidFill>
                <a:latin typeface="Agency FB" panose="020B0503020202020204" pitchFamily="34" charset="0"/>
              </a:rPr>
              <a:t>Hibridização</a:t>
            </a:r>
            <a:r>
              <a:rPr lang="pt-BR" sz="6000" b="1" dirty="0">
                <a:solidFill>
                  <a:srgbClr val="4C66BA"/>
                </a:solidFill>
                <a:latin typeface="Agency FB" panose="020B0503020202020204" pitchFamily="34" charset="0"/>
              </a:rPr>
              <a:t> do </a:t>
            </a:r>
            <a:r>
              <a:rPr lang="pt-BR" sz="6000" b="1" dirty="0">
                <a:highlight>
                  <a:srgbClr val="4C66BA"/>
                </a:highlight>
                <a:latin typeface="Agency FB" panose="020B0503020202020204" pitchFamily="34" charset="0"/>
              </a:rPr>
              <a:t>Carbono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55E74C4-974B-6D8B-D493-699F0469E994}"/>
              </a:ext>
            </a:extLst>
          </p:cNvPr>
          <p:cNvSpPr txBox="1"/>
          <p:nvPr/>
        </p:nvSpPr>
        <p:spPr>
          <a:xfrm>
            <a:off x="752167" y="2828835"/>
            <a:ext cx="6096000" cy="1200329"/>
          </a:xfrm>
          <a:prstGeom prst="rect">
            <a:avLst/>
          </a:prstGeom>
          <a:noFill/>
          <a:ln>
            <a:solidFill>
              <a:srgbClr val="EA3B3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b="0" i="0" dirty="0">
                <a:solidFill>
                  <a:srgbClr val="4D5156"/>
                </a:solidFill>
                <a:effectLst/>
                <a:highlight>
                  <a:srgbClr val="FFFFFF"/>
                </a:highlight>
                <a:latin typeface="Abadi Extra Light" panose="020B0204020104020204" pitchFamily="34" charset="0"/>
              </a:rPr>
              <a:t>Hibridização ou hibridação é o conceito de misturar orbitais atômicos em novos orbitais híbridos adequados para o emparelhamento de elétrons para formar ligações químicas na teoria das ligações de valência.</a:t>
            </a:r>
            <a:endParaRPr lang="pt-BR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910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ibridização do carbono. Entendendo a hibridização do carbono">
            <a:extLst>
              <a:ext uri="{FF2B5EF4-FFF2-40B4-BE49-F238E27FC236}">
                <a16:creationId xmlns:a16="http://schemas.microsoft.com/office/drawing/2014/main" id="{C4FF0276-9189-D371-B64A-6C8509B30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588" y="854415"/>
            <a:ext cx="36099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BD2C209-0780-13C6-DBE6-C7DA8751BEB9}"/>
              </a:ext>
            </a:extLst>
          </p:cNvPr>
          <p:cNvSpPr txBox="1"/>
          <p:nvPr/>
        </p:nvSpPr>
        <p:spPr>
          <a:xfrm>
            <a:off x="752167" y="1031395"/>
            <a:ext cx="6656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rgbClr val="FF0000"/>
                </a:solidFill>
                <a:latin typeface="Agency FB" panose="020B0503020202020204" pitchFamily="34" charset="0"/>
              </a:rPr>
              <a:t>Hibridização</a:t>
            </a:r>
            <a:r>
              <a:rPr lang="pt-BR" sz="6000" b="1" dirty="0">
                <a:solidFill>
                  <a:srgbClr val="4C66BA"/>
                </a:solidFill>
                <a:latin typeface="Agency FB" panose="020B0503020202020204" pitchFamily="34" charset="0"/>
              </a:rPr>
              <a:t> do </a:t>
            </a:r>
            <a:r>
              <a:rPr lang="pt-BR" sz="6000" b="1" dirty="0">
                <a:highlight>
                  <a:srgbClr val="4C66BA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5124" name="Picture 4" descr="Representação do processo de hibridização do carbono">
            <a:extLst>
              <a:ext uri="{FF2B5EF4-FFF2-40B4-BE49-F238E27FC236}">
                <a16:creationId xmlns:a16="http://schemas.microsoft.com/office/drawing/2014/main" id="{862604EC-5390-3CFB-BA3D-0D9A6F700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67" y="2047058"/>
            <a:ext cx="5923936" cy="417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860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ibridização do carbono. Entendendo a hibridização do carbono">
            <a:extLst>
              <a:ext uri="{FF2B5EF4-FFF2-40B4-BE49-F238E27FC236}">
                <a16:creationId xmlns:a16="http://schemas.microsoft.com/office/drawing/2014/main" id="{C4FF0276-9189-D371-B64A-6C8509B30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743" y="490762"/>
            <a:ext cx="2027479" cy="240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BD2C209-0780-13C6-DBE6-C7DA8751BEB9}"/>
              </a:ext>
            </a:extLst>
          </p:cNvPr>
          <p:cNvSpPr txBox="1"/>
          <p:nvPr/>
        </p:nvSpPr>
        <p:spPr>
          <a:xfrm>
            <a:off x="752167" y="1031395"/>
            <a:ext cx="6656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rgbClr val="FF0000"/>
                </a:solidFill>
                <a:latin typeface="Agency FB" panose="020B0503020202020204" pitchFamily="34" charset="0"/>
              </a:rPr>
              <a:t>Hibridização</a:t>
            </a:r>
            <a:r>
              <a:rPr lang="pt-BR" sz="6000" b="1" dirty="0">
                <a:solidFill>
                  <a:srgbClr val="4C66BA"/>
                </a:solidFill>
                <a:latin typeface="Agency FB" panose="020B0503020202020204" pitchFamily="34" charset="0"/>
              </a:rPr>
              <a:t> do </a:t>
            </a:r>
            <a:r>
              <a:rPr lang="pt-BR" sz="6000" b="1" dirty="0">
                <a:highlight>
                  <a:srgbClr val="4C66BA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1026" name="Picture 2" descr="Como a hibridização afeta os dispositivos de carbono - Clube da Química">
            <a:extLst>
              <a:ext uri="{FF2B5EF4-FFF2-40B4-BE49-F238E27FC236}">
                <a16:creationId xmlns:a16="http://schemas.microsoft.com/office/drawing/2014/main" id="{BA4421AB-8189-AA96-BF6E-C619EEC50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525" y="2939016"/>
            <a:ext cx="5291666" cy="374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acterísticas dos compostos de carbono | Química orgânica | Química |  Educação">
            <a:extLst>
              <a:ext uri="{FF2B5EF4-FFF2-40B4-BE49-F238E27FC236}">
                <a16:creationId xmlns:a16="http://schemas.microsoft.com/office/drawing/2014/main" id="{A43DB1CA-B2CB-5F64-5EC2-092FBCB80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5923" y="3937818"/>
            <a:ext cx="5291667" cy="174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849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ibridização do carbono. Entendendo a hibridização do carbono">
            <a:extLst>
              <a:ext uri="{FF2B5EF4-FFF2-40B4-BE49-F238E27FC236}">
                <a16:creationId xmlns:a16="http://schemas.microsoft.com/office/drawing/2014/main" id="{C4FF0276-9189-D371-B64A-6C8509B30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743" y="490762"/>
            <a:ext cx="2027479" cy="240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BD2C209-0780-13C6-DBE6-C7DA8751BEB9}"/>
              </a:ext>
            </a:extLst>
          </p:cNvPr>
          <p:cNvSpPr txBox="1"/>
          <p:nvPr/>
        </p:nvSpPr>
        <p:spPr>
          <a:xfrm>
            <a:off x="752167" y="1031395"/>
            <a:ext cx="6656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rgbClr val="FF0000"/>
                </a:solidFill>
                <a:latin typeface="Agency FB" panose="020B0503020202020204" pitchFamily="34" charset="0"/>
              </a:rPr>
              <a:t>Hibridização</a:t>
            </a:r>
            <a:r>
              <a:rPr lang="pt-BR" sz="6000" b="1" dirty="0">
                <a:solidFill>
                  <a:srgbClr val="4C66BA"/>
                </a:solidFill>
                <a:latin typeface="Agency FB" panose="020B0503020202020204" pitchFamily="34" charset="0"/>
              </a:rPr>
              <a:t> do </a:t>
            </a:r>
            <a:r>
              <a:rPr lang="pt-BR" sz="6000" b="1" dirty="0">
                <a:highlight>
                  <a:srgbClr val="4C66BA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1026" name="Picture 2" descr="Como a hibridização afeta os dispositivos de carbono - Clube da Química">
            <a:extLst>
              <a:ext uri="{FF2B5EF4-FFF2-40B4-BE49-F238E27FC236}">
                <a16:creationId xmlns:a16="http://schemas.microsoft.com/office/drawing/2014/main" id="{BA4421AB-8189-AA96-BF6E-C619EEC50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32" b="41413"/>
          <a:stretch/>
        </p:blipFill>
        <p:spPr bwMode="auto">
          <a:xfrm>
            <a:off x="142022" y="2969342"/>
            <a:ext cx="5291666" cy="91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acterísticas dos compostos de carbono | Química orgânica | Química |  Educação">
            <a:extLst>
              <a:ext uri="{FF2B5EF4-FFF2-40B4-BE49-F238E27FC236}">
                <a16:creationId xmlns:a16="http://schemas.microsoft.com/office/drawing/2014/main" id="{A43DB1CA-B2CB-5F64-5EC2-092FBCB80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64"/>
          <a:stretch/>
        </p:blipFill>
        <p:spPr bwMode="auto">
          <a:xfrm>
            <a:off x="5716092" y="3064693"/>
            <a:ext cx="1864580" cy="174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ibridização sp3. Características da Hibridização do tipo sp3">
            <a:extLst>
              <a:ext uri="{FF2B5EF4-FFF2-40B4-BE49-F238E27FC236}">
                <a16:creationId xmlns:a16="http://schemas.microsoft.com/office/drawing/2014/main" id="{FC0FB611-B6E3-99E3-0F0E-E55B0D5DA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606" y="4213123"/>
            <a:ext cx="42862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C77A142A-D836-8B1F-8A1F-D9EB039DBEE9}"/>
              </a:ext>
            </a:extLst>
          </p:cNvPr>
          <p:cNvSpPr txBox="1"/>
          <p:nvPr/>
        </p:nvSpPr>
        <p:spPr>
          <a:xfrm>
            <a:off x="703813" y="4903275"/>
            <a:ext cx="3376573" cy="923330"/>
          </a:xfrm>
          <a:prstGeom prst="rect">
            <a:avLst/>
          </a:prstGeom>
          <a:solidFill>
            <a:srgbClr val="CEE9F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latin typeface="Abadi Extra Light" panose="020B0204020104020204" pitchFamily="34" charset="0"/>
              </a:rPr>
              <a:t>Obs: </a:t>
            </a:r>
            <a:r>
              <a:rPr lang="pt-BR" dirty="0">
                <a:latin typeface="Abadi Extra Light" panose="020B0204020104020204" pitchFamily="34" charset="0"/>
              </a:rPr>
              <a:t>Na hibridização sp</a:t>
            </a:r>
            <a:r>
              <a:rPr lang="pt-BR" baseline="30000" dirty="0">
                <a:latin typeface="Abadi Extra Light" panose="020B0204020104020204" pitchFamily="34" charset="0"/>
              </a:rPr>
              <a:t>3</a:t>
            </a:r>
            <a:r>
              <a:rPr lang="pt-BR" dirty="0">
                <a:latin typeface="Abadi Extra Light" panose="020B0204020104020204" pitchFamily="34" charset="0"/>
              </a:rPr>
              <a:t>, o carbono forma 4 ligações sigmas com outros átomos.</a:t>
            </a:r>
          </a:p>
        </p:txBody>
      </p:sp>
    </p:spTree>
    <p:extLst>
      <p:ext uri="{BB962C8B-B14F-4D97-AF65-F5344CB8AC3E}">
        <p14:creationId xmlns:p14="http://schemas.microsoft.com/office/powerpoint/2010/main" val="48632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ibridização do carbono. Entendendo a hibridização do carbono">
            <a:extLst>
              <a:ext uri="{FF2B5EF4-FFF2-40B4-BE49-F238E27FC236}">
                <a16:creationId xmlns:a16="http://schemas.microsoft.com/office/drawing/2014/main" id="{C4FF0276-9189-D371-B64A-6C8509B30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743" y="490762"/>
            <a:ext cx="2027479" cy="240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BD2C209-0780-13C6-DBE6-C7DA8751BEB9}"/>
              </a:ext>
            </a:extLst>
          </p:cNvPr>
          <p:cNvSpPr txBox="1"/>
          <p:nvPr/>
        </p:nvSpPr>
        <p:spPr>
          <a:xfrm>
            <a:off x="752167" y="1031395"/>
            <a:ext cx="6656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rgbClr val="FF0000"/>
                </a:solidFill>
                <a:latin typeface="Agency FB" panose="020B0503020202020204" pitchFamily="34" charset="0"/>
              </a:rPr>
              <a:t>Hibridização</a:t>
            </a:r>
            <a:r>
              <a:rPr lang="pt-BR" sz="6000" b="1" dirty="0">
                <a:solidFill>
                  <a:srgbClr val="4C66BA"/>
                </a:solidFill>
                <a:latin typeface="Agency FB" panose="020B0503020202020204" pitchFamily="34" charset="0"/>
              </a:rPr>
              <a:t> do </a:t>
            </a:r>
            <a:r>
              <a:rPr lang="pt-BR" sz="6000" b="1" dirty="0">
                <a:highlight>
                  <a:srgbClr val="4C66BA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1026" name="Picture 2" descr="Como a hibridização afeta os dispositivos de carbono - Clube da Química">
            <a:extLst>
              <a:ext uri="{FF2B5EF4-FFF2-40B4-BE49-F238E27FC236}">
                <a16:creationId xmlns:a16="http://schemas.microsoft.com/office/drawing/2014/main" id="{BA4421AB-8189-AA96-BF6E-C619EEC50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99" b="22872"/>
          <a:stretch/>
        </p:blipFill>
        <p:spPr bwMode="auto">
          <a:xfrm>
            <a:off x="260009" y="3067168"/>
            <a:ext cx="5291666" cy="72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acterísticas dos compostos de carbono | Química orgânica | Química |  Educação">
            <a:extLst>
              <a:ext uri="{FF2B5EF4-FFF2-40B4-BE49-F238E27FC236}">
                <a16:creationId xmlns:a16="http://schemas.microsoft.com/office/drawing/2014/main" id="{A43DB1CA-B2CB-5F64-5EC2-092FBCB80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8" r="37265"/>
          <a:stretch/>
        </p:blipFill>
        <p:spPr bwMode="auto">
          <a:xfrm>
            <a:off x="9640220" y="4236740"/>
            <a:ext cx="1553495" cy="174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ibridização sp2. Aspectos da Hibridização do tipo sp2">
            <a:extLst>
              <a:ext uri="{FF2B5EF4-FFF2-40B4-BE49-F238E27FC236}">
                <a16:creationId xmlns:a16="http://schemas.microsoft.com/office/drawing/2014/main" id="{D83B8B2E-7792-D713-BF54-605A642A7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22" y="2638425"/>
            <a:ext cx="3743325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71CD4236-4482-C9F4-B1F0-5DE7CC7D74E5}"/>
              </a:ext>
            </a:extLst>
          </p:cNvPr>
          <p:cNvSpPr txBox="1"/>
          <p:nvPr/>
        </p:nvSpPr>
        <p:spPr>
          <a:xfrm>
            <a:off x="869078" y="4736690"/>
            <a:ext cx="3929064" cy="646331"/>
          </a:xfrm>
          <a:prstGeom prst="rect">
            <a:avLst/>
          </a:prstGeom>
          <a:solidFill>
            <a:srgbClr val="CEE9F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Abadi Extra Light" panose="020B0204020104020204" pitchFamily="34" charset="0"/>
              </a:rPr>
              <a:t>Obs: Nas ligações com outros átomos, forma três ligações “sigma” e uma “pi”.</a:t>
            </a:r>
          </a:p>
        </p:txBody>
      </p:sp>
    </p:spTree>
    <p:extLst>
      <p:ext uri="{BB962C8B-B14F-4D97-AF65-F5344CB8AC3E}">
        <p14:creationId xmlns:p14="http://schemas.microsoft.com/office/powerpoint/2010/main" val="2005483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ibridização do carbono. Entendendo a hibridização do carbono">
            <a:extLst>
              <a:ext uri="{FF2B5EF4-FFF2-40B4-BE49-F238E27FC236}">
                <a16:creationId xmlns:a16="http://schemas.microsoft.com/office/drawing/2014/main" id="{C4FF0276-9189-D371-B64A-6C8509B30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743" y="490762"/>
            <a:ext cx="2027479" cy="240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BD2C209-0780-13C6-DBE6-C7DA8751BEB9}"/>
              </a:ext>
            </a:extLst>
          </p:cNvPr>
          <p:cNvSpPr txBox="1"/>
          <p:nvPr/>
        </p:nvSpPr>
        <p:spPr>
          <a:xfrm>
            <a:off x="752167" y="1031395"/>
            <a:ext cx="6656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rgbClr val="FF0000"/>
                </a:solidFill>
                <a:latin typeface="Agency FB" panose="020B0503020202020204" pitchFamily="34" charset="0"/>
              </a:rPr>
              <a:t>Hibridização</a:t>
            </a:r>
            <a:r>
              <a:rPr lang="pt-BR" sz="6000" b="1" dirty="0">
                <a:solidFill>
                  <a:srgbClr val="4C66BA"/>
                </a:solidFill>
                <a:latin typeface="Agency FB" panose="020B0503020202020204" pitchFamily="34" charset="0"/>
              </a:rPr>
              <a:t> do </a:t>
            </a:r>
            <a:r>
              <a:rPr lang="pt-BR" sz="6000" b="1" dirty="0">
                <a:highlight>
                  <a:srgbClr val="4C66BA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1026" name="Picture 2" descr="Como a hibridização afeta os dispositivos de carbono - Clube da Química">
            <a:extLst>
              <a:ext uri="{FF2B5EF4-FFF2-40B4-BE49-F238E27FC236}">
                <a16:creationId xmlns:a16="http://schemas.microsoft.com/office/drawing/2014/main" id="{BA4421AB-8189-AA96-BF6E-C619EEC50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46" b="3058"/>
          <a:stretch/>
        </p:blipFill>
        <p:spPr bwMode="auto">
          <a:xfrm>
            <a:off x="260009" y="3795252"/>
            <a:ext cx="5291666" cy="73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acterísticas dos compostos de carbono | Química orgânica | Química |  Educação">
            <a:extLst>
              <a:ext uri="{FF2B5EF4-FFF2-40B4-BE49-F238E27FC236}">
                <a16:creationId xmlns:a16="http://schemas.microsoft.com/office/drawing/2014/main" id="{A43DB1CA-B2CB-5F64-5EC2-092FBCB80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7" r="-362"/>
          <a:stretch/>
        </p:blipFill>
        <p:spPr bwMode="auto">
          <a:xfrm>
            <a:off x="1509661" y="4734231"/>
            <a:ext cx="1396181" cy="174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ibridização sp. Hibridização sp do carbono - PrePara ENEM">
            <a:extLst>
              <a:ext uri="{FF2B5EF4-FFF2-40B4-BE49-F238E27FC236}">
                <a16:creationId xmlns:a16="http://schemas.microsoft.com/office/drawing/2014/main" id="{73D666F8-674A-B99C-7315-A884B1C86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08646"/>
            <a:ext cx="360045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1F99E9B6-2D5C-A97E-C4BC-F7EBCC14596B}"/>
              </a:ext>
            </a:extLst>
          </p:cNvPr>
          <p:cNvSpPr txBox="1"/>
          <p:nvPr/>
        </p:nvSpPr>
        <p:spPr>
          <a:xfrm>
            <a:off x="9138007" y="5440358"/>
            <a:ext cx="2808312" cy="1200329"/>
          </a:xfrm>
          <a:prstGeom prst="rect">
            <a:avLst/>
          </a:prstGeom>
          <a:solidFill>
            <a:srgbClr val="CEE9F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Abadi Extra Light" panose="020B0204020104020204" pitchFamily="34" charset="0"/>
              </a:rPr>
              <a:t>Obs: Nas ligações com outros átomos, forma duas ligações “sigma” e duas “pi”.</a:t>
            </a:r>
          </a:p>
          <a:p>
            <a:pPr algn="just"/>
            <a:endParaRPr lang="pt-BR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635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ibridização do carbono. Entendendo a hibridização do carbono">
            <a:extLst>
              <a:ext uri="{FF2B5EF4-FFF2-40B4-BE49-F238E27FC236}">
                <a16:creationId xmlns:a16="http://schemas.microsoft.com/office/drawing/2014/main" id="{C4FF0276-9189-D371-B64A-6C8509B30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743" y="490762"/>
            <a:ext cx="2027479" cy="240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BD2C209-0780-13C6-DBE6-C7DA8751BEB9}"/>
              </a:ext>
            </a:extLst>
          </p:cNvPr>
          <p:cNvSpPr txBox="1"/>
          <p:nvPr/>
        </p:nvSpPr>
        <p:spPr>
          <a:xfrm>
            <a:off x="752167" y="1031395"/>
            <a:ext cx="6656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rgbClr val="FF0000"/>
                </a:solidFill>
                <a:latin typeface="Agency FB" panose="020B0503020202020204" pitchFamily="34" charset="0"/>
              </a:rPr>
              <a:t>Hibridização</a:t>
            </a:r>
            <a:r>
              <a:rPr lang="pt-BR" sz="6000" b="1" dirty="0">
                <a:solidFill>
                  <a:srgbClr val="4C66BA"/>
                </a:solidFill>
                <a:latin typeface="Agency FB" panose="020B0503020202020204" pitchFamily="34" charset="0"/>
              </a:rPr>
              <a:t> do </a:t>
            </a:r>
            <a:r>
              <a:rPr lang="pt-BR" sz="6000" b="1" dirty="0">
                <a:highlight>
                  <a:srgbClr val="4C66BA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11266" name="Picture 2" descr="Introdução à química orgânica">
            <a:extLst>
              <a:ext uri="{FF2B5EF4-FFF2-40B4-BE49-F238E27FC236}">
                <a16:creationId xmlns:a16="http://schemas.microsoft.com/office/drawing/2014/main" id="{9A9BEFB9-2BC0-AA68-683D-CC4737669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421" y="2456068"/>
            <a:ext cx="6278664" cy="413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949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ntrodução - Química Orgânica">
            <a:extLst>
              <a:ext uri="{FF2B5EF4-FFF2-40B4-BE49-F238E27FC236}">
                <a16:creationId xmlns:a16="http://schemas.microsoft.com/office/drawing/2014/main" id="{CEE21107-EF69-D62D-B282-F8CE890B4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116" y="1639673"/>
            <a:ext cx="3969467" cy="266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5CE8C82-19AC-6C96-1DEB-A6C3253F7F96}"/>
              </a:ext>
            </a:extLst>
          </p:cNvPr>
          <p:cNvSpPr txBox="1"/>
          <p:nvPr/>
        </p:nvSpPr>
        <p:spPr>
          <a:xfrm>
            <a:off x="1037302" y="2584891"/>
            <a:ext cx="6656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latin typeface="Agency FB" panose="020B0503020202020204" pitchFamily="34" charset="0"/>
              </a:rPr>
              <a:t>Ligações</a:t>
            </a:r>
            <a:r>
              <a:rPr lang="pt-BR" sz="6000" b="1" dirty="0">
                <a:solidFill>
                  <a:srgbClr val="FF0000"/>
                </a:solidFill>
                <a:latin typeface="Agency FB" panose="020B0503020202020204" pitchFamily="34" charset="0"/>
              </a:rPr>
              <a:t> </a:t>
            </a:r>
            <a:r>
              <a:rPr lang="pt-BR" sz="6000" b="1" dirty="0">
                <a:solidFill>
                  <a:schemeClr val="bg1"/>
                </a:solidFill>
                <a:highlight>
                  <a:srgbClr val="800000"/>
                </a:highlight>
                <a:latin typeface="Agency FB" panose="020B0503020202020204" pitchFamily="34" charset="0"/>
              </a:rPr>
              <a:t>sigma e pi</a:t>
            </a:r>
          </a:p>
        </p:txBody>
      </p:sp>
    </p:spTree>
    <p:extLst>
      <p:ext uri="{BB962C8B-B14F-4D97-AF65-F5344CB8AC3E}">
        <p14:creationId xmlns:p14="http://schemas.microsoft.com/office/powerpoint/2010/main" val="3701675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ntrodução - Química Orgânica">
            <a:extLst>
              <a:ext uri="{FF2B5EF4-FFF2-40B4-BE49-F238E27FC236}">
                <a16:creationId xmlns:a16="http://schemas.microsoft.com/office/drawing/2014/main" id="{CEE21107-EF69-D62D-B282-F8CE890B4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472" y="351647"/>
            <a:ext cx="2664542" cy="178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5CE8C82-19AC-6C96-1DEB-A6C3253F7F96}"/>
              </a:ext>
            </a:extLst>
          </p:cNvPr>
          <p:cNvSpPr txBox="1"/>
          <p:nvPr/>
        </p:nvSpPr>
        <p:spPr>
          <a:xfrm>
            <a:off x="879986" y="624010"/>
            <a:ext cx="6656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latin typeface="Agency FB" panose="020B0503020202020204" pitchFamily="34" charset="0"/>
              </a:rPr>
              <a:t>Ligações</a:t>
            </a:r>
            <a:r>
              <a:rPr lang="pt-BR" sz="6000" b="1" dirty="0">
                <a:solidFill>
                  <a:srgbClr val="FF0000"/>
                </a:solidFill>
                <a:latin typeface="Agency FB" panose="020B0503020202020204" pitchFamily="34" charset="0"/>
              </a:rPr>
              <a:t> </a:t>
            </a:r>
            <a:r>
              <a:rPr lang="pt-BR" sz="6000" b="1" dirty="0">
                <a:solidFill>
                  <a:schemeClr val="bg1"/>
                </a:solidFill>
                <a:highlight>
                  <a:srgbClr val="800000"/>
                </a:highlight>
                <a:latin typeface="Agency FB" panose="020B0503020202020204" pitchFamily="34" charset="0"/>
              </a:rPr>
              <a:t>sigma e pi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5F35FE4-CEB0-79DD-AD3E-5A3C66170DFC}"/>
              </a:ext>
            </a:extLst>
          </p:cNvPr>
          <p:cNvSpPr txBox="1">
            <a:spLocks noChangeArrowheads="1"/>
          </p:cNvSpPr>
          <p:nvPr/>
        </p:nvSpPr>
        <p:spPr>
          <a:xfrm>
            <a:off x="1059359" y="2248804"/>
            <a:ext cx="8229600" cy="26869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altLang="pt-BR" sz="1800" b="1" dirty="0">
                <a:solidFill>
                  <a:schemeClr val="bg1"/>
                </a:solidFill>
                <a:highlight>
                  <a:srgbClr val="800000"/>
                </a:highlight>
                <a:latin typeface="Abadi Extra Light" panose="020B0204020104020204" pitchFamily="34" charset="0"/>
              </a:rPr>
              <a:t>Ligações Sigma (</a:t>
            </a:r>
            <a:r>
              <a:rPr lang="el-GR" altLang="pt-BR" sz="1800" b="1" dirty="0">
                <a:solidFill>
                  <a:schemeClr val="bg1"/>
                </a:solidFill>
                <a:highlight>
                  <a:srgbClr val="800000"/>
                </a:highlight>
              </a:rPr>
              <a:t>σ</a:t>
            </a:r>
            <a:r>
              <a:rPr lang="pt-BR" altLang="pt-BR" sz="1800" b="1" dirty="0">
                <a:solidFill>
                  <a:schemeClr val="bg1"/>
                </a:solidFill>
                <a:highlight>
                  <a:srgbClr val="800000"/>
                </a:highlight>
                <a:latin typeface="Abadi Extra Light" panose="020B0204020104020204" pitchFamily="34" charset="0"/>
              </a:rPr>
              <a:t>) </a:t>
            </a:r>
          </a:p>
          <a:p>
            <a:r>
              <a:rPr lang="pt-BR" altLang="pt-BR" sz="1800" dirty="0">
                <a:latin typeface="Abadi Extra Light" panose="020B0204020104020204" pitchFamily="34" charset="0"/>
              </a:rPr>
              <a:t>São ligações extremamente fortes. São as primeiras a ocorrer. </a:t>
            </a:r>
          </a:p>
          <a:p>
            <a:r>
              <a:rPr lang="pt-BR" altLang="pt-BR" sz="1800" dirty="0">
                <a:latin typeface="Abadi Extra Light" panose="020B0204020104020204" pitchFamily="34" charset="0"/>
              </a:rPr>
              <a:t>Só ocorre uma vez em cada dois átomos.</a:t>
            </a:r>
          </a:p>
          <a:p>
            <a:r>
              <a:rPr lang="pt-BR" altLang="pt-BR" sz="1800" dirty="0">
                <a:latin typeface="Abadi Extra Light" panose="020B0204020104020204" pitchFamily="34" charset="0"/>
              </a:rPr>
              <a:t>São conhecidas como ligações simples.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pt-BR" altLang="pt-BR" sz="1800" b="1" dirty="0">
                <a:solidFill>
                  <a:schemeClr val="bg1"/>
                </a:solidFill>
                <a:highlight>
                  <a:srgbClr val="800000"/>
                </a:highlight>
                <a:latin typeface="Abadi Extra Light" panose="020B0204020104020204" pitchFamily="34" charset="0"/>
              </a:rPr>
              <a:t>Ligações Pi (</a:t>
            </a:r>
            <a:r>
              <a:rPr lang="el-GR" altLang="pt-BR" sz="1800" b="1" dirty="0">
                <a:solidFill>
                  <a:schemeClr val="bg1"/>
                </a:solidFill>
                <a:highlight>
                  <a:srgbClr val="800000"/>
                </a:highlight>
              </a:rPr>
              <a:t>π</a:t>
            </a:r>
            <a:r>
              <a:rPr lang="pt-BR" altLang="pt-BR" sz="1800" b="1" dirty="0">
                <a:solidFill>
                  <a:schemeClr val="bg1"/>
                </a:solidFill>
                <a:highlight>
                  <a:srgbClr val="800000"/>
                </a:highlight>
                <a:latin typeface="Abadi Extra Light" panose="020B0204020104020204" pitchFamily="34" charset="0"/>
              </a:rPr>
              <a:t>)</a:t>
            </a:r>
          </a:p>
          <a:p>
            <a:r>
              <a:rPr lang="pt-BR" altLang="pt-BR" sz="1800" dirty="0">
                <a:latin typeface="Abadi Extra Light" panose="020B0204020104020204" pitchFamily="34" charset="0"/>
              </a:rPr>
              <a:t>São ligações fracas. Facilmente são rompidas .</a:t>
            </a:r>
          </a:p>
          <a:p>
            <a:r>
              <a:rPr lang="pt-BR" altLang="pt-BR" sz="1800" dirty="0">
                <a:latin typeface="Abadi Extra Light" panose="020B0204020104020204" pitchFamily="34" charset="0"/>
              </a:rPr>
              <a:t>Elas são conhecidas como duplas ou triplas ligações.</a:t>
            </a:r>
          </a:p>
        </p:txBody>
      </p:sp>
    </p:spTree>
    <p:extLst>
      <p:ext uri="{BB962C8B-B14F-4D97-AF65-F5344CB8AC3E}">
        <p14:creationId xmlns:p14="http://schemas.microsoft.com/office/powerpoint/2010/main" val="2656378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ntrodução - Química Orgânica">
            <a:extLst>
              <a:ext uri="{FF2B5EF4-FFF2-40B4-BE49-F238E27FC236}">
                <a16:creationId xmlns:a16="http://schemas.microsoft.com/office/drawing/2014/main" id="{CEE21107-EF69-D62D-B282-F8CE890B4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472" y="351647"/>
            <a:ext cx="2664542" cy="178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5CE8C82-19AC-6C96-1DEB-A6C3253F7F96}"/>
              </a:ext>
            </a:extLst>
          </p:cNvPr>
          <p:cNvSpPr txBox="1"/>
          <p:nvPr/>
        </p:nvSpPr>
        <p:spPr>
          <a:xfrm>
            <a:off x="879986" y="624010"/>
            <a:ext cx="6656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latin typeface="Agency FB" panose="020B0503020202020204" pitchFamily="34" charset="0"/>
              </a:rPr>
              <a:t>Ligações</a:t>
            </a:r>
            <a:r>
              <a:rPr lang="pt-BR" sz="6000" b="1" dirty="0">
                <a:solidFill>
                  <a:srgbClr val="FF0000"/>
                </a:solidFill>
                <a:latin typeface="Agency FB" panose="020B0503020202020204" pitchFamily="34" charset="0"/>
              </a:rPr>
              <a:t> </a:t>
            </a:r>
            <a:r>
              <a:rPr lang="pt-BR" sz="6000" b="1" dirty="0">
                <a:solidFill>
                  <a:schemeClr val="bg1"/>
                </a:solidFill>
                <a:highlight>
                  <a:srgbClr val="800000"/>
                </a:highlight>
                <a:latin typeface="Agency FB" panose="020B0503020202020204" pitchFamily="34" charset="0"/>
              </a:rPr>
              <a:t>sigma e pi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9F5CDD5-6789-DCA8-969D-E4364A7E123E}"/>
              </a:ext>
            </a:extLst>
          </p:cNvPr>
          <p:cNvSpPr txBox="1">
            <a:spLocks noChangeArrowheads="1"/>
          </p:cNvSpPr>
          <p:nvPr/>
        </p:nvSpPr>
        <p:spPr>
          <a:xfrm>
            <a:off x="961104" y="3114367"/>
            <a:ext cx="1634612" cy="501301"/>
          </a:xfrm>
          <a:prstGeom prst="rect">
            <a:avLst/>
          </a:prstGeom>
          <a:solidFill>
            <a:srgbClr val="CEE9F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2500" dirty="0">
                <a:latin typeface="Abadi Extra Light" panose="020B0204020104020204" pitchFamily="34" charset="0"/>
              </a:rPr>
              <a:t>Exemplo: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094A3D3-0856-5630-1F33-3F29E172A2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6216996"/>
              </p:ext>
            </p:extLst>
          </p:nvPr>
        </p:nvGraphicFramePr>
        <p:xfrm>
          <a:off x="5521224" y="3774031"/>
          <a:ext cx="4974713" cy="15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SIS/Draw Sketch" r:id="rId3" imgW="1885680" imgH="533160" progId="ISISServer">
                  <p:embed/>
                </p:oleObj>
              </mc:Choice>
              <mc:Fallback>
                <p:oleObj name="ISIS/Draw Sketch" r:id="rId3" imgW="1885680" imgH="533160" progId="ISISServer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094A3D3-0856-5630-1F33-3F29E172A2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1224" y="3774031"/>
                        <a:ext cx="4974713" cy="159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46">
            <a:extLst>
              <a:ext uri="{FF2B5EF4-FFF2-40B4-BE49-F238E27FC236}">
                <a16:creationId xmlns:a16="http://schemas.microsoft.com/office/drawing/2014/main" id="{37EE1FE2-3210-2B7B-9CDF-7706B1A5D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103" y="4570875"/>
            <a:ext cx="2263877" cy="1615827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dirty="0">
                <a:latin typeface="Abadi Extra Light" panose="020B0204020104020204" pitchFamily="34" charset="0"/>
              </a:rPr>
              <a:t>09 ligações sigma (</a:t>
            </a:r>
            <a:r>
              <a:rPr lang="el-GR" altLang="pt-BR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anose="02040602050305030304" pitchFamily="18" charset="0"/>
                <a:cs typeface="Times New Roman" panose="02020603050405020304" pitchFamily="18" charset="0"/>
              </a:rPr>
              <a:t>σ</a:t>
            </a:r>
            <a:r>
              <a:rPr lang="pt-BR" altLang="pt-BR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anose="0204060205030503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pt-BR" altLang="pt-BR" dirty="0">
                <a:latin typeface="Abadi Extra Light" panose="020B0204020104020204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pt-BR" altLang="pt-BR" dirty="0">
                <a:latin typeface="Abadi Extra Light" panose="020B0204020104020204" pitchFamily="34" charset="0"/>
              </a:rPr>
              <a:t>4 ligações pi (</a:t>
            </a:r>
            <a:r>
              <a:rPr lang="el-GR" altLang="pt-BR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anose="02040602050305030304" pitchFamily="18" charset="0"/>
                <a:cs typeface="Times New Roman" panose="02020603050405020304" pitchFamily="18" charset="0"/>
              </a:rPr>
              <a:t>π</a:t>
            </a:r>
            <a:r>
              <a:rPr lang="pt-BR" altLang="pt-BR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anose="0204060205030503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50000"/>
              </a:spcBef>
            </a:pPr>
            <a:endParaRPr lang="pt-BR" altLang="pt-BR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493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64395" y="230838"/>
            <a:ext cx="9408545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pt-BR" sz="5000" dirty="0">
                <a:latin typeface="Agency FB" panose="020B0503020202020204" pitchFamily="34" charset="0"/>
              </a:rPr>
              <a:t>Por que devemos estudar </a:t>
            </a:r>
            <a:r>
              <a:rPr lang="pt-BR" sz="5000" dirty="0">
                <a:solidFill>
                  <a:srgbClr val="FF0000"/>
                </a:solidFill>
                <a:latin typeface="Agency FB" panose="020B0503020202020204" pitchFamily="34" charset="0"/>
              </a:rPr>
              <a:t>Química Orgânica</a:t>
            </a:r>
            <a:r>
              <a:rPr lang="pt-BR" sz="5000" dirty="0">
                <a:latin typeface="Agency FB" panose="020B0503020202020204" pitchFamily="34" charset="0"/>
              </a:rPr>
              <a:t>? </a:t>
            </a:r>
          </a:p>
        </p:txBody>
      </p:sp>
      <p:pic>
        <p:nvPicPr>
          <p:cNvPr id="5" name="Picture 2" descr="http://3.bp.blogspot.com/-67YFq0Nly_k/VPjAlgprRGI/AAAAAAAAGZs/mFofkHD8VI4/s1600/porqu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20" y="3875652"/>
            <a:ext cx="31908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6ECA0D60-A226-0EE3-B283-023209D9ED70}"/>
              </a:ext>
            </a:extLst>
          </p:cNvPr>
          <p:cNvSpPr/>
          <p:nvPr/>
        </p:nvSpPr>
        <p:spPr>
          <a:xfrm>
            <a:off x="582096" y="1367869"/>
            <a:ext cx="4427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Foi possível fabricar plásticos, como o náilon, poliéster, teflon, raiom, etc.</a:t>
            </a:r>
            <a:endParaRPr lang="pt-BR" dirty="0">
              <a:latin typeface="Abadi Extra Light" panose="020B0204020104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34E5350-5B06-4AF7-1020-881EDF4FC09F}"/>
              </a:ext>
            </a:extLst>
          </p:cNvPr>
          <p:cNvSpPr/>
          <p:nvPr/>
        </p:nvSpPr>
        <p:spPr>
          <a:xfrm>
            <a:off x="582096" y="219702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 Como compostos naturais orgânicos podemos citar o petróleo, gás natural, carvão mineral, etc.</a:t>
            </a:r>
          </a:p>
          <a:p>
            <a:pPr algn="just"/>
            <a:endParaRPr lang="pt-BR" dirty="0">
              <a:latin typeface="Abadi Extra Light" panose="020B0204020104020204" pitchFamily="34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 Como compostos orgânicos sintéticos podemos citar os plásticos, corantes, medicamentos, inseticidas, roupas, etc.</a:t>
            </a:r>
          </a:p>
          <a:p>
            <a:br>
              <a:rPr lang="pt-BR" dirty="0">
                <a:latin typeface="Abadi Extra Light" panose="020B0204020104020204" pitchFamily="34" charset="0"/>
              </a:rPr>
            </a:b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8" name="Picture 6" descr="http://www.soq.com.br/conteudos/em/introducaoquimicaorganica/index_clip_image016.jpg">
            <a:extLst>
              <a:ext uri="{FF2B5EF4-FFF2-40B4-BE49-F238E27FC236}">
                <a16:creationId xmlns:a16="http://schemas.microsoft.com/office/drawing/2014/main" id="{1E672C51-C6C7-4C65-DCDE-53AA27B4C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70" y="1432762"/>
            <a:ext cx="1584176" cy="2112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www.soq.com.br/conteudos/em/introducaoquimicaorganica/index_clip_image014.jpg">
            <a:extLst>
              <a:ext uri="{FF2B5EF4-FFF2-40B4-BE49-F238E27FC236}">
                <a16:creationId xmlns:a16="http://schemas.microsoft.com/office/drawing/2014/main" id="{3D485B01-C13D-6FFC-FFD4-6B2B13079F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r="30459"/>
          <a:stretch/>
        </p:blipFill>
        <p:spPr bwMode="auto">
          <a:xfrm>
            <a:off x="8190036" y="1697306"/>
            <a:ext cx="873457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www.soq.com.br/conteudos/em/introducaoquimicaorganica/index_clip_image012.jpg">
            <a:extLst>
              <a:ext uri="{FF2B5EF4-FFF2-40B4-BE49-F238E27FC236}">
                <a16:creationId xmlns:a16="http://schemas.microsoft.com/office/drawing/2014/main" id="{9F2CEC87-B9FF-08E3-EC1E-3C053D21E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03" y="4735898"/>
            <a:ext cx="1470985" cy="1832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www.famastiltaurus.com/tb2.php?img=upload/blog/475927806ead2e02fca2aa02345db2ff.jpg&amp;x=250&amp;y=224">
            <a:extLst>
              <a:ext uri="{FF2B5EF4-FFF2-40B4-BE49-F238E27FC236}">
                <a16:creationId xmlns:a16="http://schemas.microsoft.com/office/drawing/2014/main" id="{B0BBF84E-305E-0DE5-823F-94EA7FE78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81104" y="1773506"/>
            <a:ext cx="1828800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ttp://thumbs.dreamstime.com/z/vecteur-adolescent-color%C3%A9-d-illustration-de-v%C3%AAtements-29745390.jpg">
            <a:extLst>
              <a:ext uri="{FF2B5EF4-FFF2-40B4-BE49-F238E27FC236}">
                <a16:creationId xmlns:a16="http://schemas.microsoft.com/office/drawing/2014/main" id="{30895FCF-F5B5-9C1C-0DE1-98FC17C9C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1"/>
          <a:stretch/>
        </p:blipFill>
        <p:spPr bwMode="auto">
          <a:xfrm>
            <a:off x="3290711" y="4735898"/>
            <a:ext cx="1863385" cy="201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03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82E999-AC64-2AB9-68AF-9B933BBEE853}"/>
              </a:ext>
            </a:extLst>
          </p:cNvPr>
          <p:cNvSpPr txBox="1">
            <a:spLocks/>
          </p:cNvSpPr>
          <p:nvPr/>
        </p:nvSpPr>
        <p:spPr>
          <a:xfrm>
            <a:off x="396977" y="619194"/>
            <a:ext cx="969092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b="1" dirty="0">
                <a:latin typeface="Agency FB" panose="020B0503020202020204" pitchFamily="34" charset="0"/>
              </a:rPr>
              <a:t>Teoria da </a:t>
            </a:r>
            <a:r>
              <a:rPr lang="pt-BR" sz="6000" b="1" dirty="0">
                <a:highlight>
                  <a:srgbClr val="FFFF00"/>
                </a:highlight>
                <a:latin typeface="Agency FB" panose="020B0503020202020204" pitchFamily="34" charset="0"/>
              </a:rPr>
              <a:t>Ligação de Valência (TLV)</a:t>
            </a:r>
            <a:endParaRPr lang="pt-BR" sz="6000" dirty="0">
              <a:highlight>
                <a:srgbClr val="FFFF00"/>
              </a:highlight>
              <a:latin typeface="Agency FB" panose="020B0503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6211963-E3CE-93C1-CC53-DF62213C7429}"/>
              </a:ext>
            </a:extLst>
          </p:cNvPr>
          <p:cNvSpPr txBox="1"/>
          <p:nvPr/>
        </p:nvSpPr>
        <p:spPr>
          <a:xfrm>
            <a:off x="530942" y="2690336"/>
            <a:ext cx="6096000" cy="1477328"/>
          </a:xfrm>
          <a:prstGeom prst="rect">
            <a:avLst/>
          </a:prstGeom>
          <a:solidFill>
            <a:srgbClr val="E38F50"/>
          </a:solidFill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t-BR" dirty="0">
                <a:latin typeface="Abadi Extra Light" panose="020B0204020104020204" pitchFamily="34" charset="0"/>
              </a:rPr>
              <a:t>Mostra a ligação covalente através da superposição de orbitais, tendo cada um, apenas um elétron desemparelhado. Não considera o caráter iônico de uma ligação covalente, que está presente no compartilhamento de elétrons com eletronegatividades diferentes.</a:t>
            </a:r>
          </a:p>
        </p:txBody>
      </p:sp>
      <p:pic>
        <p:nvPicPr>
          <p:cNvPr id="10244" name="Picture 4" descr="A ligação covalente pelo modelo de orbitais de Linus Pauling se dá pela interpenetração ou fusão dos orbitais desemparelhados">
            <a:extLst>
              <a:ext uri="{FF2B5EF4-FFF2-40B4-BE49-F238E27FC236}">
                <a16:creationId xmlns:a16="http://schemas.microsoft.com/office/drawing/2014/main" id="{B551C313-8690-F5CC-B2B6-041BD3957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520" y="1866900"/>
            <a:ext cx="476250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592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82E999-AC64-2AB9-68AF-9B933BBEE853}"/>
              </a:ext>
            </a:extLst>
          </p:cNvPr>
          <p:cNvSpPr txBox="1">
            <a:spLocks/>
          </p:cNvSpPr>
          <p:nvPr/>
        </p:nvSpPr>
        <p:spPr>
          <a:xfrm>
            <a:off x="396977" y="619194"/>
            <a:ext cx="969092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b="1" dirty="0">
                <a:latin typeface="Agency FB" panose="020B0503020202020204" pitchFamily="34" charset="0"/>
              </a:rPr>
              <a:t>Teoria da </a:t>
            </a:r>
            <a:r>
              <a:rPr lang="pt-BR" sz="6000" b="1" dirty="0">
                <a:highlight>
                  <a:srgbClr val="FFFF00"/>
                </a:highlight>
                <a:latin typeface="Agency FB" panose="020B0503020202020204" pitchFamily="34" charset="0"/>
              </a:rPr>
              <a:t>Ligação de Valência (TLV)</a:t>
            </a:r>
            <a:endParaRPr lang="pt-BR" sz="6000" dirty="0">
              <a:highlight>
                <a:srgbClr val="FFFF00"/>
              </a:highlight>
              <a:latin typeface="Agency FB" panose="020B0503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60E1C6-B603-A3E1-48BF-5BE59D9F884B}"/>
              </a:ext>
            </a:extLst>
          </p:cNvPr>
          <p:cNvSpPr txBox="1"/>
          <p:nvPr/>
        </p:nvSpPr>
        <p:spPr>
          <a:xfrm>
            <a:off x="328151" y="3895478"/>
            <a:ext cx="3299952" cy="120032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1800" dirty="0">
                <a:latin typeface="Abadi Extra Light" panose="020B0204020104020204" pitchFamily="34" charset="0"/>
              </a:rPr>
              <a:t>Compartilhamento do par de elétrons e a sobreposição de orbitais </a:t>
            </a:r>
            <a:r>
              <a:rPr lang="pt-BR" sz="1800" b="1" i="1" dirty="0">
                <a:latin typeface="Abadi Extra Light" panose="020B0204020104020204" pitchFamily="34" charset="0"/>
              </a:rPr>
              <a:t>p </a:t>
            </a:r>
            <a:r>
              <a:rPr lang="pt-BR" sz="1800" dirty="0">
                <a:latin typeface="Abadi Extra Light" panose="020B0204020104020204" pitchFamily="34" charset="0"/>
              </a:rPr>
              <a:t>na formação da molécula de Cl2.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2ABE6A-7ECB-FD7D-FAFA-6712EE17B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235" y="2261419"/>
            <a:ext cx="7926061" cy="430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15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40,055 en la categoría «Carbon atomic structure» de fotos e imágenes de  stock libres de regalías | Shutterstock">
            <a:extLst>
              <a:ext uri="{FF2B5EF4-FFF2-40B4-BE49-F238E27FC236}">
                <a16:creationId xmlns:a16="http://schemas.microsoft.com/office/drawing/2014/main" id="{5AEB1086-8DAA-A4A9-D908-6816FE6C0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4"/>
          <a:stretch/>
        </p:blipFill>
        <p:spPr bwMode="auto">
          <a:xfrm>
            <a:off x="4183921" y="2426111"/>
            <a:ext cx="3824157" cy="33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F3006AC-2DC3-A8B8-B9E7-6E7860CDE698}"/>
              </a:ext>
            </a:extLst>
          </p:cNvPr>
          <p:cNvSpPr txBox="1">
            <a:spLocks/>
          </p:cNvSpPr>
          <p:nvPr/>
        </p:nvSpPr>
        <p:spPr>
          <a:xfrm>
            <a:off x="1250540" y="1484433"/>
            <a:ext cx="969092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b="1" dirty="0">
                <a:latin typeface="Agency FB" panose="020B0503020202020204" pitchFamily="34" charset="0"/>
              </a:rPr>
              <a:t>Classificação do átomo de </a:t>
            </a:r>
            <a:r>
              <a:rPr lang="pt-BR" sz="6000" b="1" dirty="0">
                <a:highlight>
                  <a:srgbClr val="E38F50"/>
                </a:highlight>
                <a:latin typeface="Agency FB" panose="020B0503020202020204" pitchFamily="34" charset="0"/>
              </a:rPr>
              <a:t>Carbono</a:t>
            </a:r>
            <a:endParaRPr lang="pt-BR" sz="6000" dirty="0">
              <a:highlight>
                <a:srgbClr val="E38F50"/>
              </a:highligh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408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40,055 en la categoría «Carbon atomic structure» de fotos e imágenes de  stock libres de regalías | Shutterstock">
            <a:extLst>
              <a:ext uri="{FF2B5EF4-FFF2-40B4-BE49-F238E27FC236}">
                <a16:creationId xmlns:a16="http://schemas.microsoft.com/office/drawing/2014/main" id="{5AEB1086-8DAA-A4A9-D908-6816FE6C0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4"/>
          <a:stretch/>
        </p:blipFill>
        <p:spPr bwMode="auto">
          <a:xfrm>
            <a:off x="7914968" y="2699151"/>
            <a:ext cx="2949679" cy="260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F3006AC-2DC3-A8B8-B9E7-6E7860CDE698}"/>
              </a:ext>
            </a:extLst>
          </p:cNvPr>
          <p:cNvSpPr txBox="1">
            <a:spLocks/>
          </p:cNvSpPr>
          <p:nvPr/>
        </p:nvSpPr>
        <p:spPr>
          <a:xfrm>
            <a:off x="473792" y="486084"/>
            <a:ext cx="969092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b="1" dirty="0">
                <a:highlight>
                  <a:srgbClr val="FAD5E5"/>
                </a:highlight>
                <a:latin typeface="Agency FB" panose="020B0503020202020204" pitchFamily="34" charset="0"/>
              </a:rPr>
              <a:t>Classificação do átomo de </a:t>
            </a:r>
            <a:r>
              <a:rPr lang="pt-BR" sz="6000" b="1" dirty="0">
                <a:highlight>
                  <a:srgbClr val="E38F50"/>
                </a:highlight>
                <a:latin typeface="Agency FB" panose="020B0503020202020204" pitchFamily="34" charset="0"/>
              </a:rPr>
              <a:t>Carbono</a:t>
            </a:r>
            <a:endParaRPr lang="pt-BR" sz="6000" dirty="0">
              <a:highlight>
                <a:srgbClr val="E38F50"/>
              </a:highlight>
              <a:latin typeface="Agency FB" panose="020B0503020202020204" pitchFamily="34" charset="0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882E604B-C4DB-0E5B-DF7F-C6F42C61817C}"/>
              </a:ext>
            </a:extLst>
          </p:cNvPr>
          <p:cNvSpPr txBox="1"/>
          <p:nvPr/>
        </p:nvSpPr>
        <p:spPr>
          <a:xfrm>
            <a:off x="582678" y="2090916"/>
            <a:ext cx="6456896" cy="3785652"/>
          </a:xfrm>
          <a:prstGeom prst="rect">
            <a:avLst/>
          </a:prstGeom>
          <a:solidFill>
            <a:srgbClr val="DBA081"/>
          </a:solidFill>
        </p:spPr>
        <p:txBody>
          <a:bodyPr wrap="none" rtlCol="0">
            <a:spAutoFit/>
          </a:bodyPr>
          <a:lstStyle/>
          <a:p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AD5E5"/>
                </a:highlight>
                <a:latin typeface="Abadi Extra Light" panose="020B0204020104020204" pitchFamily="34" charset="0"/>
              </a:rPr>
              <a:t>Carbono primário</a:t>
            </a:r>
          </a:p>
          <a:p>
            <a:r>
              <a:rPr lang="pt-BR" sz="2000" dirty="0">
                <a:latin typeface="Abadi Extra Light" panose="020B0204020104020204" pitchFamily="34" charset="0"/>
              </a:rPr>
              <a:t>É o carbono que se liga a apenas um outro átomo de carbono.</a:t>
            </a:r>
          </a:p>
          <a:p>
            <a:endParaRPr lang="pt-BR" sz="2000" dirty="0">
              <a:latin typeface="Abadi Extra Light" panose="020B0204020104020204" pitchFamily="34" charset="0"/>
            </a:endParaRPr>
          </a:p>
          <a:p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AD5E5"/>
                </a:highlight>
                <a:latin typeface="Abadi Extra Light" panose="020B0204020104020204" pitchFamily="34" charset="0"/>
              </a:rPr>
              <a:t>Carbono secundário</a:t>
            </a:r>
          </a:p>
          <a:p>
            <a:r>
              <a:rPr lang="pt-BR" sz="2000" dirty="0">
                <a:latin typeface="Abadi Extra Light" panose="020B0204020104020204" pitchFamily="34" charset="0"/>
              </a:rPr>
              <a:t>É o carbono que se liga a dois outros átomos de carbono.</a:t>
            </a:r>
          </a:p>
          <a:p>
            <a:endParaRPr lang="pt-BR" sz="2000" dirty="0">
              <a:latin typeface="Abadi Extra Light" panose="020B0204020104020204" pitchFamily="34" charset="0"/>
            </a:endParaRPr>
          </a:p>
          <a:p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AD5E5"/>
                </a:highlight>
                <a:latin typeface="Abadi Extra Light" panose="020B0204020104020204" pitchFamily="34" charset="0"/>
              </a:rPr>
              <a:t>Carbono terciário</a:t>
            </a:r>
          </a:p>
          <a:p>
            <a:r>
              <a:rPr lang="pt-BR" sz="2000" dirty="0">
                <a:latin typeface="Abadi Extra Light" panose="020B0204020104020204" pitchFamily="34" charset="0"/>
              </a:rPr>
              <a:t>É o carbono que se liga a três outros átomos de carbono.</a:t>
            </a:r>
          </a:p>
          <a:p>
            <a:endParaRPr lang="pt-BR" sz="2000" dirty="0">
              <a:latin typeface="Abadi Extra Light" panose="020B0204020104020204" pitchFamily="34" charset="0"/>
            </a:endParaRPr>
          </a:p>
          <a:p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AD5E5"/>
                </a:highlight>
                <a:latin typeface="Abadi Extra Light" panose="020B0204020104020204" pitchFamily="34" charset="0"/>
              </a:rPr>
              <a:t>Carbono quaternário</a:t>
            </a:r>
          </a:p>
          <a:p>
            <a:r>
              <a:rPr lang="pt-BR" sz="2000" dirty="0">
                <a:latin typeface="Abadi Extra Light" panose="020B0204020104020204" pitchFamily="34" charset="0"/>
              </a:rPr>
              <a:t>É o carbono que se liga a quatro outros átomos de carbono.</a:t>
            </a:r>
          </a:p>
          <a:p>
            <a:endParaRPr lang="pt-BR" sz="2000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705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40,055 en la categoría «Carbon atomic structure» de fotos e imágenes de  stock libres de regalías | Shutterstock">
            <a:extLst>
              <a:ext uri="{FF2B5EF4-FFF2-40B4-BE49-F238E27FC236}">
                <a16:creationId xmlns:a16="http://schemas.microsoft.com/office/drawing/2014/main" id="{5AEB1086-8DAA-A4A9-D908-6816FE6C0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4"/>
          <a:stretch/>
        </p:blipFill>
        <p:spPr bwMode="auto">
          <a:xfrm>
            <a:off x="7914968" y="2699151"/>
            <a:ext cx="2949679" cy="260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F3006AC-2DC3-A8B8-B9E7-6E7860CDE698}"/>
              </a:ext>
            </a:extLst>
          </p:cNvPr>
          <p:cNvSpPr txBox="1">
            <a:spLocks/>
          </p:cNvSpPr>
          <p:nvPr/>
        </p:nvSpPr>
        <p:spPr>
          <a:xfrm>
            <a:off x="473792" y="486084"/>
            <a:ext cx="969092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b="1" dirty="0">
                <a:highlight>
                  <a:srgbClr val="FAD5E5"/>
                </a:highlight>
                <a:latin typeface="Agency FB" panose="020B0503020202020204" pitchFamily="34" charset="0"/>
              </a:rPr>
              <a:t>Classificação do átomo de </a:t>
            </a:r>
            <a:r>
              <a:rPr lang="pt-BR" sz="6000" b="1" dirty="0">
                <a:highlight>
                  <a:srgbClr val="E38F50"/>
                </a:highlight>
                <a:latin typeface="Agency FB" panose="020B0503020202020204" pitchFamily="34" charset="0"/>
              </a:rPr>
              <a:t>Carbono</a:t>
            </a:r>
            <a:endParaRPr lang="pt-BR" sz="6000" dirty="0">
              <a:highlight>
                <a:srgbClr val="E38F50"/>
              </a:highlight>
              <a:latin typeface="Agency FB" panose="020B0503020202020204" pitchFamily="34" charset="0"/>
            </a:endParaRPr>
          </a:p>
        </p:txBody>
      </p:sp>
      <p:pic>
        <p:nvPicPr>
          <p:cNvPr id="4" name="Picture 6" descr="Classificação do carbono: como é feita, tipos - Brasil Escola">
            <a:extLst>
              <a:ext uri="{FF2B5EF4-FFF2-40B4-BE49-F238E27FC236}">
                <a16:creationId xmlns:a16="http://schemas.microsoft.com/office/drawing/2014/main" id="{6C8AD906-C99C-C52D-D3C4-A052D8D9F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37" y="2138084"/>
            <a:ext cx="6637388" cy="372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429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73" y="900267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454128" y="328767"/>
            <a:ext cx="7411679" cy="1143000"/>
          </a:xfrm>
          <a:prstGeom prst="rect">
            <a:avLst/>
          </a:prstGeom>
          <a:solidFill>
            <a:srgbClr val="EFE1EE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b="1" dirty="0">
                <a:latin typeface="Agency FB" panose="020B0503020202020204" pitchFamily="34" charset="0"/>
              </a:rPr>
              <a:t>Fórmulas e representações </a:t>
            </a:r>
            <a:endParaRPr lang="pt-BR" sz="6000" dirty="0">
              <a:latin typeface="Agency FB" panose="020B0503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288CC0D-A23B-8163-2CD7-E262E2335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381" y="2512324"/>
            <a:ext cx="4473047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Fórmula Eletrônica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: </a:t>
            </a:r>
            <a:r>
              <a:rPr lang="pt-BR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Mostra</a:t>
            </a:r>
            <a:r>
              <a:rPr lang="pt-BR" b="1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 </a:t>
            </a:r>
            <a:r>
              <a:rPr lang="pt-BR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na fórmula os pares eletrônicos entre as ligações dos átomos. É a chamada fórmula de </a:t>
            </a:r>
            <a:r>
              <a:rPr lang="pt-BR" i="1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Lewis</a:t>
            </a:r>
            <a:r>
              <a:rPr lang="pt-BR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.</a:t>
            </a:r>
            <a:br>
              <a:rPr lang="pt-BR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</a:br>
            <a:r>
              <a:rPr lang="pt-BR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  </a:t>
            </a:r>
          </a:p>
        </p:txBody>
      </p:sp>
      <p:pic>
        <p:nvPicPr>
          <p:cNvPr id="1034" name="Picture 10" descr="Fórmula Eletrônica de Lewis. Fórmula Eletrônica de Lewis">
            <a:extLst>
              <a:ext uri="{FF2B5EF4-FFF2-40B4-BE49-F238E27FC236}">
                <a16:creationId xmlns:a16="http://schemas.microsoft.com/office/drawing/2014/main" id="{7FB2CEC3-ED54-CD0F-24F1-2FC812640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812" y="3784987"/>
            <a:ext cx="3605674" cy="2552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895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73" y="900267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454128" y="328767"/>
            <a:ext cx="7411679" cy="1143000"/>
          </a:xfrm>
          <a:prstGeom prst="rect">
            <a:avLst/>
          </a:prstGeom>
          <a:solidFill>
            <a:srgbClr val="EFE1EE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b="1" dirty="0">
                <a:latin typeface="Agency FB" panose="020B0503020202020204" pitchFamily="34" charset="0"/>
              </a:rPr>
              <a:t>Fórmulas e representações </a:t>
            </a:r>
            <a:endParaRPr lang="pt-BR" sz="6000" dirty="0">
              <a:latin typeface="Agency FB" panose="020B0503020202020204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E9056B9F-4813-0398-12EB-46156BC8D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128" y="1906757"/>
            <a:ext cx="4752529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Fórmula Estrutural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: </a:t>
            </a:r>
            <a:r>
              <a:rPr lang="pt-BR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Fórmula mais utilizada do que a eletrônica. Os pares eletrônicos são representados por um traço. Indicam a ligação covalentes entre os átomos.  </a:t>
            </a:r>
          </a:p>
        </p:txBody>
      </p:sp>
      <p:pic>
        <p:nvPicPr>
          <p:cNvPr id="18434" name="Picture 2" descr="Fórmula Estrutural: o que é, tipos e exercícios - Toda Matéria">
            <a:extLst>
              <a:ext uri="{FF2B5EF4-FFF2-40B4-BE49-F238E27FC236}">
                <a16:creationId xmlns:a16="http://schemas.microsoft.com/office/drawing/2014/main" id="{6C4A523C-914B-A53D-193F-91B3A6B4C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807" y="2900799"/>
            <a:ext cx="3887788" cy="2041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79F935-37B9-F488-6E88-6112CCB86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95" y="3290888"/>
            <a:ext cx="2089150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F04F4C-E907-D8FF-98FC-0774C2379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870" y="4135526"/>
            <a:ext cx="3529012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3E25BA81-A9B9-BF2A-12D4-09B7264C9EF5}"/>
              </a:ext>
            </a:extLst>
          </p:cNvPr>
          <p:cNvSpPr>
            <a:spLocks/>
          </p:cNvSpPr>
          <p:nvPr/>
        </p:nvSpPr>
        <p:spPr bwMode="auto">
          <a:xfrm>
            <a:off x="579691" y="4668238"/>
            <a:ext cx="503237" cy="515938"/>
          </a:xfrm>
          <a:custGeom>
            <a:avLst/>
            <a:gdLst>
              <a:gd name="T0" fmla="*/ 45 w 317"/>
              <a:gd name="T1" fmla="*/ 0 h 325"/>
              <a:gd name="T2" fmla="*/ 45 w 317"/>
              <a:gd name="T3" fmla="*/ 272 h 325"/>
              <a:gd name="T4" fmla="*/ 317 w 317"/>
              <a:gd name="T5" fmla="*/ 318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7" h="325">
                <a:moveTo>
                  <a:pt x="45" y="0"/>
                </a:moveTo>
                <a:cubicBezTo>
                  <a:pt x="22" y="109"/>
                  <a:pt x="0" y="219"/>
                  <a:pt x="45" y="272"/>
                </a:cubicBezTo>
                <a:cubicBezTo>
                  <a:pt x="90" y="325"/>
                  <a:pt x="264" y="310"/>
                  <a:pt x="317" y="31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FA42AF33-C10E-F80E-C074-61558E8D9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067" y="4941888"/>
            <a:ext cx="31686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200" i="1" u="sng" dirty="0">
                <a:solidFill>
                  <a:srgbClr val="000000"/>
                </a:solidFill>
                <a:latin typeface="Book Antiqua" panose="02040602050305030304" pitchFamily="18" charset="0"/>
              </a:rPr>
              <a:t>Plana:</a:t>
            </a:r>
            <a:r>
              <a:rPr lang="pt-BR" altLang="pt-BR" sz="2200" i="1" dirty="0">
                <a:solidFill>
                  <a:srgbClr val="000000"/>
                </a:solidFill>
                <a:latin typeface="Book Antiqua" panose="02040602050305030304" pitchFamily="18" charset="0"/>
              </a:rPr>
              <a:t> aparece todas as ligações da molécula.</a:t>
            </a: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670CB286-F99B-5081-A1FB-F7952A5CFD8C}"/>
              </a:ext>
            </a:extLst>
          </p:cNvPr>
          <p:cNvSpPr>
            <a:spLocks/>
          </p:cNvSpPr>
          <p:nvPr/>
        </p:nvSpPr>
        <p:spPr bwMode="auto">
          <a:xfrm>
            <a:off x="4490885" y="4865140"/>
            <a:ext cx="587375" cy="504825"/>
          </a:xfrm>
          <a:custGeom>
            <a:avLst/>
            <a:gdLst>
              <a:gd name="T0" fmla="*/ 53 w 370"/>
              <a:gd name="T1" fmla="*/ 0 h 318"/>
              <a:gd name="T2" fmla="*/ 53 w 370"/>
              <a:gd name="T3" fmla="*/ 273 h 318"/>
              <a:gd name="T4" fmla="*/ 370 w 370"/>
              <a:gd name="T5" fmla="*/ 273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0" h="318">
                <a:moveTo>
                  <a:pt x="53" y="0"/>
                </a:moveTo>
                <a:cubicBezTo>
                  <a:pt x="26" y="114"/>
                  <a:pt x="0" y="228"/>
                  <a:pt x="53" y="273"/>
                </a:cubicBezTo>
                <a:cubicBezTo>
                  <a:pt x="106" y="318"/>
                  <a:pt x="317" y="273"/>
                  <a:pt x="370" y="27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E400410B-641B-9990-5D01-D2F83A39A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8260" y="5068760"/>
            <a:ext cx="388778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200" i="1" u="sng" dirty="0">
                <a:solidFill>
                  <a:srgbClr val="000000"/>
                </a:solidFill>
                <a:latin typeface="Book Antiqua" panose="02040602050305030304" pitchFamily="18" charset="0"/>
              </a:rPr>
              <a:t>Condensada:</a:t>
            </a:r>
            <a:r>
              <a:rPr lang="pt-BR" altLang="pt-BR" sz="2200" i="1" dirty="0">
                <a:solidFill>
                  <a:srgbClr val="000000"/>
                </a:solidFill>
                <a:latin typeface="Book Antiqua" panose="02040602050305030304" pitchFamily="18" charset="0"/>
              </a:rPr>
              <a:t> só não aparece as ligações dos átomos de </a:t>
            </a:r>
            <a:r>
              <a:rPr lang="pt-BR" altLang="pt-BR" sz="2200" i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Hidrogênio,as</a:t>
            </a:r>
            <a:r>
              <a:rPr lang="pt-BR" altLang="pt-BR" sz="2200" i="1" dirty="0">
                <a:solidFill>
                  <a:srgbClr val="000000"/>
                </a:solidFill>
                <a:latin typeface="Book Antiqua" panose="02040602050305030304" pitchFamily="18" charset="0"/>
              </a:rPr>
              <a:t> demais aparecem.</a:t>
            </a:r>
            <a:r>
              <a:rPr lang="pt-BR" altLang="pt-BR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222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73" y="900267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454128" y="328767"/>
            <a:ext cx="7411679" cy="1143000"/>
          </a:xfrm>
          <a:prstGeom prst="rect">
            <a:avLst/>
          </a:prstGeom>
          <a:solidFill>
            <a:srgbClr val="EFE1EE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b="1" dirty="0">
                <a:latin typeface="Agency FB" panose="020B0503020202020204" pitchFamily="34" charset="0"/>
              </a:rPr>
              <a:t>Fórmulas e representações </a:t>
            </a:r>
            <a:endParaRPr lang="pt-BR" sz="6000" dirty="0">
              <a:latin typeface="Agency FB" panose="020B0503020202020204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E9056B9F-4813-0398-12EB-46156BC8D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128" y="1906757"/>
            <a:ext cx="4752529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Fórmula Estrutural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: </a:t>
            </a:r>
            <a:r>
              <a:rPr lang="pt-BR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Fórmula mais utilizada do que a eletrônica. Os pares eletrônicos são representados por um traço. Indicam a ligação covalentes entre os átomos.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9F935-37B9-F488-6E88-6112CCB86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95" y="3290888"/>
            <a:ext cx="2089150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F04F4C-E907-D8FF-98FC-0774C2379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870" y="4135526"/>
            <a:ext cx="3529012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3E25BA81-A9B9-BF2A-12D4-09B7264C9EF5}"/>
              </a:ext>
            </a:extLst>
          </p:cNvPr>
          <p:cNvSpPr>
            <a:spLocks/>
          </p:cNvSpPr>
          <p:nvPr/>
        </p:nvSpPr>
        <p:spPr bwMode="auto">
          <a:xfrm>
            <a:off x="579691" y="4668238"/>
            <a:ext cx="503237" cy="515938"/>
          </a:xfrm>
          <a:custGeom>
            <a:avLst/>
            <a:gdLst>
              <a:gd name="T0" fmla="*/ 45 w 317"/>
              <a:gd name="T1" fmla="*/ 0 h 325"/>
              <a:gd name="T2" fmla="*/ 45 w 317"/>
              <a:gd name="T3" fmla="*/ 272 h 325"/>
              <a:gd name="T4" fmla="*/ 317 w 317"/>
              <a:gd name="T5" fmla="*/ 318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7" h="325">
                <a:moveTo>
                  <a:pt x="45" y="0"/>
                </a:moveTo>
                <a:cubicBezTo>
                  <a:pt x="22" y="109"/>
                  <a:pt x="0" y="219"/>
                  <a:pt x="45" y="272"/>
                </a:cubicBezTo>
                <a:cubicBezTo>
                  <a:pt x="90" y="325"/>
                  <a:pt x="264" y="310"/>
                  <a:pt x="317" y="31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FA42AF33-C10E-F80E-C074-61558E8D9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928" y="4926207"/>
            <a:ext cx="31686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200" i="1" u="sng" dirty="0">
                <a:solidFill>
                  <a:srgbClr val="000000"/>
                </a:solidFill>
                <a:latin typeface="Book Antiqua" panose="02040602050305030304" pitchFamily="18" charset="0"/>
              </a:rPr>
              <a:t>Plana:</a:t>
            </a:r>
            <a:r>
              <a:rPr lang="pt-BR" altLang="pt-BR" sz="2200" i="1" dirty="0">
                <a:solidFill>
                  <a:srgbClr val="000000"/>
                </a:solidFill>
                <a:latin typeface="Book Antiqua" panose="02040602050305030304" pitchFamily="18" charset="0"/>
              </a:rPr>
              <a:t> aparece todas as ligações da molécula.</a:t>
            </a: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670CB286-F99B-5081-A1FB-F7952A5CFD8C}"/>
              </a:ext>
            </a:extLst>
          </p:cNvPr>
          <p:cNvSpPr>
            <a:spLocks/>
          </p:cNvSpPr>
          <p:nvPr/>
        </p:nvSpPr>
        <p:spPr bwMode="auto">
          <a:xfrm>
            <a:off x="9056789" y="3913649"/>
            <a:ext cx="587375" cy="504825"/>
          </a:xfrm>
          <a:custGeom>
            <a:avLst/>
            <a:gdLst>
              <a:gd name="T0" fmla="*/ 53 w 370"/>
              <a:gd name="T1" fmla="*/ 0 h 318"/>
              <a:gd name="T2" fmla="*/ 53 w 370"/>
              <a:gd name="T3" fmla="*/ 273 h 318"/>
              <a:gd name="T4" fmla="*/ 370 w 370"/>
              <a:gd name="T5" fmla="*/ 273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0" h="318">
                <a:moveTo>
                  <a:pt x="53" y="0"/>
                </a:moveTo>
                <a:cubicBezTo>
                  <a:pt x="26" y="114"/>
                  <a:pt x="0" y="228"/>
                  <a:pt x="53" y="273"/>
                </a:cubicBezTo>
                <a:cubicBezTo>
                  <a:pt x="106" y="318"/>
                  <a:pt x="317" y="273"/>
                  <a:pt x="370" y="27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E400410B-641B-9990-5D01-D2F83A39A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9002" y="5184176"/>
            <a:ext cx="388778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200" i="1" u="sng" dirty="0">
                <a:solidFill>
                  <a:srgbClr val="000000"/>
                </a:solidFill>
                <a:latin typeface="Book Antiqua" panose="02040602050305030304" pitchFamily="18" charset="0"/>
              </a:rPr>
              <a:t>Condensada:</a:t>
            </a:r>
            <a:r>
              <a:rPr lang="pt-BR" altLang="pt-BR" sz="2200" i="1" dirty="0">
                <a:solidFill>
                  <a:srgbClr val="000000"/>
                </a:solidFill>
                <a:latin typeface="Book Antiqua" panose="02040602050305030304" pitchFamily="18" charset="0"/>
              </a:rPr>
              <a:t> só não aparece as ligações dos átomos de </a:t>
            </a:r>
            <a:r>
              <a:rPr lang="pt-BR" altLang="pt-BR" sz="2200" i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Hidrogênio,as</a:t>
            </a:r>
            <a:r>
              <a:rPr lang="pt-BR" altLang="pt-BR" sz="2200" i="1" dirty="0">
                <a:solidFill>
                  <a:srgbClr val="000000"/>
                </a:solidFill>
                <a:latin typeface="Book Antiqua" panose="02040602050305030304" pitchFamily="18" charset="0"/>
              </a:rPr>
              <a:t> demais aparecem.</a:t>
            </a:r>
            <a:r>
              <a:rPr lang="pt-BR" altLang="pt-BR" sz="2200" dirty="0"/>
              <a:t>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B59431E-F865-F252-40CD-50EF5BB87255}"/>
              </a:ext>
            </a:extLst>
          </p:cNvPr>
          <p:cNvSpPr txBox="1"/>
          <p:nvPr/>
        </p:nvSpPr>
        <p:spPr>
          <a:xfrm>
            <a:off x="7865807" y="3270060"/>
            <a:ext cx="2969341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pt-BR" altLang="pt-BR" i="1" dirty="0">
                <a:latin typeface="Book Antiqua" panose="02040602050305030304" pitchFamily="18" charset="0"/>
              </a:rPr>
              <a:t>Fórmula de Linhas ou Bastão.</a:t>
            </a:r>
            <a:endParaRPr lang="pt-BR" dirty="0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B31D3E40-A2A5-95FF-7E1E-8EA687837B3A}"/>
              </a:ext>
            </a:extLst>
          </p:cNvPr>
          <p:cNvSpPr>
            <a:spLocks/>
          </p:cNvSpPr>
          <p:nvPr/>
        </p:nvSpPr>
        <p:spPr bwMode="auto">
          <a:xfrm>
            <a:off x="4643285" y="5017540"/>
            <a:ext cx="587375" cy="504825"/>
          </a:xfrm>
          <a:custGeom>
            <a:avLst/>
            <a:gdLst>
              <a:gd name="T0" fmla="*/ 53 w 370"/>
              <a:gd name="T1" fmla="*/ 0 h 318"/>
              <a:gd name="T2" fmla="*/ 53 w 370"/>
              <a:gd name="T3" fmla="*/ 273 h 318"/>
              <a:gd name="T4" fmla="*/ 370 w 370"/>
              <a:gd name="T5" fmla="*/ 273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0" h="318">
                <a:moveTo>
                  <a:pt x="53" y="0"/>
                </a:moveTo>
                <a:cubicBezTo>
                  <a:pt x="26" y="114"/>
                  <a:pt x="0" y="228"/>
                  <a:pt x="53" y="273"/>
                </a:cubicBezTo>
                <a:cubicBezTo>
                  <a:pt x="106" y="318"/>
                  <a:pt x="317" y="273"/>
                  <a:pt x="370" y="27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A56708C4-76DE-5722-7373-236E6869E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786" y="4083379"/>
            <a:ext cx="1832467" cy="704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054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73" y="900267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454128" y="328767"/>
            <a:ext cx="7411679" cy="1143000"/>
          </a:xfrm>
          <a:prstGeom prst="rect">
            <a:avLst/>
          </a:prstGeom>
          <a:solidFill>
            <a:srgbClr val="EFE1EE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b="1" dirty="0">
                <a:latin typeface="Agency FB" panose="020B0503020202020204" pitchFamily="34" charset="0"/>
              </a:rPr>
              <a:t>Fórmulas e representações </a:t>
            </a:r>
            <a:endParaRPr lang="pt-BR" sz="6000" dirty="0">
              <a:latin typeface="Agency FB" panose="020B0503020202020204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E9056B9F-4813-0398-12EB-46156BC8D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128" y="1906757"/>
            <a:ext cx="4752529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Fórmula Estrutural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: </a:t>
            </a:r>
            <a:r>
              <a:rPr lang="pt-BR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Fórmula mais utilizada do que a eletrônica. Os pares eletrônicos são representados por um traço. Indicam a ligação covalentes entre os átomos.  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2B51991-5EF8-BEC2-FF15-2D00FD25C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687" y="3786170"/>
            <a:ext cx="8319940" cy="216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00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73" y="900267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454128" y="328767"/>
            <a:ext cx="7411679" cy="1143000"/>
          </a:xfrm>
          <a:prstGeom prst="rect">
            <a:avLst/>
          </a:prstGeom>
          <a:solidFill>
            <a:srgbClr val="EFE1EE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b="1" dirty="0">
                <a:latin typeface="Agency FB" panose="020B0503020202020204" pitchFamily="34" charset="0"/>
              </a:rPr>
              <a:t>Fórmulas e representações </a:t>
            </a:r>
            <a:endParaRPr lang="pt-BR" sz="6000" dirty="0">
              <a:latin typeface="Agency FB" panose="020B050302020202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08D5F53-BE3D-D599-5DA9-F2409FB4D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74" y="3370244"/>
            <a:ext cx="4211960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Fórmula Molecular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: </a:t>
            </a:r>
            <a:r>
              <a:rPr lang="pt-BR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É uma representação mais simplificada da molécula. Indica os átomos e a sua quantidade na substância.</a:t>
            </a:r>
            <a:r>
              <a:rPr lang="pt-BR" dirty="0">
                <a:solidFill>
                  <a:srgbClr val="000000"/>
                </a:solidFill>
                <a:latin typeface="Abadi Extra Light" panose="020B0204020104020204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19458" name="Picture 2" descr="Fórmula Molecular E Estrutura Química Do Etanol Ilustração do Vetor -  Ilustração de molécula, estrutura: 255025027">
            <a:extLst>
              <a:ext uri="{FF2B5EF4-FFF2-40B4-BE49-F238E27FC236}">
                <a16:creationId xmlns:a16="http://schemas.microsoft.com/office/drawing/2014/main" id="{5BEC30A5-B1DF-EDDC-328F-D7700170B9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 t="10897" r="8323" b="37392"/>
          <a:stretch/>
        </p:blipFill>
        <p:spPr bwMode="auto">
          <a:xfrm>
            <a:off x="6224981" y="3878399"/>
            <a:ext cx="5295845" cy="236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06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64395" y="230838"/>
            <a:ext cx="9408545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pt-BR" sz="5000" dirty="0">
                <a:latin typeface="Agency FB" panose="020B0503020202020204" pitchFamily="34" charset="0"/>
              </a:rPr>
              <a:t>Por que devemos estudar </a:t>
            </a:r>
            <a:r>
              <a:rPr lang="pt-BR" sz="5000" dirty="0">
                <a:solidFill>
                  <a:srgbClr val="FF0000"/>
                </a:solidFill>
                <a:latin typeface="Agency FB" panose="020B0503020202020204" pitchFamily="34" charset="0"/>
              </a:rPr>
              <a:t>Química Orgânica</a:t>
            </a:r>
            <a:r>
              <a:rPr lang="pt-BR" sz="5000" dirty="0">
                <a:latin typeface="Agency FB" panose="020B0503020202020204" pitchFamily="34" charset="0"/>
              </a:rPr>
              <a:t>? </a:t>
            </a:r>
          </a:p>
        </p:txBody>
      </p:sp>
      <p:pic>
        <p:nvPicPr>
          <p:cNvPr id="5" name="Picture 2" descr="http://3.bp.blogspot.com/-67YFq0Nly_k/VPjAlgprRGI/AAAAAAAAGZs/mFofkHD8VI4/s1600/porqu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20" y="3875652"/>
            <a:ext cx="31908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lcool%2070">
            <a:extLst>
              <a:ext uri="{FF2B5EF4-FFF2-40B4-BE49-F238E27FC236}">
                <a16:creationId xmlns:a16="http://schemas.microsoft.com/office/drawing/2014/main" id="{9CAC7B1C-87DF-9BA8-7936-FE61295B4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B7ED7"/>
              </a:clrFrom>
              <a:clrTo>
                <a:srgbClr val="4B7ED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2" b="90253" l="10000" r="90000">
                        <a14:foregroundMark x1="37353" y1="90253" x2="59118" y2="90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79" y="2131493"/>
            <a:ext cx="1569661" cy="259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vin_galo_branco">
            <a:extLst>
              <a:ext uri="{FF2B5EF4-FFF2-40B4-BE49-F238E27FC236}">
                <a16:creationId xmlns:a16="http://schemas.microsoft.com/office/drawing/2014/main" id="{E396610E-63AB-B5B0-67F8-C47386A04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170" y="2253046"/>
            <a:ext cx="1569660" cy="259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6">
            <a:extLst>
              <a:ext uri="{FF2B5EF4-FFF2-40B4-BE49-F238E27FC236}">
                <a16:creationId xmlns:a16="http://schemas.microsoft.com/office/drawing/2014/main" id="{8012FA69-87C6-FD6A-E967-096F8FACF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003" y="4850857"/>
            <a:ext cx="309721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dirty="0"/>
              <a:t>Álcool Comum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dirty="0"/>
              <a:t>C</a:t>
            </a:r>
            <a:r>
              <a:rPr lang="pt-BR" altLang="en-US" sz="2000" dirty="0"/>
              <a:t>2</a:t>
            </a:r>
            <a:r>
              <a:rPr lang="pt-BR" altLang="en-US" dirty="0"/>
              <a:t>H</a:t>
            </a:r>
            <a:r>
              <a:rPr lang="pt-BR" altLang="en-US" sz="2000" dirty="0"/>
              <a:t>6</a:t>
            </a:r>
            <a:r>
              <a:rPr lang="pt-BR" altLang="en-US" dirty="0"/>
              <a:t>O</a:t>
            </a: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71F9280A-38AC-516C-07E6-67D228D43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4313" y="4850857"/>
            <a:ext cx="309721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dirty="0"/>
              <a:t>Vinagre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dirty="0"/>
              <a:t>C</a:t>
            </a:r>
            <a:r>
              <a:rPr lang="pt-BR" altLang="en-US" sz="2000" dirty="0"/>
              <a:t>2</a:t>
            </a:r>
            <a:r>
              <a:rPr lang="pt-BR" altLang="en-US" dirty="0"/>
              <a:t>H</a:t>
            </a:r>
            <a:r>
              <a:rPr lang="pt-BR" altLang="en-US" sz="2000" dirty="0"/>
              <a:t>4</a:t>
            </a:r>
            <a:r>
              <a:rPr lang="pt-BR" altLang="en-US" dirty="0"/>
              <a:t>O</a:t>
            </a:r>
            <a:r>
              <a:rPr lang="pt-BR" altLang="en-US" sz="2000" dirty="0"/>
              <a:t>2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5CBC292B-4ABC-62D5-AC3D-F8656CB2091F}"/>
              </a:ext>
            </a:extLst>
          </p:cNvPr>
          <p:cNvSpPr/>
          <p:nvPr/>
        </p:nvSpPr>
        <p:spPr>
          <a:xfrm>
            <a:off x="1926208" y="1184371"/>
            <a:ext cx="4427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Existem muitas substâncias orgânicas presentes em nosso dia a dia.</a:t>
            </a:r>
            <a:endParaRPr lang="pt-BR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7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73" y="900267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454128" y="328767"/>
            <a:ext cx="7411679" cy="1143000"/>
          </a:xfrm>
          <a:prstGeom prst="rect">
            <a:avLst/>
          </a:prstGeom>
          <a:solidFill>
            <a:srgbClr val="EFE1EE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b="1" dirty="0">
                <a:latin typeface="Agency FB" panose="020B0503020202020204" pitchFamily="34" charset="0"/>
              </a:rPr>
              <a:t>Fórmulas e representações </a:t>
            </a:r>
            <a:endParaRPr lang="pt-BR" sz="6000" dirty="0">
              <a:latin typeface="Agency FB" panose="020B0503020202020204" pitchFamily="34" charset="0"/>
            </a:endParaRP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B91AE3EA-585B-7A77-2484-AFA0C3EFC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141" y="3218015"/>
            <a:ext cx="4446311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Fórmula Geométrica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: </a:t>
            </a:r>
            <a:r>
              <a:rPr lang="pt-BR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Essas fórmulas indicam como poderia ser vista a molécula no espaço. Mostra os ângulos e as suas ligações.   </a:t>
            </a:r>
          </a:p>
        </p:txBody>
      </p:sp>
      <p:pic>
        <p:nvPicPr>
          <p:cNvPr id="20482" name="Picture 2" descr="Características dos compostos de carbono | Química orgânica | Química |  Educação">
            <a:extLst>
              <a:ext uri="{FF2B5EF4-FFF2-40B4-BE49-F238E27FC236}">
                <a16:creationId xmlns:a16="http://schemas.microsoft.com/office/drawing/2014/main" id="{755F72D7-5FC1-7DD9-D9FB-6193D0AF4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411" y="3566958"/>
            <a:ext cx="285750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763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418" y="2271253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1170040" y="2492170"/>
            <a:ext cx="5329084" cy="1873660"/>
          </a:xfrm>
          <a:prstGeom prst="rect">
            <a:avLst/>
          </a:prstGeom>
          <a:solidFill>
            <a:srgbClr val="F3FC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latin typeface="Agency FB" panose="020B0503020202020204" pitchFamily="34" charset="0"/>
              </a:rPr>
              <a:t>Classificação das cadeias carbônicas </a:t>
            </a:r>
            <a:endParaRPr lang="pt-BR" sz="60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376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592" y="707924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766916" y="584712"/>
            <a:ext cx="5329084" cy="1873660"/>
          </a:xfrm>
          <a:prstGeom prst="rect">
            <a:avLst/>
          </a:prstGeom>
          <a:solidFill>
            <a:srgbClr val="F3FC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latin typeface="Agency FB" panose="020B0503020202020204" pitchFamily="34" charset="0"/>
              </a:rPr>
              <a:t>Classificação das cadeias carbônicas </a:t>
            </a:r>
            <a:endParaRPr lang="pt-BR" sz="6000" dirty="0">
              <a:latin typeface="Agency FB" panose="020B0503020202020204" pitchFamily="34" charset="0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29B4013B-5DF8-27F1-3171-103A18702E1D}"/>
              </a:ext>
            </a:extLst>
          </p:cNvPr>
          <p:cNvSpPr txBox="1"/>
          <p:nvPr/>
        </p:nvSpPr>
        <p:spPr>
          <a:xfrm>
            <a:off x="766916" y="3086921"/>
            <a:ext cx="8085254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Cadeia aberta, acíclica ou alifática:</a:t>
            </a:r>
          </a:p>
          <a:p>
            <a:pPr algn="just"/>
            <a:r>
              <a:rPr lang="pt-BR" b="1" dirty="0">
                <a:latin typeface="Abadi Extra Light" panose="020B0204020104020204" pitchFamily="34" charset="0"/>
              </a:rPr>
              <a:t>	</a:t>
            </a:r>
            <a:r>
              <a:rPr lang="pt-BR" dirty="0">
                <a:latin typeface="Abadi Extra Light" panose="020B0204020104020204" pitchFamily="34" charset="0"/>
              </a:rPr>
              <a:t>Uma cadeia aberta é aquela que possui pelo menos duas extremidades ou pontas, não há nenhum encadeamento, fechamento, ciclo ou anel nela. 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A4BDE74B-BEC6-039F-9B33-C7FB0EA86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784" y="4515589"/>
            <a:ext cx="44831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16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592" y="707924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766916" y="584712"/>
            <a:ext cx="5329084" cy="1873660"/>
          </a:xfrm>
          <a:prstGeom prst="rect">
            <a:avLst/>
          </a:prstGeom>
          <a:solidFill>
            <a:srgbClr val="F3FC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latin typeface="Agency FB" panose="020B0503020202020204" pitchFamily="34" charset="0"/>
              </a:rPr>
              <a:t>Classificação das cadeias carbônicas </a:t>
            </a:r>
            <a:endParaRPr lang="pt-BR" sz="6000" dirty="0">
              <a:latin typeface="Agency FB" panose="020B0503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7164B8EE-FB7C-92A9-E46E-1621F84D0AEC}"/>
              </a:ext>
            </a:extLst>
          </p:cNvPr>
          <p:cNvSpPr txBox="1"/>
          <p:nvPr/>
        </p:nvSpPr>
        <p:spPr>
          <a:xfrm>
            <a:off x="766916" y="2822846"/>
            <a:ext cx="8298426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Cadeia fechada , cíclica ou alicíclicas:</a:t>
            </a:r>
          </a:p>
          <a:p>
            <a:pPr algn="just"/>
            <a:r>
              <a:rPr lang="pt-BR" b="1" dirty="0">
                <a:latin typeface="Abadi Extra Light" panose="020B0204020104020204" pitchFamily="34" charset="0"/>
              </a:rPr>
              <a:t>	</a:t>
            </a:r>
            <a:r>
              <a:rPr lang="pt-BR" dirty="0">
                <a:latin typeface="Abadi Extra Light" panose="020B0204020104020204" pitchFamily="34" charset="0"/>
              </a:rPr>
              <a:t>Não possui nenhuma extremidade ou ponta, seus átomos são unidos, fechando a cadeia e formando um encadeamento, ciclo, núcleo ou anel não aromático. 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A4F553D6-B689-79C6-B6CD-46360A651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550" y="4110650"/>
            <a:ext cx="4660900" cy="1541941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830167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592" y="707924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766916" y="584712"/>
            <a:ext cx="5329084" cy="1873660"/>
          </a:xfrm>
          <a:prstGeom prst="rect">
            <a:avLst/>
          </a:prstGeom>
          <a:solidFill>
            <a:srgbClr val="F3FC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latin typeface="Agency FB" panose="020B0503020202020204" pitchFamily="34" charset="0"/>
              </a:rPr>
              <a:t>Classificação das cadeias carbônicas </a:t>
            </a:r>
            <a:endParaRPr lang="pt-BR" sz="6000" dirty="0">
              <a:latin typeface="Agency FB" panose="020B0503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7164B8EE-FB7C-92A9-E46E-1621F84D0AEC}"/>
              </a:ext>
            </a:extLst>
          </p:cNvPr>
          <p:cNvSpPr txBox="1"/>
          <p:nvPr/>
        </p:nvSpPr>
        <p:spPr>
          <a:xfrm>
            <a:off x="766915" y="2822846"/>
            <a:ext cx="8268929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Cadeia fechada , cíclica ou alicíclicas:</a:t>
            </a:r>
          </a:p>
          <a:p>
            <a:pPr algn="just"/>
            <a:r>
              <a:rPr lang="pt-BR" b="1" dirty="0">
                <a:latin typeface="Abadi Extra Light" panose="020B0204020104020204" pitchFamily="34" charset="0"/>
              </a:rPr>
              <a:t>	</a:t>
            </a:r>
            <a:r>
              <a:rPr lang="pt-BR" dirty="0">
                <a:latin typeface="Abadi Extra Light" panose="020B0204020104020204" pitchFamily="34" charset="0"/>
              </a:rPr>
              <a:t>Não possui nenhuma extremidade ou ponta, seus átomos são unidos, fechando a cadeia e formando um encadeamento, ciclo, núcleo ou anel não aromático. 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A4F553D6-B689-79C6-B6CD-46360A651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16" y="4110650"/>
            <a:ext cx="4660900" cy="1541941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43D4ACA-3A64-9303-973B-A41B1B9218BA}"/>
              </a:ext>
            </a:extLst>
          </p:cNvPr>
          <p:cNvSpPr/>
          <p:nvPr/>
        </p:nvSpPr>
        <p:spPr>
          <a:xfrm>
            <a:off x="7230805" y="418718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 Apresentam seus átomos ligados entre si formando um ciclo figura geométrica ou anel. </a:t>
            </a:r>
          </a:p>
          <a:p>
            <a:pPr algn="just">
              <a:buFont typeface="Wingdings" pitchFamily="2" charset="2"/>
              <a:buChar char="q"/>
            </a:pPr>
            <a:endParaRPr lang="pt-BR" dirty="0">
              <a:latin typeface="Abadi Extra Light" panose="020B0204020104020204" pitchFamily="34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 Podem ser classificadas quanto à presença de uma anel aromático ou não.</a:t>
            </a:r>
            <a:br>
              <a:rPr lang="pt-BR" dirty="0">
                <a:latin typeface="Abadi Extra Light" panose="020B0204020104020204" pitchFamily="34" charset="0"/>
                <a:cs typeface="Times New Roman" pitchFamily="18" charset="0"/>
              </a:rPr>
            </a:br>
            <a:endParaRPr lang="pt-BR" dirty="0">
              <a:latin typeface="Abadi Extra Light" panose="020B0204020104020204" pitchFamily="34" charset="0"/>
              <a:cs typeface="Times New Roman" pitchFamily="18" charset="0"/>
            </a:endParaRPr>
          </a:p>
          <a:p>
            <a:pPr algn="just"/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- </a:t>
            </a:r>
            <a:r>
              <a:rPr lang="pt-BR" b="1" i="1" dirty="0" err="1">
                <a:solidFill>
                  <a:srgbClr val="FF0000"/>
                </a:solidFill>
                <a:latin typeface="Abadi Extra Light" panose="020B0204020104020204" pitchFamily="34" charset="0"/>
                <a:cs typeface="Times New Roman" pitchFamily="18" charset="0"/>
              </a:rPr>
              <a:t>alicíclica</a:t>
            </a:r>
            <a:r>
              <a:rPr lang="pt-BR" b="1" i="1" dirty="0">
                <a:solidFill>
                  <a:srgbClr val="FF0000"/>
                </a:solidFill>
                <a:latin typeface="Abadi Extra Light" panose="020B0204020104020204" pitchFamily="34" charset="0"/>
                <a:cs typeface="Times New Roman" pitchFamily="18" charset="0"/>
              </a:rPr>
              <a:t> ou não aromática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 – são cadeias fechadas que não possuem o anel </a:t>
            </a:r>
            <a:r>
              <a:rPr lang="pt-BR" dirty="0" err="1">
                <a:latin typeface="Abadi Extra Light" panose="020B0204020104020204" pitchFamily="34" charset="0"/>
                <a:cs typeface="Times New Roman" pitchFamily="18" charset="0"/>
              </a:rPr>
              <a:t>bezênico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279706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776DC12F-6AFC-B242-45AB-9823FADAFC5D}"/>
              </a:ext>
            </a:extLst>
          </p:cNvPr>
          <p:cNvSpPr/>
          <p:nvPr/>
        </p:nvSpPr>
        <p:spPr>
          <a:xfrm>
            <a:off x="1485900" y="4050938"/>
            <a:ext cx="4464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dirty="0"/>
          </a:p>
          <a:p>
            <a:pPr algn="just"/>
            <a:r>
              <a:rPr lang="pt-BR" dirty="0"/>
              <a:t>- </a:t>
            </a:r>
            <a:r>
              <a:rPr lang="pt-BR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aromática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 – são cadeias fechadas que possuem o anel aromático. </a:t>
            </a:r>
          </a:p>
        </p:txBody>
      </p:sp>
      <p:pic>
        <p:nvPicPr>
          <p:cNvPr id="5" name="Picture 4" descr="http://www.soq.com.br/conteudos/em/introducaoquimicaorganica/index_clip_image039.jpg">
            <a:extLst>
              <a:ext uri="{FF2B5EF4-FFF2-40B4-BE49-F238E27FC236}">
                <a16:creationId xmlns:a16="http://schemas.microsoft.com/office/drawing/2014/main" id="{7F7C2FEE-7C86-2CCF-8E9B-B5C37926C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734" y="5373216"/>
            <a:ext cx="1152525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soq.com.br/conteudos/em/introducaoquimicaorganica/index_clip_image037.jpg">
            <a:extLst>
              <a:ext uri="{FF2B5EF4-FFF2-40B4-BE49-F238E27FC236}">
                <a16:creationId xmlns:a16="http://schemas.microsoft.com/office/drawing/2014/main" id="{A026ABC4-3683-4F03-8DDE-CE8B41234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076" y="5229200"/>
            <a:ext cx="8953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www.soq.com.br/conteudos/em/introducaoquimicaorganica/index_clip_image041.jpg">
            <a:extLst>
              <a:ext uri="{FF2B5EF4-FFF2-40B4-BE49-F238E27FC236}">
                <a16:creationId xmlns:a16="http://schemas.microsoft.com/office/drawing/2014/main" id="{01DE8369-32F7-E0A0-D63A-F537027D6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28" y="5537796"/>
            <a:ext cx="8953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BFB62F61-517C-A1A2-12CD-130EB5C11A0B}"/>
              </a:ext>
            </a:extLst>
          </p:cNvPr>
          <p:cNvSpPr/>
          <p:nvPr/>
        </p:nvSpPr>
        <p:spPr>
          <a:xfrm>
            <a:off x="6382444" y="-27384"/>
            <a:ext cx="43204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 As cadeias aromáticas podem ser classificadas de acordo com o número de anéis aromáticos:</a:t>
            </a:r>
          </a:p>
          <a:p>
            <a:pPr algn="just"/>
            <a:endParaRPr lang="pt-BR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dirty="0">
                <a:latin typeface="Times New Roman" pitchFamily="18" charset="0"/>
                <a:cs typeface="Times New Roman" pitchFamily="18" charset="0"/>
              </a:rPr>
              <a:t>- </a:t>
            </a:r>
            <a:r>
              <a:rPr lang="pt-BR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mononuclear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: quando possui apenas um núcleo (anel aromático)</a:t>
            </a:r>
          </a:p>
        </p:txBody>
      </p:sp>
      <p:pic>
        <p:nvPicPr>
          <p:cNvPr id="9" name="Picture 10" descr="http://www.soq.com.br/conteudos/em/introducaoquimicaorganica/index_clip_image043.gif">
            <a:extLst>
              <a:ext uri="{FF2B5EF4-FFF2-40B4-BE49-F238E27FC236}">
                <a16:creationId xmlns:a16="http://schemas.microsoft.com/office/drawing/2014/main" id="{723768D4-CB20-B88D-57B0-CBBB3B848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034" y="1526680"/>
            <a:ext cx="1666875" cy="7501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://www.soq.com.br/conteudos/em/introducaoquimicaorganica/index_clip_image042.jpg">
            <a:extLst>
              <a:ext uri="{FF2B5EF4-FFF2-40B4-BE49-F238E27FC236}">
                <a16:creationId xmlns:a16="http://schemas.microsoft.com/office/drawing/2014/main" id="{9C5D158D-349A-CB32-C1F7-5EFEA53C4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084" y="1660452"/>
            <a:ext cx="990600" cy="6884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31469BBA-BAAA-AA8B-6A6F-CDFC50F23661}"/>
              </a:ext>
            </a:extLst>
          </p:cNvPr>
          <p:cNvSpPr/>
          <p:nvPr/>
        </p:nvSpPr>
        <p:spPr>
          <a:xfrm>
            <a:off x="6382444" y="2276873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Times New Roman" pitchFamily="18" charset="0"/>
                <a:cs typeface="Times New Roman" pitchFamily="18" charset="0"/>
              </a:rPr>
              <a:t>- </a:t>
            </a:r>
            <a:r>
              <a:rPr lang="pt-BR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polinuclear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: quando possui vários anéis aromáticos.</a:t>
            </a:r>
          </a:p>
        </p:txBody>
      </p:sp>
      <p:pic>
        <p:nvPicPr>
          <p:cNvPr id="12" name="Picture 14" descr="http://www.soq.com.br/conteudos/em/introducaoquimicaorganica/index_clip_image045.gif">
            <a:extLst>
              <a:ext uri="{FF2B5EF4-FFF2-40B4-BE49-F238E27FC236}">
                <a16:creationId xmlns:a16="http://schemas.microsoft.com/office/drawing/2014/main" id="{9D5C2BC2-EC4F-FDEF-E194-6A32CCD10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597" y="2636912"/>
            <a:ext cx="2105025" cy="6191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A907B3A8-9A97-95EB-83AB-952603E2BFA8}"/>
              </a:ext>
            </a:extLst>
          </p:cNvPr>
          <p:cNvSpPr/>
          <p:nvPr/>
        </p:nvSpPr>
        <p:spPr>
          <a:xfrm>
            <a:off x="6238428" y="3247816"/>
            <a:ext cx="44279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 Os aromáticos </a:t>
            </a:r>
            <a:r>
              <a:rPr lang="pt-BR" dirty="0" err="1">
                <a:latin typeface="Times New Roman" pitchFamily="18" charset="0"/>
                <a:cs typeface="Times New Roman" pitchFamily="18" charset="0"/>
              </a:rPr>
              <a:t>polinucleares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podem ser classificados em:</a:t>
            </a:r>
          </a:p>
          <a:p>
            <a:pPr algn="just"/>
            <a:endParaRPr lang="pt-BR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dirty="0">
                <a:latin typeface="Times New Roman" pitchFamily="18" charset="0"/>
                <a:cs typeface="Times New Roman" pitchFamily="18" charset="0"/>
              </a:rPr>
              <a:t>- </a:t>
            </a:r>
            <a:r>
              <a:rPr lang="pt-BR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polinucleares</a:t>
            </a:r>
            <a:r>
              <a:rPr lang="pt-BR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isolados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: quando os anéis não possuem átomo de carbono em comum.</a:t>
            </a:r>
          </a:p>
        </p:txBody>
      </p:sp>
      <p:pic>
        <p:nvPicPr>
          <p:cNvPr id="14" name="Picture 20" descr="http://www.soq.com.br/conteudos/em/introducaoquimicaorganica/index_clip_image047.jpg">
            <a:extLst>
              <a:ext uri="{FF2B5EF4-FFF2-40B4-BE49-F238E27FC236}">
                <a16:creationId xmlns:a16="http://schemas.microsoft.com/office/drawing/2014/main" id="{1BA37934-47C5-FFB3-C842-4C763D02C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669" y="4653137"/>
            <a:ext cx="1638300" cy="8222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CB907272-A069-5359-77A2-39A234C01130}"/>
              </a:ext>
            </a:extLst>
          </p:cNvPr>
          <p:cNvSpPr/>
          <p:nvPr/>
        </p:nvSpPr>
        <p:spPr>
          <a:xfrm>
            <a:off x="6238428" y="5374958"/>
            <a:ext cx="4464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polinuclear</a:t>
            </a:r>
            <a:r>
              <a:rPr lang="pt-BR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condensado</a:t>
            </a:r>
            <a:r>
              <a:rPr lang="pt-BR" i="1" dirty="0"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quando os anéis possuem átomos de carbono em comum. </a:t>
            </a:r>
          </a:p>
        </p:txBody>
      </p:sp>
      <p:pic>
        <p:nvPicPr>
          <p:cNvPr id="16" name="Picture 22" descr="http://www.soq.com.br/conteudos/em/introducaoquimicaorganica/index_clip_image049.jpg">
            <a:extLst>
              <a:ext uri="{FF2B5EF4-FFF2-40B4-BE49-F238E27FC236}">
                <a16:creationId xmlns:a16="http://schemas.microsoft.com/office/drawing/2014/main" id="{F8C6933C-21AA-C780-AB5D-77681ADDE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744" y="6021288"/>
            <a:ext cx="1200150" cy="7688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1220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6ECA2BE-514E-3CFC-9773-D0E0E0138EB7}"/>
              </a:ext>
            </a:extLst>
          </p:cNvPr>
          <p:cNvSpPr/>
          <p:nvPr/>
        </p:nvSpPr>
        <p:spPr>
          <a:xfrm>
            <a:off x="1629916" y="11256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 As cadeias carbônicas fechadas ou </a:t>
            </a:r>
            <a:r>
              <a:rPr lang="pt-BR" dirty="0" err="1">
                <a:latin typeface="Times New Roman" pitchFamily="18" charset="0"/>
                <a:cs typeface="Times New Roman" pitchFamily="18" charset="0"/>
              </a:rPr>
              <a:t>alicíclicas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podem ser classificadas de acordo com à saturação:</a:t>
            </a:r>
          </a:p>
          <a:p>
            <a:pPr algn="just"/>
            <a:endParaRPr lang="pt-BR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dirty="0">
                <a:latin typeface="Times New Roman" pitchFamily="18" charset="0"/>
                <a:cs typeface="Times New Roman" pitchFamily="18" charset="0"/>
              </a:rPr>
              <a:t>- </a:t>
            </a:r>
            <a:r>
              <a:rPr lang="pt-BR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Saturada</a:t>
            </a:r>
            <a:r>
              <a:rPr lang="pt-BR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cadeia que possui apenas ligações simples entre os átomos.</a:t>
            </a:r>
          </a:p>
        </p:txBody>
      </p:sp>
      <p:pic>
        <p:nvPicPr>
          <p:cNvPr id="3" name="Picture 2" descr="Text Box:           |      |   – C – C –        |      |   – C – C –        |      |">
            <a:extLst>
              <a:ext uri="{FF2B5EF4-FFF2-40B4-BE49-F238E27FC236}">
                <a16:creationId xmlns:a16="http://schemas.microsoft.com/office/drawing/2014/main" id="{5C56D006-35DD-368A-AA97-0A2687050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6" t="13969" r="35077" b="20400"/>
          <a:stretch/>
        </p:blipFill>
        <p:spPr bwMode="auto">
          <a:xfrm>
            <a:off x="3296374" y="1916833"/>
            <a:ext cx="781815" cy="9377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A7C39655-558E-A3FF-6FDC-E6DDDAF29FC2}"/>
              </a:ext>
            </a:extLst>
          </p:cNvPr>
          <p:cNvSpPr/>
          <p:nvPr/>
        </p:nvSpPr>
        <p:spPr>
          <a:xfrm>
            <a:off x="1522412" y="285293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dirty="0">
                <a:latin typeface="Times New Roman" pitchFamily="18" charset="0"/>
                <a:cs typeface="Times New Roman" pitchFamily="18" charset="0"/>
              </a:rPr>
              <a:t> - </a:t>
            </a:r>
            <a:r>
              <a:rPr lang="pt-BR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Insaturada</a:t>
            </a:r>
            <a:r>
              <a:rPr lang="pt-BR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cadeia que possui uma dupla ligação entre carbonos.</a:t>
            </a:r>
          </a:p>
        </p:txBody>
      </p:sp>
      <p:pic>
        <p:nvPicPr>
          <p:cNvPr id="5" name="Picture 4" descr="Text Box:      |         – C – C –        |     ||   – C – C –                             |">
            <a:extLst>
              <a:ext uri="{FF2B5EF4-FFF2-40B4-BE49-F238E27FC236}">
                <a16:creationId xmlns:a16="http://schemas.microsoft.com/office/drawing/2014/main" id="{32AF779D-0A4F-E668-BBCE-E90D5272C1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0" r="40704" b="13664"/>
          <a:stretch/>
        </p:blipFill>
        <p:spPr bwMode="auto">
          <a:xfrm>
            <a:off x="3218380" y="3429000"/>
            <a:ext cx="859809" cy="10361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DE23376-63C7-A121-2480-E40B4066DE17}"/>
              </a:ext>
            </a:extLst>
          </p:cNvPr>
          <p:cNvSpPr/>
          <p:nvPr/>
        </p:nvSpPr>
        <p:spPr>
          <a:xfrm>
            <a:off x="1645494" y="4437112"/>
            <a:ext cx="44489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 Podem ser classificadas de acordo com a presença ou não de um </a:t>
            </a:r>
            <a:r>
              <a:rPr lang="pt-BR" dirty="0" err="1">
                <a:latin typeface="Times New Roman" pitchFamily="18" charset="0"/>
                <a:cs typeface="Times New Roman" pitchFamily="18" charset="0"/>
              </a:rPr>
              <a:t>heteroátomo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br>
              <a:rPr lang="pt-BR" dirty="0">
                <a:latin typeface="Times New Roman" pitchFamily="18" charset="0"/>
                <a:cs typeface="Times New Roman" pitchFamily="18" charset="0"/>
              </a:rPr>
            </a:br>
            <a:r>
              <a:rPr lang="pt-BR" dirty="0">
                <a:latin typeface="Times New Roman" pitchFamily="18" charset="0"/>
                <a:cs typeface="Times New Roman" pitchFamily="18" charset="0"/>
              </a:rPr>
              <a:t>- </a:t>
            </a:r>
            <a:r>
              <a:rPr lang="pt-BR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homogênea ou homocíclicas</a:t>
            </a:r>
            <a:r>
              <a:rPr lang="pt-BR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possuem somente átomos de carbonos ligados entre si.</a:t>
            </a:r>
          </a:p>
        </p:txBody>
      </p:sp>
      <p:pic>
        <p:nvPicPr>
          <p:cNvPr id="7" name="Picture 6" descr="Text Box:      |      |   – C – C –        |      |   – C – C –                          |      |">
            <a:extLst>
              <a:ext uri="{FF2B5EF4-FFF2-40B4-BE49-F238E27FC236}">
                <a16:creationId xmlns:a16="http://schemas.microsoft.com/office/drawing/2014/main" id="{5E26AFEF-28BE-9D73-D4BB-9B7C870206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9" r="34790" b="13870"/>
          <a:stretch/>
        </p:blipFill>
        <p:spPr bwMode="auto">
          <a:xfrm>
            <a:off x="3252534" y="5949280"/>
            <a:ext cx="753646" cy="8707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73D7990A-5EE4-8636-FFEA-1A52517C93D3}"/>
              </a:ext>
            </a:extLst>
          </p:cNvPr>
          <p:cNvSpPr/>
          <p:nvPr/>
        </p:nvSpPr>
        <p:spPr>
          <a:xfrm>
            <a:off x="6454452" y="11333"/>
            <a:ext cx="4211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Times New Roman" pitchFamily="18" charset="0"/>
                <a:cs typeface="Times New Roman" pitchFamily="18" charset="0"/>
              </a:rPr>
              <a:t>- </a:t>
            </a:r>
            <a:r>
              <a:rPr lang="pt-BR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heterogênea ou heterocíclica</a:t>
            </a:r>
            <a:r>
              <a:rPr lang="pt-BR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possuem um </a:t>
            </a:r>
            <a:r>
              <a:rPr lang="pt-BR" dirty="0" err="1">
                <a:latin typeface="Times New Roman" pitchFamily="18" charset="0"/>
                <a:cs typeface="Times New Roman" pitchFamily="18" charset="0"/>
              </a:rPr>
              <a:t>heteroátomos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entre átomos de carbono.</a:t>
            </a:r>
          </a:p>
        </p:txBody>
      </p:sp>
      <p:pic>
        <p:nvPicPr>
          <p:cNvPr id="9" name="Picture 8" descr="Text Box:      |      |   – C – C –       ||     ||   – C – C –                     \      /                         O">
            <a:extLst>
              <a:ext uri="{FF2B5EF4-FFF2-40B4-BE49-F238E27FC236}">
                <a16:creationId xmlns:a16="http://schemas.microsoft.com/office/drawing/2014/main" id="{12E38CD4-7A4D-5F04-35BE-3ECA13A88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6" r="30379" b="14865"/>
          <a:stretch/>
        </p:blipFill>
        <p:spPr bwMode="auto">
          <a:xfrm>
            <a:off x="8126686" y="692697"/>
            <a:ext cx="992062" cy="11352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9725A20E-8C9E-69BD-6FD2-B5148903ADEC}"/>
              </a:ext>
            </a:extLst>
          </p:cNvPr>
          <p:cNvSpPr/>
          <p:nvPr/>
        </p:nvSpPr>
        <p:spPr>
          <a:xfrm>
            <a:off x="6995020" y="2044006"/>
            <a:ext cx="3635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Cadeias Mistas</a:t>
            </a:r>
          </a:p>
          <a:p>
            <a:pPr algn="just"/>
            <a:endParaRPr lang="pt-BR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 As cadeias carbônicas mistas são abertas e também fechadas.</a:t>
            </a:r>
          </a:p>
        </p:txBody>
      </p:sp>
      <p:pic>
        <p:nvPicPr>
          <p:cNvPr id="11" name="Picture 10" descr="Text Box:      |      |   – C – C –        |      |     |   – C – C – C –                          |      |      |">
            <a:extLst>
              <a:ext uri="{FF2B5EF4-FFF2-40B4-BE49-F238E27FC236}">
                <a16:creationId xmlns:a16="http://schemas.microsoft.com/office/drawing/2014/main" id="{A6D46837-51F4-9ED8-F5B5-5033819D5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4" r="23531" b="11595"/>
          <a:stretch/>
        </p:blipFill>
        <p:spPr bwMode="auto">
          <a:xfrm>
            <a:off x="8359940" y="3212976"/>
            <a:ext cx="1064526" cy="10609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9786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592" y="707924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766916" y="584712"/>
            <a:ext cx="5329084" cy="1873660"/>
          </a:xfrm>
          <a:prstGeom prst="rect">
            <a:avLst/>
          </a:prstGeom>
          <a:solidFill>
            <a:srgbClr val="F3FC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latin typeface="Agency FB" panose="020B0503020202020204" pitchFamily="34" charset="0"/>
              </a:rPr>
              <a:t>Classificação das cadeias carbônicas </a:t>
            </a:r>
            <a:endParaRPr lang="pt-BR" sz="6000" dirty="0">
              <a:latin typeface="Agency FB" panose="020B0503020202020204" pitchFamily="34" charset="0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8429EAF2-E02B-1C72-57F0-FD9EE55F19E1}"/>
              </a:ext>
            </a:extLst>
          </p:cNvPr>
          <p:cNvSpPr txBox="1"/>
          <p:nvPr/>
        </p:nvSpPr>
        <p:spPr>
          <a:xfrm>
            <a:off x="766916" y="4018426"/>
            <a:ext cx="8085254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Cadeia mista:</a:t>
            </a:r>
          </a:p>
          <a:p>
            <a:r>
              <a:rPr lang="pt-BR" b="1" dirty="0">
                <a:latin typeface="Abadi Extra Light" panose="020B0204020104020204" pitchFamily="34" charset="0"/>
              </a:rPr>
              <a:t>	</a:t>
            </a:r>
            <a:r>
              <a:rPr lang="pt-BR" dirty="0">
                <a:latin typeface="Abadi Extra Light" panose="020B0204020104020204" pitchFamily="34" charset="0"/>
              </a:rPr>
              <a:t>Apresenta tanto uma parte da cadeia fechada quanto uma parte da aberta.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EA40260-F984-42B0-E68C-A5E77ECF8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16" y="5066555"/>
            <a:ext cx="4785168" cy="1696009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BBD78FAE-0721-FC7F-2689-4D757EE34C64}"/>
              </a:ext>
            </a:extLst>
          </p:cNvPr>
          <p:cNvSpPr txBox="1"/>
          <p:nvPr/>
        </p:nvSpPr>
        <p:spPr>
          <a:xfrm>
            <a:off x="766916" y="2706383"/>
            <a:ext cx="7937379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Cadeia normal, reta ou linear:</a:t>
            </a:r>
          </a:p>
          <a:p>
            <a:r>
              <a:rPr lang="pt-BR" b="1" dirty="0">
                <a:latin typeface="Abadi Extra Light" panose="020B0204020104020204" pitchFamily="34" charset="0"/>
              </a:rPr>
              <a:t>	</a:t>
            </a:r>
            <a:r>
              <a:rPr lang="pt-BR" dirty="0">
                <a:latin typeface="Abadi Extra Light" panose="020B0204020104020204" pitchFamily="34" charset="0"/>
              </a:rPr>
              <a:t>Ocorre quando só existem carbonos primários e secundários na cadeia. Estando em uma única sequência, geram apenas duas extremidades ou pontas. 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C82D1EBF-812E-F835-26AA-25D8BB4E9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705" y="5194479"/>
            <a:ext cx="439420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67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592" y="707924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766916" y="584712"/>
            <a:ext cx="5329084" cy="1873660"/>
          </a:xfrm>
          <a:prstGeom prst="rect">
            <a:avLst/>
          </a:prstGeom>
          <a:solidFill>
            <a:srgbClr val="F3FC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latin typeface="Agency FB" panose="020B0503020202020204" pitchFamily="34" charset="0"/>
              </a:rPr>
              <a:t>Classificação das cadeias carbônicas </a:t>
            </a:r>
            <a:endParaRPr lang="pt-BR" sz="6000" dirty="0">
              <a:latin typeface="Agency FB" panose="020B0503020202020204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DFA4CEF-8528-924F-334C-51E0C589BBBC}"/>
              </a:ext>
            </a:extLst>
          </p:cNvPr>
          <p:cNvSpPr txBox="1"/>
          <p:nvPr/>
        </p:nvSpPr>
        <p:spPr>
          <a:xfrm>
            <a:off x="509022" y="2704796"/>
            <a:ext cx="8085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Cadeia ramificada:</a:t>
            </a:r>
          </a:p>
          <a:p>
            <a:r>
              <a:rPr lang="pt-BR" b="1" dirty="0"/>
              <a:t>	</a:t>
            </a:r>
            <a:r>
              <a:rPr lang="pt-BR" dirty="0"/>
              <a:t>São aquelas que possuem três ou mais extremidades, com carbonos terciários ou quaternários.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57FF1D4-C5C3-A16B-1910-83C9D0C74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425" y="3322042"/>
            <a:ext cx="2908300" cy="1651000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0A5DB594-12B7-5EAC-F256-469C79CDF0AC}"/>
              </a:ext>
            </a:extLst>
          </p:cNvPr>
          <p:cNvSpPr txBox="1"/>
          <p:nvPr/>
        </p:nvSpPr>
        <p:spPr>
          <a:xfrm>
            <a:off x="429809" y="5096254"/>
            <a:ext cx="8085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Cadeia saturada:</a:t>
            </a:r>
          </a:p>
          <a:p>
            <a:r>
              <a:rPr lang="pt-BR" b="1" dirty="0"/>
              <a:t>	</a:t>
            </a:r>
            <a:r>
              <a:rPr lang="pt-BR" dirty="0"/>
              <a:t>Classificação dada para aquelas cadeias que possuem somente ligações simples entre os carbonos. 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AABC2430-AC33-0BF7-F37B-F581714E8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474" y="5854218"/>
            <a:ext cx="47371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21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592" y="707924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766916" y="584712"/>
            <a:ext cx="5329084" cy="1873660"/>
          </a:xfrm>
          <a:prstGeom prst="rect">
            <a:avLst/>
          </a:prstGeom>
          <a:solidFill>
            <a:srgbClr val="F3FC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latin typeface="Agency FB" panose="020B0503020202020204" pitchFamily="34" charset="0"/>
              </a:rPr>
              <a:t>Classificação das cadeias carbônicas </a:t>
            </a:r>
            <a:endParaRPr lang="pt-BR" sz="6000" dirty="0">
              <a:latin typeface="Agency FB" panose="020B0503020202020204" pitchFamily="34" charset="0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7A896FB9-49CC-42EA-81C1-B9A9B243BD69}"/>
              </a:ext>
            </a:extLst>
          </p:cNvPr>
          <p:cNvSpPr txBox="1"/>
          <p:nvPr/>
        </p:nvSpPr>
        <p:spPr>
          <a:xfrm>
            <a:off x="766916" y="2691091"/>
            <a:ext cx="8085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Cadeia insaturada: </a:t>
            </a:r>
            <a:endParaRPr lang="pt-BR" b="1" dirty="0">
              <a:latin typeface="Abadi Extra Light" panose="020B0204020104020204" pitchFamily="34" charset="0"/>
            </a:endParaRPr>
          </a:p>
          <a:p>
            <a:r>
              <a:rPr lang="pt-BR" b="1" dirty="0">
                <a:latin typeface="Abadi Extra Light" panose="020B0204020104020204" pitchFamily="34" charset="0"/>
              </a:rPr>
              <a:t>	</a:t>
            </a:r>
            <a:r>
              <a:rPr lang="pt-BR" dirty="0">
                <a:latin typeface="Abadi Extra Light" panose="020B0204020104020204" pitchFamily="34" charset="0"/>
              </a:rPr>
              <a:t>Cadeias que possuem pelo menos uma ligação dupla ou tripla entre os carbonos. 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1AD6B06E-B90C-14A4-C0F6-7081DC8E6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845" y="3488758"/>
            <a:ext cx="4419600" cy="1460500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10B8E1CD-58D8-FE78-9741-4296FB0A7FCC}"/>
              </a:ext>
            </a:extLst>
          </p:cNvPr>
          <p:cNvSpPr txBox="1"/>
          <p:nvPr/>
        </p:nvSpPr>
        <p:spPr>
          <a:xfrm>
            <a:off x="766916" y="4956770"/>
            <a:ext cx="8085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Cadeia homogênea:</a:t>
            </a:r>
          </a:p>
          <a:p>
            <a:r>
              <a:rPr lang="pt-BR" b="1" dirty="0">
                <a:latin typeface="Abadi Extra Light" panose="020B0204020104020204" pitchFamily="34" charset="0"/>
              </a:rPr>
              <a:t>	</a:t>
            </a:r>
            <a:r>
              <a:rPr lang="pt-BR" dirty="0">
                <a:latin typeface="Abadi Extra Light" panose="020B0204020104020204" pitchFamily="34" charset="0"/>
              </a:rPr>
              <a:t>São aquelas que não possuem nenhum heteroátomo entre os carbonos, ou seja, essas cadeias são constituídas somente por carbonos.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6AD1213C-F4F3-7DEA-2A3E-AB1855263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005" y="5742448"/>
            <a:ext cx="44196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13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64395" y="230838"/>
            <a:ext cx="9408545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pt-BR" sz="5000" dirty="0">
                <a:latin typeface="Agency FB" panose="020B0503020202020204" pitchFamily="34" charset="0"/>
              </a:rPr>
              <a:t>Por que devemos estudar </a:t>
            </a:r>
            <a:r>
              <a:rPr lang="pt-BR" sz="5000" dirty="0">
                <a:solidFill>
                  <a:srgbClr val="FF0000"/>
                </a:solidFill>
                <a:latin typeface="Agency FB" panose="020B0503020202020204" pitchFamily="34" charset="0"/>
              </a:rPr>
              <a:t>Química Orgânica</a:t>
            </a:r>
            <a:r>
              <a:rPr lang="pt-BR" sz="5000" dirty="0">
                <a:latin typeface="Agency FB" panose="020B0503020202020204" pitchFamily="34" charset="0"/>
              </a:rPr>
              <a:t>? </a:t>
            </a:r>
          </a:p>
        </p:txBody>
      </p:sp>
      <p:pic>
        <p:nvPicPr>
          <p:cNvPr id="5" name="Picture 2" descr="http://3.bp.blogspot.com/-67YFq0Nly_k/VPjAlgprRGI/AAAAAAAAGZs/mFofkHD8VI4/s1600/porqu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20" y="3875652"/>
            <a:ext cx="31908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7EF1C49-EFB4-76BC-296C-D1264C0C2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060" y="987193"/>
            <a:ext cx="8503038" cy="321705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DCCB6F0-F904-F7D3-05CA-533CDD839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060" y="4300605"/>
            <a:ext cx="7542867" cy="233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3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592" y="707924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766916" y="584712"/>
            <a:ext cx="5329084" cy="1873660"/>
          </a:xfrm>
          <a:prstGeom prst="rect">
            <a:avLst/>
          </a:prstGeom>
          <a:solidFill>
            <a:srgbClr val="F3FC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latin typeface="Agency FB" panose="020B0503020202020204" pitchFamily="34" charset="0"/>
              </a:rPr>
              <a:t>Classificação das cadeias carbônicas </a:t>
            </a:r>
            <a:endParaRPr lang="pt-BR" sz="6000" dirty="0">
              <a:latin typeface="Agency FB" panose="020B0503020202020204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149B4E2-302A-C084-998E-904EA0CEB5C0}"/>
              </a:ext>
            </a:extLst>
          </p:cNvPr>
          <p:cNvSpPr txBox="1"/>
          <p:nvPr/>
        </p:nvSpPr>
        <p:spPr>
          <a:xfrm>
            <a:off x="766916" y="2671627"/>
            <a:ext cx="8085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Cadeia heterogênea: </a:t>
            </a:r>
          </a:p>
          <a:p>
            <a:r>
              <a:rPr lang="pt-BR" dirty="0"/>
              <a:t>	Nesse caso há algum heteroátomo entre os carbonos, que normalmente são o oxigênio (O), o nitrogênio (N), o fósforo (P) e o enxofre (S). 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4C3197B-DF31-E7EC-DE1A-A3FE4808B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402" y="3691322"/>
            <a:ext cx="4445000" cy="762000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FFD8EE88-7D94-9638-52A6-51CAA849A89B}"/>
              </a:ext>
            </a:extLst>
          </p:cNvPr>
          <p:cNvSpPr/>
          <p:nvPr/>
        </p:nvSpPr>
        <p:spPr>
          <a:xfrm>
            <a:off x="264319" y="4868285"/>
            <a:ext cx="80579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Cadeia aromática:</a:t>
            </a:r>
          </a:p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pt-BR" dirty="0"/>
              <a:t>São as que apresentam em sua estrutura pelo menos um anel benzênico, também denominado anel aromático (C6H6).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0FAC5424-C5EB-346F-397C-4AEFA78A1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995" y="5597626"/>
            <a:ext cx="48514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76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592" y="707924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766916" y="584712"/>
            <a:ext cx="5329084" cy="1873660"/>
          </a:xfrm>
          <a:prstGeom prst="rect">
            <a:avLst/>
          </a:prstGeom>
          <a:solidFill>
            <a:srgbClr val="F3FC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latin typeface="Agency FB" panose="020B0503020202020204" pitchFamily="34" charset="0"/>
              </a:rPr>
              <a:t>Classificação das cadeias carbônicas </a:t>
            </a:r>
            <a:endParaRPr lang="pt-BR" sz="6000" dirty="0">
              <a:latin typeface="Agency FB" panose="020B0503020202020204" pitchFamily="34" charset="0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12E05F9C-D135-083B-AA18-681B5AAC748A}"/>
              </a:ext>
            </a:extLst>
          </p:cNvPr>
          <p:cNvSpPr txBox="1"/>
          <p:nvPr/>
        </p:nvSpPr>
        <p:spPr>
          <a:xfrm>
            <a:off x="1353185" y="2908265"/>
            <a:ext cx="8152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dirty="0">
                <a:latin typeface="Abadi Extra Light" panose="020B0204020104020204" pitchFamily="34" charset="0"/>
              </a:rPr>
              <a:t>Também chamados de arenos, os Compostos Aromáticos são hidrocarbonetos que possuem um ou mais anéis benzênicos.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AE95ADE3-3E89-78D6-8179-6A1E42F7A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270" y="4276417"/>
            <a:ext cx="4097496" cy="173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59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ora da história | Rafael Di Lari">
            <a:extLst>
              <a:ext uri="{FF2B5EF4-FFF2-40B4-BE49-F238E27FC236}">
                <a16:creationId xmlns:a16="http://schemas.microsoft.com/office/drawing/2014/main" id="{E3F99792-4000-1B32-8526-70FDCA33D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155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ora da história | Rafael Di Lari">
            <a:extLst>
              <a:ext uri="{FF2B5EF4-FFF2-40B4-BE49-F238E27FC236}">
                <a16:creationId xmlns:a16="http://schemas.microsoft.com/office/drawing/2014/main" id="{E3F99792-4000-1B32-8526-70FDCA33D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0175" cy="324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65895FE-F425-9927-43E0-D3032D224CB7}"/>
              </a:ext>
            </a:extLst>
          </p:cNvPr>
          <p:cNvSpPr txBox="1"/>
          <p:nvPr/>
        </p:nvSpPr>
        <p:spPr>
          <a:xfrm>
            <a:off x="4870175" y="701862"/>
            <a:ext cx="609765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altLang="en-US" sz="2800" dirty="0">
                <a:latin typeface="Abadi Extra Light" panose="020B0204020104020204" pitchFamily="34" charset="0"/>
              </a:rPr>
              <a:t>Ainda na pré-história, tais substâncias eram utilizadas pelo homem para a produção de calor, para realização de pinturas nos corpos, em cerâmicas e em desenhos nas cavernas.</a:t>
            </a:r>
            <a:endParaRPr lang="pt-BR" sz="2800" dirty="0">
              <a:latin typeface="Abadi Extra Light" panose="020B0204020104020204" pitchFamily="34" charset="0"/>
            </a:endParaRPr>
          </a:p>
        </p:txBody>
      </p:sp>
      <p:pic>
        <p:nvPicPr>
          <p:cNvPr id="4" name="Picture 5" descr="bisao">
            <a:extLst>
              <a:ext uri="{FF2B5EF4-FFF2-40B4-BE49-F238E27FC236}">
                <a16:creationId xmlns:a16="http://schemas.microsoft.com/office/drawing/2014/main" id="{91B7F86F-9410-BB8F-F123-81F7F230E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175" y="3246783"/>
            <a:ext cx="3887788" cy="266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image011">
            <a:extLst>
              <a:ext uri="{FF2B5EF4-FFF2-40B4-BE49-F238E27FC236}">
                <a16:creationId xmlns:a16="http://schemas.microsoft.com/office/drawing/2014/main" id="{72B50186-9121-D7E1-231F-99DA687AB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103" y="3246783"/>
            <a:ext cx="1800225" cy="266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265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MUSA GLICERINA 100ML">
            <a:extLst>
              <a:ext uri="{FF2B5EF4-FFF2-40B4-BE49-F238E27FC236}">
                <a16:creationId xmlns:a16="http://schemas.microsoft.com/office/drawing/2014/main" id="{72886764-187D-A98F-C500-C5EE48D01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832" y="4714668"/>
            <a:ext cx="2143332" cy="214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ora da história | Rafael Di Lari">
            <a:extLst>
              <a:ext uri="{FF2B5EF4-FFF2-40B4-BE49-F238E27FC236}">
                <a16:creationId xmlns:a16="http://schemas.microsoft.com/office/drawing/2014/main" id="{E3F99792-4000-1B32-8526-70FDCA33D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0175" cy="324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DA5B16CE-E83C-4AD6-4D0A-0141216A966C}"/>
              </a:ext>
            </a:extLst>
          </p:cNvPr>
          <p:cNvSpPr txBox="1">
            <a:spLocks noChangeArrowheads="1"/>
          </p:cNvSpPr>
          <p:nvPr/>
        </p:nvSpPr>
        <p:spPr>
          <a:xfrm>
            <a:off x="5011082" y="2993337"/>
            <a:ext cx="4621488" cy="18851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None/>
            </a:pPr>
            <a:r>
              <a:rPr lang="pt-BR" altLang="en-US" dirty="0">
                <a:latin typeface="Abadi Extra Light" panose="020B0204020104020204" pitchFamily="34" charset="0"/>
              </a:rPr>
              <a:t>	Desde os alquimistas do século XVI, as técnicas para extração de substâncias foram sendo aperfeiçoadas.</a:t>
            </a:r>
          </a:p>
        </p:txBody>
      </p:sp>
      <p:pic>
        <p:nvPicPr>
          <p:cNvPr id="15362" name="Picture 2" descr="A Vida Intelectual: Alquimia">
            <a:extLst>
              <a:ext uri="{FF2B5EF4-FFF2-40B4-BE49-F238E27FC236}">
                <a16:creationId xmlns:a16="http://schemas.microsoft.com/office/drawing/2014/main" id="{AF562EB5-D7BF-52D6-BB0C-2B5DA0246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70" y="523460"/>
            <a:ext cx="3915513" cy="2199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F224F003-8960-1091-0D2F-C951ADEE6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96" y="5148475"/>
            <a:ext cx="82804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800" dirty="0">
                <a:latin typeface="Abadi Extra Light" panose="020B0204020104020204" pitchFamily="34" charset="0"/>
              </a:rPr>
              <a:t>Do limão extraiu-se o ácido cítrico (C6H8O7);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800" dirty="0">
                <a:latin typeface="Abadi Extra Light" panose="020B0204020104020204" pitchFamily="34" charset="0"/>
              </a:rPr>
              <a:t>Das gorduras animais, extraiu-se a glicerina (C3H8O3).</a:t>
            </a:r>
          </a:p>
        </p:txBody>
      </p:sp>
      <p:pic>
        <p:nvPicPr>
          <p:cNvPr id="15364" name="Picture 4" descr="Limao Png Imagens – Download Grátis no Freepik">
            <a:extLst>
              <a:ext uri="{FF2B5EF4-FFF2-40B4-BE49-F238E27FC236}">
                <a16:creationId xmlns:a16="http://schemas.microsoft.com/office/drawing/2014/main" id="{5307A924-FEE4-C5C5-E87E-D58098F40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742" y="3516799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336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842d31d-e864-4629-bf8e-207b5fb3a67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AA8B96D07D8148994222063F629C03" ma:contentTypeVersion="15" ma:contentTypeDescription="Create a new document." ma:contentTypeScope="" ma:versionID="170db74f33ef875ced8d733c325f9076">
  <xsd:schema xmlns:xsd="http://www.w3.org/2001/XMLSchema" xmlns:xs="http://www.w3.org/2001/XMLSchema" xmlns:p="http://schemas.microsoft.com/office/2006/metadata/properties" xmlns:ns3="7842d31d-e864-4629-bf8e-207b5fb3a676" targetNamespace="http://schemas.microsoft.com/office/2006/metadata/properties" ma:root="true" ma:fieldsID="2f98c044271be4b58237fae77328a86f" ns3:_="">
    <xsd:import namespace="7842d31d-e864-4629-bf8e-207b5fb3a67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42d31d-e864-4629-bf8e-207b5fb3a6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0FAACB-969D-4DAC-9397-E8E4C938A1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1606742-8E04-48E8-8ABF-50279596094B}">
  <ds:schemaRefs>
    <ds:schemaRef ds:uri="http://purl.org/dc/dcmitype/"/>
    <ds:schemaRef ds:uri="http://schemas.microsoft.com/office/2006/documentManagement/types"/>
    <ds:schemaRef ds:uri="http://purl.org/dc/terms/"/>
    <ds:schemaRef ds:uri="7842d31d-e864-4629-bf8e-207b5fb3a676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1CAFA35-E6D0-4A41-8EF0-0FF7DFEB8C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42d31d-e864-4629-bf8e-207b5fb3a6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2045</TotalTime>
  <Words>2364</Words>
  <Application>Microsoft Office PowerPoint</Application>
  <PresentationFormat>Ecrã Panorâmico</PresentationFormat>
  <Paragraphs>230</Paragraphs>
  <Slides>61</Slides>
  <Notes>0</Notes>
  <HiddenSlides>0</HiddenSlides>
  <MMClips>0</MMClips>
  <ScaleCrop>false</ScaleCrop>
  <HeadingPairs>
    <vt:vector size="8" baseType="variant">
      <vt:variant>
        <vt:lpstr>Tipos de letra usados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61</vt:i4>
      </vt:variant>
    </vt:vector>
  </HeadingPairs>
  <TitlesOfParts>
    <vt:vector size="72" baseType="lpstr">
      <vt:lpstr>Abadi Extra Light</vt:lpstr>
      <vt:lpstr>Agency FB</vt:lpstr>
      <vt:lpstr>Aptos</vt:lpstr>
      <vt:lpstr>Aptos Display</vt:lpstr>
      <vt:lpstr>Arial</vt:lpstr>
      <vt:lpstr>Book Antiqua</vt:lpstr>
      <vt:lpstr>Times New Roman</vt:lpstr>
      <vt:lpstr>ui-sans-serif</vt:lpstr>
      <vt:lpstr>Wingdings</vt:lpstr>
      <vt:lpstr>Tema do Office</vt:lpstr>
      <vt:lpstr>ISIS/Draw Sketch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Carlos Antonio Barros e Silva Junior</dc:creator>
  <cp:lastModifiedBy>Carlos Antonio Barros e Silva Junior</cp:lastModifiedBy>
  <cp:revision>6</cp:revision>
  <dcterms:created xsi:type="dcterms:W3CDTF">2024-07-15T22:18:45Z</dcterms:created>
  <dcterms:modified xsi:type="dcterms:W3CDTF">2026-03-13T15:20:32Z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0x01010083AA8B96D07D8148994222063F629C03</vt:lpwstr>
  </property>
</Properties>
</file>