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3" r:id="rId14"/>
    <p:sldId id="267" r:id="rId15"/>
    <p:sldId id="269" r:id="rId16"/>
    <p:sldId id="268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221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93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96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62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79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55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650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136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01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671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2166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334F-D11C-44E4-A959-C5250FF01A15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20242-77B5-437D-8183-89425414FE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79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11268635" cy="23876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Curso Técnico Integrado em Informática</a:t>
            </a:r>
            <a:br>
              <a:rPr lang="pt-BR" dirty="0" smtClean="0"/>
            </a:br>
            <a:r>
              <a:rPr lang="pt-BR" dirty="0" smtClean="0"/>
              <a:t>Eletricidade Instrumental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3999" y="3117944"/>
            <a:ext cx="9144000" cy="1655762"/>
          </a:xfrm>
        </p:spPr>
        <p:txBody>
          <a:bodyPr>
            <a:normAutofit fontScale="40000" lnSpcReduction="20000"/>
          </a:bodyPr>
          <a:lstStyle/>
          <a:p>
            <a:r>
              <a:rPr lang="pt-BR" sz="7000" dirty="0" smtClean="0"/>
              <a:t>Leis de </a:t>
            </a:r>
            <a:r>
              <a:rPr lang="pt-BR" sz="7000" dirty="0" err="1" smtClean="0"/>
              <a:t>Kirchhoff</a:t>
            </a:r>
            <a:endParaRPr lang="pt-BR" sz="7000" dirty="0" smtClean="0"/>
          </a:p>
          <a:p>
            <a:r>
              <a:rPr lang="pt-BR" sz="7000" dirty="0" smtClean="0"/>
              <a:t>Resistores e Código de Cores</a:t>
            </a:r>
            <a:endParaRPr lang="pt-BR" sz="7000" dirty="0"/>
          </a:p>
          <a:p>
            <a:endParaRPr lang="pt-BR" dirty="0" smtClean="0"/>
          </a:p>
          <a:p>
            <a:r>
              <a:rPr lang="pt-BR" dirty="0" smtClean="0"/>
              <a:t>						</a:t>
            </a:r>
          </a:p>
          <a:p>
            <a:pPr algn="r"/>
            <a:r>
              <a:rPr lang="pt-BR" sz="5100" dirty="0" smtClean="0"/>
              <a:t>Prof. César Augusto</a:t>
            </a:r>
            <a:endParaRPr lang="pt-BR" sz="5100" dirty="0"/>
          </a:p>
        </p:txBody>
      </p:sp>
    </p:spTree>
    <p:extLst>
      <p:ext uri="{BB962C8B-B14F-4D97-AF65-F5344CB8AC3E}">
        <p14:creationId xmlns:p14="http://schemas.microsoft.com/office/powerpoint/2010/main" val="764161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Resistores: dispositivos cujo valor de resistência, </a:t>
            </a:r>
            <a:r>
              <a:rPr lang="pt-BR" sz="3100" dirty="0" smtClean="0">
                <a:solidFill>
                  <a:schemeClr val="accent1"/>
                </a:solidFill>
              </a:rPr>
              <a:t>sob condições normais</a:t>
            </a:r>
            <a:r>
              <a:rPr lang="pt-BR" sz="3100" dirty="0" smtClean="0"/>
              <a:t>, permanece constante.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Tem dois usos principais: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Transformar energia elétrica em energia térmica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Limitar a corrente elétrica em um circuito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 smtClean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2272" y="3926542"/>
            <a:ext cx="2728410" cy="274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53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Tipos de Resistores: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Comercialmente podem ser encontrados com diversas tecnologias de fabricação: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Filme Metálico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Filme Carbono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Fio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SMD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lvl="1" algn="l"/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</p:txBody>
      </p:sp>
    </p:spTree>
    <p:extLst>
      <p:ext uri="{BB962C8B-B14F-4D97-AF65-F5344CB8AC3E}">
        <p14:creationId xmlns:p14="http://schemas.microsoft.com/office/powerpoint/2010/main" val="4280860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Tipos de Resistores: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Características: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Tolerância: os resistores não são componentes ideais, podem apresentar pequenas margens de erros, expressa em % (para mais ou para menos)</a:t>
            </a:r>
            <a:endParaRPr lang="pt-BR" sz="2700" dirty="0" smtClean="0"/>
          </a:p>
          <a:p>
            <a:pPr lvl="1" algn="l"/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</p:txBody>
      </p:sp>
    </p:spTree>
    <p:extLst>
      <p:ext uri="{BB962C8B-B14F-4D97-AF65-F5344CB8AC3E}">
        <p14:creationId xmlns:p14="http://schemas.microsoft.com/office/powerpoint/2010/main" val="9630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Tipos de Resistores: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Resistores de Fio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Componentes robustos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Suportam altas temperaturas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Geralmente na cor verde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Composto por um tubo cerâmico que envolve</a:t>
            </a:r>
          </a:p>
          <a:p>
            <a:pPr lvl="1" algn="l"/>
            <a:r>
              <a:rPr lang="pt-BR" sz="2700" dirty="0" smtClean="0"/>
              <a:t>uma bobina de fio com alto poder resistivo</a:t>
            </a:r>
          </a:p>
          <a:p>
            <a:pPr lvl="1" algn="l"/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571" y="3755459"/>
            <a:ext cx="3839111" cy="2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60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Tipos de Resistores: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Resistores de Filme de Carbono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Feitos de tubo de vidro revestido por uma película de carbono	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Possuem uma faixa de valores que vai até 10M</a:t>
            </a:r>
            <a:r>
              <a:rPr lang="el-GR" sz="2700" dirty="0" smtClean="0"/>
              <a:t>Ω</a:t>
            </a:r>
            <a:endParaRPr lang="pt-BR" sz="23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86" y="3943166"/>
            <a:ext cx="3439005" cy="262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486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Tipos de Resistores: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Resistores SMD (Surface </a:t>
            </a:r>
            <a:r>
              <a:rPr lang="pt-BR" sz="3100" dirty="0" err="1" smtClean="0"/>
              <a:t>Mounting</a:t>
            </a:r>
            <a:r>
              <a:rPr lang="pt-BR" sz="3100" dirty="0" smtClean="0"/>
              <a:t> </a:t>
            </a:r>
            <a:r>
              <a:rPr lang="pt-BR" sz="3100" dirty="0" err="1" smtClean="0"/>
              <a:t>Devices</a:t>
            </a:r>
            <a:r>
              <a:rPr lang="pt-BR" sz="3100" dirty="0" smtClean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Surgiram em virtude da miniaturização dos circuitos eletrônicos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São soldados diretamente nas trilhas das placas de circuitos eletrônicos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523" y="4383741"/>
            <a:ext cx="3809149" cy="236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42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Tipos de Resistores: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Resistores de Filme Metálico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Bastante utilizado na indústria eletrônica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Parecidos com o de Filme de carbono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A diferença é que é revestido de níquel-cromo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193" y="3348318"/>
            <a:ext cx="4107521" cy="292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17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Leitura de Resistores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Resistores de fio geralmente vem com seus valores impressos em seu próprio corpo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755" y="3226843"/>
            <a:ext cx="3219899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7692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Leitura de Resistores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Resistores de Filme: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800" dirty="0"/>
              <a:t>Devido ao tamanho reduzido dos </a:t>
            </a:r>
            <a:r>
              <a:rPr lang="pt-BR" sz="2800" dirty="0" smtClean="0"/>
              <a:t>resistores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800" dirty="0" smtClean="0"/>
              <a:t>Devido a maneira que são colocados nos circuitos eletrônicos...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800" dirty="0" smtClean="0"/>
              <a:t>... Faz-se necessário codificar em cores...</a:t>
            </a:r>
            <a:endParaRPr lang="pt-BR" sz="2700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4227901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2" y="154175"/>
            <a:ext cx="9798423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Resistores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344422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Leitura de Resistores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Já os de filme vem com faixas coloridas, devido a possuir tamanho reduzido e possibilidade da impressão ser voltada para baixo durante a montagem.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pt-BR" sz="27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98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dirty="0" err="1" smtClean="0"/>
              <a:t>Kircchoff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1655762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Envolvem conceitos básicos para a resolução e análise de circuitos elétricos;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Tanto em corrente contínua como em corrente alternada</a:t>
            </a: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1611277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Elementos que formam um circuito: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Ramo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Nó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pt-BR" sz="2700" dirty="0" smtClean="0"/>
              <a:t>Malha</a:t>
            </a:r>
            <a:endParaRPr lang="pt-BR" sz="27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171577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Ramo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Qualquer parte de um circuito elétrico ligado composta por um ou mais dispositivos ligados em série</a:t>
            </a:r>
            <a:endParaRPr lang="pt-BR" sz="3100" dirty="0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965" y="3731446"/>
            <a:ext cx="3866949" cy="241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98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Nó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Qualquer ponto de um circuito elétrico no qual há a conexão de três ou mais ramos</a:t>
            </a:r>
            <a:endParaRPr lang="pt-BR" sz="3100" dirty="0"/>
          </a:p>
        </p:txBody>
      </p:sp>
      <p:pic>
        <p:nvPicPr>
          <p:cNvPr id="4" name="Imagem 3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252" y="3685183"/>
            <a:ext cx="5080181" cy="2307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40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Malha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Qualquer parte de um circuito elétrico cujos ramos formam um caminho fechado para a corrente.</a:t>
            </a:r>
            <a:endParaRPr lang="pt-BR" sz="3100" dirty="0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640" y="3448215"/>
            <a:ext cx="5398089" cy="2848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86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Lei dos Nós – 1ª Lei de </a:t>
            </a:r>
            <a:r>
              <a:rPr lang="pt-BR" sz="3100" dirty="0" err="1" smtClean="0"/>
              <a:t>Kirchhoff</a:t>
            </a:r>
            <a:r>
              <a:rPr lang="pt-BR" sz="3100" dirty="0" smtClean="0"/>
              <a:t> (Correntes)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A soma algébrica das correntes que chegam a um nó é igual a soma das correntes que saem desse nó.</a:t>
            </a:r>
            <a:endParaRPr lang="pt-BR" sz="3100" dirty="0"/>
          </a:p>
        </p:txBody>
      </p:sp>
      <p:grpSp>
        <p:nvGrpSpPr>
          <p:cNvPr id="7" name="Grupo 6"/>
          <p:cNvGrpSpPr/>
          <p:nvPr/>
        </p:nvGrpSpPr>
        <p:grpSpPr>
          <a:xfrm>
            <a:off x="4726443" y="3415552"/>
            <a:ext cx="2819794" cy="3321423"/>
            <a:chOff x="8061315" y="3024701"/>
            <a:chExt cx="2819794" cy="3591252"/>
          </a:xfrm>
        </p:grpSpPr>
        <p:pic>
          <p:nvPicPr>
            <p:cNvPr id="4" name="Imagem 3" descr="Recorte de Tela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1315" y="3024701"/>
              <a:ext cx="2819794" cy="3591252"/>
            </a:xfrm>
            <a:prstGeom prst="rect">
              <a:avLst/>
            </a:prstGeom>
          </p:spPr>
        </p:pic>
        <p:sp>
          <p:nvSpPr>
            <p:cNvPr id="6" name="Retângulo 5"/>
            <p:cNvSpPr/>
            <p:nvPr/>
          </p:nvSpPr>
          <p:spPr>
            <a:xfrm>
              <a:off x="8404412" y="5768788"/>
              <a:ext cx="2111188" cy="5109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33713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Lei dos Nós – 1ª Lei de </a:t>
            </a:r>
            <a:r>
              <a:rPr lang="pt-BR" sz="3100" dirty="0" err="1" smtClean="0"/>
              <a:t>Kirchhoff</a:t>
            </a:r>
            <a:r>
              <a:rPr lang="pt-BR" sz="3100" dirty="0" smtClean="0"/>
              <a:t> (Correntes)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Exemplo no quadro</a:t>
            </a: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799842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1683" y="154175"/>
            <a:ext cx="6853518" cy="1056060"/>
          </a:xfrm>
        </p:spPr>
        <p:txBody>
          <a:bodyPr>
            <a:normAutofit/>
          </a:bodyPr>
          <a:lstStyle/>
          <a:p>
            <a:r>
              <a:rPr lang="pt-BR" dirty="0" smtClean="0"/>
              <a:t>Leis de </a:t>
            </a:r>
            <a:r>
              <a:rPr lang="pt-BR" i="1" dirty="0" err="1" smtClean="0"/>
              <a:t>Kirchhoff</a:t>
            </a:r>
            <a:endParaRPr lang="pt-BR" i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2729" y="1934602"/>
            <a:ext cx="11187953" cy="218019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Lei das malhas – 2ª Lei de </a:t>
            </a:r>
            <a:r>
              <a:rPr lang="pt-BR" sz="3100" dirty="0" err="1" smtClean="0"/>
              <a:t>Kirchhoff</a:t>
            </a:r>
            <a:r>
              <a:rPr lang="pt-BR" sz="3100" dirty="0" smtClean="0"/>
              <a:t> (Tensões)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sz="3100" dirty="0" smtClean="0"/>
              <a:t>A soma das quedas de tensão nos resistores é igual à tensão total aplicada na malha.</a:t>
            </a: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val="4928327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2158</TotalTime>
  <Words>469</Words>
  <Application>Microsoft Office PowerPoint</Application>
  <PresentationFormat>Widescreen</PresentationFormat>
  <Paragraphs>94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do Office</vt:lpstr>
      <vt:lpstr>Curso Técnico Integrado em Informática Eletricidade Instrumental</vt:lpstr>
      <vt:lpstr>Leis de Kircchoff</vt:lpstr>
      <vt:lpstr>Leis de Kirchhoff</vt:lpstr>
      <vt:lpstr>Leis de Kirchhoff</vt:lpstr>
      <vt:lpstr>Leis de Kirchhoff</vt:lpstr>
      <vt:lpstr>Leis de Kirchhoff</vt:lpstr>
      <vt:lpstr>Leis de Kirchhoff</vt:lpstr>
      <vt:lpstr>Leis de Kirchhoff</vt:lpstr>
      <vt:lpstr>Leis de Kirchhoff</vt:lpstr>
      <vt:lpstr>Resistores</vt:lpstr>
      <vt:lpstr>Resistores</vt:lpstr>
      <vt:lpstr>Resistores</vt:lpstr>
      <vt:lpstr>Resistores</vt:lpstr>
      <vt:lpstr>Resistores</vt:lpstr>
      <vt:lpstr>Resistores</vt:lpstr>
      <vt:lpstr>Resistores</vt:lpstr>
      <vt:lpstr>Resistores</vt:lpstr>
      <vt:lpstr>Resistores</vt:lpstr>
      <vt:lpstr>Resistores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Técnico Integrado em Informática Eletricidade Instrumental</dc:title>
  <dc:creator>Cesar Augusto de Freitas Azevedo</dc:creator>
  <cp:lastModifiedBy>Cesar Augusto de Freitas Azevedo</cp:lastModifiedBy>
  <cp:revision>19</cp:revision>
  <dcterms:created xsi:type="dcterms:W3CDTF">2015-09-08T22:02:33Z</dcterms:created>
  <dcterms:modified xsi:type="dcterms:W3CDTF">2015-09-10T10:01:31Z</dcterms:modified>
</cp:coreProperties>
</file>