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53"/>
  </p:notesMasterIdLst>
  <p:sldIdLst>
    <p:sldId id="257" r:id="rId2"/>
    <p:sldId id="356" r:id="rId3"/>
    <p:sldId id="363" r:id="rId4"/>
    <p:sldId id="364" r:id="rId5"/>
    <p:sldId id="287" r:id="rId6"/>
    <p:sldId id="382" r:id="rId7"/>
    <p:sldId id="312" r:id="rId8"/>
    <p:sldId id="383" r:id="rId9"/>
    <p:sldId id="384" r:id="rId10"/>
    <p:sldId id="385" r:id="rId11"/>
    <p:sldId id="386" r:id="rId12"/>
    <p:sldId id="387" r:id="rId13"/>
    <p:sldId id="391" r:id="rId14"/>
    <p:sldId id="390" r:id="rId15"/>
    <p:sldId id="389" r:id="rId16"/>
    <p:sldId id="388" r:id="rId17"/>
    <p:sldId id="392" r:id="rId18"/>
    <p:sldId id="397" r:id="rId19"/>
    <p:sldId id="396" r:id="rId20"/>
    <p:sldId id="395" r:id="rId21"/>
    <p:sldId id="394" r:id="rId22"/>
    <p:sldId id="393" r:id="rId23"/>
    <p:sldId id="398" r:id="rId24"/>
    <p:sldId id="399" r:id="rId25"/>
    <p:sldId id="400" r:id="rId26"/>
    <p:sldId id="401" r:id="rId27"/>
    <p:sldId id="407" r:id="rId28"/>
    <p:sldId id="406" r:id="rId29"/>
    <p:sldId id="405" r:id="rId30"/>
    <p:sldId id="404" r:id="rId31"/>
    <p:sldId id="403" r:id="rId32"/>
    <p:sldId id="402" r:id="rId33"/>
    <p:sldId id="408" r:id="rId34"/>
    <p:sldId id="411" r:id="rId35"/>
    <p:sldId id="410" r:id="rId36"/>
    <p:sldId id="409" r:id="rId37"/>
    <p:sldId id="365" r:id="rId38"/>
    <p:sldId id="366" r:id="rId39"/>
    <p:sldId id="367" r:id="rId40"/>
    <p:sldId id="381" r:id="rId41"/>
    <p:sldId id="369" r:id="rId42"/>
    <p:sldId id="370" r:id="rId43"/>
    <p:sldId id="372" r:id="rId44"/>
    <p:sldId id="371" r:id="rId45"/>
    <p:sldId id="374" r:id="rId46"/>
    <p:sldId id="375" r:id="rId47"/>
    <p:sldId id="376" r:id="rId48"/>
    <p:sldId id="377" r:id="rId49"/>
    <p:sldId id="378" r:id="rId50"/>
    <p:sldId id="379" r:id="rId51"/>
    <p:sldId id="380" r:id="rId5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4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4B3CA7-08DC-475C-B0A2-AE2CDE7E42D7}" type="datetimeFigureOut">
              <a:rPr lang="en-US" smtClean="0"/>
              <a:t>9/22/2013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E7E241-04EB-4030-B96B-744F1BCE47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887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7DE5012-491D-488C-A1B5-F6F1094DB14E}" type="datetimeFigureOut">
              <a:rPr lang="en-US" smtClean="0"/>
              <a:t>9/22/2013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5012-491D-488C-A1B5-F6F1094DB14E}" type="datetimeFigureOut">
              <a:rPr lang="en-US" smtClean="0"/>
              <a:t>9/22/2013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5012-491D-488C-A1B5-F6F1094DB14E}" type="datetimeFigureOut">
              <a:rPr lang="en-US" smtClean="0"/>
              <a:t>9/22/2013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5012-491D-488C-A1B5-F6F1094DB14E}" type="datetimeFigureOut">
              <a:rPr lang="en-US" smtClean="0"/>
              <a:t>9/22/2013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5012-491D-488C-A1B5-F6F1094DB14E}" type="datetimeFigureOut">
              <a:rPr lang="en-US" smtClean="0"/>
              <a:t>9/22/2013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5012-491D-488C-A1B5-F6F1094DB14E}" type="datetimeFigureOut">
              <a:rPr lang="en-US" smtClean="0"/>
              <a:t>9/22/2013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5012-491D-488C-A1B5-F6F1094DB14E}" type="datetimeFigureOut">
              <a:rPr lang="en-US" smtClean="0"/>
              <a:t>9/22/2013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5012-491D-488C-A1B5-F6F1094DB14E}" type="datetimeFigureOut">
              <a:rPr lang="en-US" smtClean="0"/>
              <a:t>9/22/2013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5012-491D-488C-A1B5-F6F1094DB14E}" type="datetimeFigureOut">
              <a:rPr lang="en-US" smtClean="0"/>
              <a:t>9/22/2013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5012-491D-488C-A1B5-F6F1094DB14E}" type="datetimeFigureOut">
              <a:rPr lang="en-US" smtClean="0"/>
              <a:t>9/22/2013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E5012-491D-488C-A1B5-F6F1094DB14E}" type="datetimeFigureOut">
              <a:rPr lang="en-US" smtClean="0"/>
              <a:t>9/22/2013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7DE5012-491D-488C-A1B5-F6F1094DB14E}" type="datetimeFigureOut">
              <a:rPr lang="en-US" smtClean="0"/>
              <a:t>9/22/2013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A9C32803-3119-4E99-853E-9670572438A1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4008" y="3284984"/>
            <a:ext cx="3600400" cy="936104"/>
          </a:xfrm>
        </p:spPr>
        <p:txBody>
          <a:bodyPr>
            <a:normAutofit/>
          </a:bodyPr>
          <a:lstStyle/>
          <a:p>
            <a:pPr algn="ctr"/>
            <a:r>
              <a:rPr lang="en-US" sz="5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</a:t>
            </a:r>
            <a:endParaRPr lang="en-US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07504" y="3284984"/>
            <a:ext cx="4320480" cy="2736304"/>
          </a:xfrm>
        </p:spPr>
        <p:txBody>
          <a:bodyPr>
            <a:norm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pt-B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Teacher</a:t>
            </a:r>
            <a:r>
              <a:rPr lang="pt-BR" b="1" dirty="0" smtClean="0"/>
              <a:t>: </a:t>
            </a:r>
            <a:r>
              <a:rPr lang="pt-BR" dirty="0" smtClean="0"/>
              <a:t>Cristiane Cruz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t-B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E-mail: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dirty="0" smtClean="0"/>
              <a:t>cristiane.cruz@ifrn.edu.br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t-B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Site: </a:t>
            </a:r>
            <a:r>
              <a:rPr lang="pt-BR" dirty="0" smtClean="0"/>
              <a:t>http</a:t>
            </a:r>
            <a:r>
              <a:rPr lang="pt-BR" dirty="0"/>
              <a:t>://docente.ifrn.edu.br/docente/cristianecruz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t-B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Facebook</a:t>
            </a:r>
            <a:r>
              <a:rPr lang="pt-B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dirty="0" smtClean="0"/>
              <a:t>Cristiane de Brito Cruz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t-B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Twitter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pt-BR" dirty="0" smtClean="0"/>
              <a:t>@chris_divine09</a:t>
            </a:r>
          </a:p>
          <a:p>
            <a:endParaRPr lang="pt-B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332656"/>
            <a:ext cx="4070283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0728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43718" y="778710"/>
            <a:ext cx="3884266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/>
              <a:t>Back </a:t>
            </a:r>
            <a:r>
              <a:rPr lang="pt-BR" sz="2400" b="1" dirty="0" err="1"/>
              <a:t>up</a:t>
            </a:r>
            <a:r>
              <a:rPr lang="pt-BR" sz="2400" b="1" dirty="0"/>
              <a:t> </a:t>
            </a:r>
            <a:endParaRPr lang="pt-BR" sz="2400" b="1" dirty="0" smtClean="0"/>
          </a:p>
          <a:p>
            <a:r>
              <a:rPr lang="en-US" sz="2400" b="1" dirty="0"/>
              <a:t>Boot up</a:t>
            </a:r>
          </a:p>
          <a:p>
            <a:r>
              <a:rPr lang="en-US" sz="2400" b="1" dirty="0"/>
              <a:t>Call off with</a:t>
            </a:r>
          </a:p>
          <a:p>
            <a:pPr lvl="0"/>
            <a:r>
              <a:rPr lang="en-US" sz="2400" b="1" dirty="0" err="1" smtClean="0">
                <a:solidFill>
                  <a:srgbClr val="FF0000"/>
                </a:solidFill>
              </a:rPr>
              <a:t>Arrebatar</a:t>
            </a:r>
            <a:r>
              <a:rPr lang="en-US" sz="2400" b="1" dirty="0">
                <a:solidFill>
                  <a:srgbClr val="FF0000"/>
                </a:solidFill>
              </a:rPr>
              <a:t>, </a:t>
            </a:r>
            <a:r>
              <a:rPr lang="en-US" sz="2400" b="1" dirty="0" err="1">
                <a:solidFill>
                  <a:srgbClr val="FF0000"/>
                </a:solidFill>
              </a:rPr>
              <a:t>empolgar</a:t>
            </a:r>
            <a:r>
              <a:rPr lang="en-US" sz="2400" b="1" dirty="0">
                <a:solidFill>
                  <a:srgbClr val="FF0000"/>
                </a:solidFill>
              </a:rPr>
              <a:t>-se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Come </a:t>
            </a:r>
            <a:r>
              <a:rPr lang="en-US" sz="2400" b="1" dirty="0" smtClean="0"/>
              <a:t>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Find </a:t>
            </a:r>
            <a:r>
              <a:rPr lang="en-US" sz="2400" b="1" dirty="0" smtClean="0"/>
              <a:t>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 smtClean="0"/>
              <a:t>Get together</a:t>
            </a:r>
            <a:endParaRPr lang="pt-BR" sz="2400" dirty="0" smtClean="0"/>
          </a:p>
          <a:p>
            <a:r>
              <a:rPr lang="en-US" sz="2400" b="1" dirty="0" smtClean="0"/>
              <a:t>Get up </a:t>
            </a:r>
            <a:endParaRPr lang="en-US" sz="2400" b="1" dirty="0" smtClean="0"/>
          </a:p>
          <a:p>
            <a:r>
              <a:rPr lang="en-US" sz="2400" b="1" dirty="0"/>
              <a:t>Go back </a:t>
            </a:r>
            <a:endParaRPr lang="pt-BR" sz="2400" b="1" dirty="0"/>
          </a:p>
          <a:p>
            <a:r>
              <a:rPr lang="en-US" sz="2400" b="1" dirty="0"/>
              <a:t>Go off</a:t>
            </a:r>
            <a:endParaRPr lang="pt-BR" sz="2400" b="1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0" y="404664"/>
            <a:ext cx="2883234" cy="600164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Lock </a:t>
            </a:r>
            <a:r>
              <a:rPr lang="en-US" sz="2400" b="1" dirty="0" smtClean="0"/>
              <a:t>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</a:t>
            </a:r>
            <a:r>
              <a:rPr lang="en-US" sz="2400" b="1" dirty="0" smtClean="0"/>
              <a:t>out</a:t>
            </a:r>
          </a:p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/>
              <a:t>Run up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/>
              <a:t>Turn into</a:t>
            </a:r>
            <a:endParaRPr lang="pt-BR" sz="2400" dirty="0"/>
          </a:p>
          <a:p>
            <a:r>
              <a:rPr lang="en-US" sz="2400" b="1" dirty="0"/>
              <a:t>Turn off </a:t>
            </a:r>
            <a:endParaRPr lang="pt-BR" sz="2400" dirty="0"/>
          </a:p>
          <a:p>
            <a:r>
              <a:rPr lang="en-US" sz="2400" b="1" dirty="0"/>
              <a:t>Turn on </a:t>
            </a:r>
            <a:endParaRPr lang="pt-BR" sz="2400" dirty="0"/>
          </a:p>
          <a:p>
            <a:r>
              <a:rPr lang="en-US" sz="2400" b="1" dirty="0"/>
              <a:t>Type in</a:t>
            </a:r>
            <a:endParaRPr lang="pt-BR" sz="2400" dirty="0"/>
          </a:p>
          <a:p>
            <a:r>
              <a:rPr lang="en-US" sz="2400" b="1" dirty="0"/>
              <a:t>Wake </a:t>
            </a:r>
            <a:r>
              <a:rPr lang="en-US" sz="2400" b="1" dirty="0" smtClean="0"/>
              <a:t>up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11160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11072" y="778710"/>
            <a:ext cx="4060927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/>
              <a:t>Back </a:t>
            </a:r>
            <a:r>
              <a:rPr lang="pt-BR" sz="2400" b="1" dirty="0" err="1"/>
              <a:t>up</a:t>
            </a:r>
            <a:r>
              <a:rPr lang="pt-BR" sz="2400" b="1" dirty="0"/>
              <a:t> </a:t>
            </a:r>
            <a:endParaRPr lang="pt-BR" sz="2400" b="1" dirty="0" smtClean="0"/>
          </a:p>
          <a:p>
            <a:r>
              <a:rPr lang="en-US" sz="2400" b="1" dirty="0"/>
              <a:t>Boot up</a:t>
            </a:r>
          </a:p>
          <a:p>
            <a:r>
              <a:rPr lang="en-US" sz="2400" b="1" dirty="0"/>
              <a:t>Call off with</a:t>
            </a:r>
          </a:p>
          <a:p>
            <a:r>
              <a:rPr lang="en-US" sz="2400" b="1" dirty="0"/>
              <a:t>Carry away</a:t>
            </a:r>
          </a:p>
          <a:p>
            <a:pPr lvl="0"/>
            <a:r>
              <a:rPr lang="en-US" sz="2400" b="1" dirty="0" err="1">
                <a:solidFill>
                  <a:srgbClr val="FF0000"/>
                </a:solidFill>
              </a:rPr>
              <a:t>Encontrar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acidentalmente</a:t>
            </a:r>
            <a:r>
              <a:rPr lang="en-US" sz="2400" b="1" dirty="0" smtClean="0"/>
              <a:t> </a:t>
            </a:r>
            <a:endParaRPr lang="pt-BR" sz="2400" dirty="0"/>
          </a:p>
          <a:p>
            <a:r>
              <a:rPr lang="en-US" sz="2400" b="1" dirty="0" smtClean="0"/>
              <a:t>Come </a:t>
            </a:r>
            <a:r>
              <a:rPr lang="en-US" sz="2400" b="1" dirty="0" smtClean="0"/>
              <a:t>down</a:t>
            </a:r>
          </a:p>
          <a:p>
            <a:r>
              <a:rPr lang="en-US" sz="2400" b="1" dirty="0" smtClean="0"/>
              <a:t>Find </a:t>
            </a:r>
            <a:r>
              <a:rPr lang="en-US" sz="2400" b="1" dirty="0" smtClean="0"/>
              <a:t>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 smtClean="0"/>
              <a:t>Get together</a:t>
            </a:r>
            <a:endParaRPr lang="pt-BR" sz="2400" dirty="0" smtClean="0"/>
          </a:p>
          <a:p>
            <a:r>
              <a:rPr lang="en-US" sz="2400" b="1" dirty="0" smtClean="0"/>
              <a:t>Get up </a:t>
            </a:r>
            <a:endParaRPr lang="en-US" sz="2400" b="1" dirty="0" smtClean="0"/>
          </a:p>
          <a:p>
            <a:r>
              <a:rPr lang="en-US" sz="2400" b="1" dirty="0"/>
              <a:t>Go back </a:t>
            </a:r>
            <a:endParaRPr lang="pt-BR" sz="2400" b="1" dirty="0"/>
          </a:p>
          <a:p>
            <a:r>
              <a:rPr lang="en-US" sz="2400" b="1" dirty="0"/>
              <a:t>Go off</a:t>
            </a:r>
            <a:endParaRPr lang="pt-BR" sz="2400" b="1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0" y="404664"/>
            <a:ext cx="2883234" cy="600164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Lock </a:t>
            </a:r>
            <a:r>
              <a:rPr lang="en-US" sz="2400" b="1" dirty="0" smtClean="0"/>
              <a:t>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</a:t>
            </a:r>
            <a:r>
              <a:rPr lang="en-US" sz="2400" b="1" dirty="0" smtClean="0"/>
              <a:t>out</a:t>
            </a:r>
          </a:p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/>
              <a:t>Run up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/>
              <a:t>Turn into</a:t>
            </a:r>
            <a:endParaRPr lang="pt-BR" sz="2400" dirty="0"/>
          </a:p>
          <a:p>
            <a:r>
              <a:rPr lang="en-US" sz="2400" b="1" dirty="0"/>
              <a:t>Turn off </a:t>
            </a:r>
            <a:endParaRPr lang="pt-BR" sz="2400" dirty="0"/>
          </a:p>
          <a:p>
            <a:r>
              <a:rPr lang="en-US" sz="2400" b="1" dirty="0"/>
              <a:t>Turn on </a:t>
            </a:r>
            <a:endParaRPr lang="pt-BR" sz="2400" dirty="0"/>
          </a:p>
          <a:p>
            <a:r>
              <a:rPr lang="en-US" sz="2400" b="1" dirty="0"/>
              <a:t>Type in</a:t>
            </a:r>
            <a:endParaRPr lang="pt-BR" sz="2400" dirty="0"/>
          </a:p>
          <a:p>
            <a:r>
              <a:rPr lang="en-US" sz="2400" b="1" dirty="0"/>
              <a:t>Wake </a:t>
            </a:r>
            <a:r>
              <a:rPr lang="en-US" sz="2400" b="1" dirty="0" smtClean="0"/>
              <a:t>up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89584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43718" y="778710"/>
            <a:ext cx="3884266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/>
              <a:t>Back </a:t>
            </a:r>
            <a:r>
              <a:rPr lang="pt-BR" sz="2400" b="1" dirty="0" err="1"/>
              <a:t>up</a:t>
            </a:r>
            <a:r>
              <a:rPr lang="pt-BR" sz="2400" b="1" dirty="0"/>
              <a:t> </a:t>
            </a:r>
            <a:endParaRPr lang="pt-BR" sz="2400" b="1" dirty="0" smtClean="0"/>
          </a:p>
          <a:p>
            <a:r>
              <a:rPr lang="en-US" sz="2400" b="1" dirty="0"/>
              <a:t>Boot up</a:t>
            </a:r>
          </a:p>
          <a:p>
            <a:r>
              <a:rPr lang="en-US" sz="2400" b="1" dirty="0"/>
              <a:t>Call off with</a:t>
            </a:r>
          </a:p>
          <a:p>
            <a:r>
              <a:rPr lang="en-US" sz="2400" b="1" dirty="0"/>
              <a:t>Carry away</a:t>
            </a:r>
          </a:p>
          <a:p>
            <a:r>
              <a:rPr lang="en-US" sz="2400" b="1" dirty="0" smtClean="0"/>
              <a:t>Come </a:t>
            </a:r>
            <a:r>
              <a:rPr lang="en-US" sz="2400" b="1" dirty="0" smtClean="0"/>
              <a:t>across</a:t>
            </a:r>
            <a:endParaRPr lang="pt-BR" sz="2400" dirty="0" smtClean="0"/>
          </a:p>
          <a:p>
            <a:pPr lvl="0"/>
            <a:r>
              <a:rPr lang="en-US" sz="2400" b="1" dirty="0" err="1">
                <a:solidFill>
                  <a:srgbClr val="FF0000"/>
                </a:solidFill>
              </a:rPr>
              <a:t>Descer</a:t>
            </a:r>
            <a:r>
              <a:rPr lang="en-US" sz="2400" b="1" dirty="0">
                <a:solidFill>
                  <a:srgbClr val="FF0000"/>
                </a:solidFill>
              </a:rPr>
              <a:t>, </a:t>
            </a:r>
            <a:r>
              <a:rPr lang="en-US" sz="2400" b="1" dirty="0" err="1">
                <a:solidFill>
                  <a:srgbClr val="FF0000"/>
                </a:solidFill>
              </a:rPr>
              <a:t>tornar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barato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Find </a:t>
            </a:r>
            <a:r>
              <a:rPr lang="en-US" sz="2400" b="1" dirty="0" smtClean="0"/>
              <a:t>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 smtClean="0"/>
              <a:t>Get together</a:t>
            </a:r>
            <a:endParaRPr lang="pt-BR" sz="2400" dirty="0" smtClean="0"/>
          </a:p>
          <a:p>
            <a:r>
              <a:rPr lang="en-US" sz="2400" b="1" dirty="0" smtClean="0"/>
              <a:t>Get up </a:t>
            </a:r>
            <a:endParaRPr lang="en-US" sz="2400" b="1" dirty="0" smtClean="0"/>
          </a:p>
          <a:p>
            <a:r>
              <a:rPr lang="en-US" sz="2400" b="1" dirty="0"/>
              <a:t>Go back </a:t>
            </a:r>
            <a:endParaRPr lang="pt-BR" sz="2400" b="1" dirty="0"/>
          </a:p>
          <a:p>
            <a:r>
              <a:rPr lang="en-US" sz="2400" b="1" dirty="0"/>
              <a:t>Go off</a:t>
            </a:r>
            <a:endParaRPr lang="pt-BR" sz="2400" b="1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0" y="404664"/>
            <a:ext cx="2883234" cy="600164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Lock </a:t>
            </a:r>
            <a:r>
              <a:rPr lang="en-US" sz="2400" b="1" dirty="0" smtClean="0"/>
              <a:t>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</a:t>
            </a:r>
            <a:r>
              <a:rPr lang="en-US" sz="2400" b="1" dirty="0" smtClean="0"/>
              <a:t>out</a:t>
            </a:r>
          </a:p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/>
              <a:t>Run up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/>
              <a:t>Turn into</a:t>
            </a:r>
            <a:endParaRPr lang="pt-BR" sz="2400" dirty="0"/>
          </a:p>
          <a:p>
            <a:r>
              <a:rPr lang="en-US" sz="2400" b="1" dirty="0"/>
              <a:t>Turn off </a:t>
            </a:r>
            <a:endParaRPr lang="pt-BR" sz="2400" dirty="0"/>
          </a:p>
          <a:p>
            <a:r>
              <a:rPr lang="en-US" sz="2400" b="1" dirty="0"/>
              <a:t>Turn on </a:t>
            </a:r>
            <a:endParaRPr lang="pt-BR" sz="2400" dirty="0"/>
          </a:p>
          <a:p>
            <a:r>
              <a:rPr lang="en-US" sz="2400" b="1" dirty="0"/>
              <a:t>Type in</a:t>
            </a:r>
            <a:endParaRPr lang="pt-BR" sz="2400" dirty="0"/>
          </a:p>
          <a:p>
            <a:r>
              <a:rPr lang="en-US" sz="2400" b="1" dirty="0"/>
              <a:t>Wake </a:t>
            </a:r>
            <a:r>
              <a:rPr lang="en-US" sz="2400" b="1" dirty="0" smtClean="0"/>
              <a:t>up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58822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43718" y="778710"/>
            <a:ext cx="3884266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/>
              <a:t>Back </a:t>
            </a:r>
            <a:r>
              <a:rPr lang="pt-BR" sz="2400" b="1" dirty="0" err="1"/>
              <a:t>up</a:t>
            </a:r>
            <a:r>
              <a:rPr lang="pt-BR" sz="2400" b="1" dirty="0"/>
              <a:t> </a:t>
            </a:r>
            <a:endParaRPr lang="pt-BR" sz="2400" b="1" dirty="0" smtClean="0"/>
          </a:p>
          <a:p>
            <a:r>
              <a:rPr lang="en-US" sz="2400" b="1" dirty="0"/>
              <a:t>Boot up</a:t>
            </a:r>
          </a:p>
          <a:p>
            <a:r>
              <a:rPr lang="en-US" sz="2400" b="1" dirty="0"/>
              <a:t>Call off with</a:t>
            </a:r>
          </a:p>
          <a:p>
            <a:r>
              <a:rPr lang="en-US" sz="2400" b="1" dirty="0"/>
              <a:t>Carry away</a:t>
            </a:r>
          </a:p>
          <a:p>
            <a:r>
              <a:rPr lang="en-US" sz="2400" b="1" dirty="0" smtClean="0"/>
              <a:t>Come </a:t>
            </a:r>
            <a:r>
              <a:rPr lang="en-US" sz="2400" b="1" dirty="0" smtClean="0"/>
              <a:t>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pPr lvl="0"/>
            <a:r>
              <a:rPr lang="en-US" sz="2400" b="1" dirty="0" err="1">
                <a:solidFill>
                  <a:srgbClr val="FF0000"/>
                </a:solidFill>
              </a:rPr>
              <a:t>Descobrir</a:t>
            </a:r>
            <a:r>
              <a:rPr lang="en-US" sz="2400" b="1" dirty="0">
                <a:solidFill>
                  <a:srgbClr val="FF0000"/>
                </a:solidFill>
              </a:rPr>
              <a:t>, </a:t>
            </a:r>
            <a:r>
              <a:rPr lang="en-US" sz="2400" b="1" dirty="0" err="1">
                <a:solidFill>
                  <a:srgbClr val="FF0000"/>
                </a:solidFill>
              </a:rPr>
              <a:t>achar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Get </a:t>
            </a:r>
            <a:r>
              <a:rPr lang="en-US" sz="2400" b="1" dirty="0" smtClean="0"/>
              <a:t>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 smtClean="0"/>
              <a:t>Get together</a:t>
            </a:r>
            <a:endParaRPr lang="pt-BR" sz="2400" dirty="0" smtClean="0"/>
          </a:p>
          <a:p>
            <a:r>
              <a:rPr lang="en-US" sz="2400" b="1" dirty="0" smtClean="0"/>
              <a:t>Get up </a:t>
            </a:r>
            <a:endParaRPr lang="en-US" sz="2400" b="1" dirty="0" smtClean="0"/>
          </a:p>
          <a:p>
            <a:r>
              <a:rPr lang="en-US" sz="2400" b="1" dirty="0"/>
              <a:t>Go back </a:t>
            </a:r>
            <a:endParaRPr lang="pt-BR" sz="2400" b="1" dirty="0"/>
          </a:p>
          <a:p>
            <a:r>
              <a:rPr lang="en-US" sz="2400" b="1" dirty="0"/>
              <a:t>Go off</a:t>
            </a:r>
            <a:endParaRPr lang="pt-BR" sz="2400" b="1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0" y="404664"/>
            <a:ext cx="2883234" cy="600164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Lock </a:t>
            </a:r>
            <a:r>
              <a:rPr lang="en-US" sz="2400" b="1" dirty="0" smtClean="0"/>
              <a:t>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</a:t>
            </a:r>
            <a:r>
              <a:rPr lang="en-US" sz="2400" b="1" dirty="0" smtClean="0"/>
              <a:t>out</a:t>
            </a:r>
          </a:p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/>
              <a:t>Run up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/>
              <a:t>Turn into</a:t>
            </a:r>
            <a:endParaRPr lang="pt-BR" sz="2400" dirty="0"/>
          </a:p>
          <a:p>
            <a:r>
              <a:rPr lang="en-US" sz="2400" b="1" dirty="0"/>
              <a:t>Turn off </a:t>
            </a:r>
            <a:endParaRPr lang="pt-BR" sz="2400" dirty="0"/>
          </a:p>
          <a:p>
            <a:r>
              <a:rPr lang="en-US" sz="2400" b="1" dirty="0"/>
              <a:t>Turn on </a:t>
            </a:r>
            <a:endParaRPr lang="pt-BR" sz="2400" dirty="0"/>
          </a:p>
          <a:p>
            <a:r>
              <a:rPr lang="en-US" sz="2400" b="1" dirty="0"/>
              <a:t>Type in</a:t>
            </a:r>
            <a:endParaRPr lang="pt-BR" sz="2400" dirty="0"/>
          </a:p>
          <a:p>
            <a:r>
              <a:rPr lang="en-US" sz="2400" b="1" dirty="0"/>
              <a:t>Wake </a:t>
            </a:r>
            <a:r>
              <a:rPr lang="en-US" sz="2400" b="1" dirty="0" smtClean="0"/>
              <a:t>up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88790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43718" y="409378"/>
            <a:ext cx="4028282" cy="600164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/>
              <a:t>Back </a:t>
            </a:r>
            <a:r>
              <a:rPr lang="pt-BR" sz="2400" b="1" dirty="0" err="1"/>
              <a:t>up</a:t>
            </a:r>
            <a:r>
              <a:rPr lang="pt-BR" sz="2400" b="1" dirty="0"/>
              <a:t> </a:t>
            </a:r>
            <a:endParaRPr lang="pt-BR" sz="2400" b="1" dirty="0" smtClean="0"/>
          </a:p>
          <a:p>
            <a:r>
              <a:rPr lang="en-US" sz="2400" b="1" dirty="0"/>
              <a:t>Boot up</a:t>
            </a:r>
          </a:p>
          <a:p>
            <a:r>
              <a:rPr lang="en-US" sz="2400" b="1" dirty="0"/>
              <a:t>Call off with</a:t>
            </a:r>
          </a:p>
          <a:p>
            <a:r>
              <a:rPr lang="en-US" sz="2400" b="1" dirty="0"/>
              <a:t>Carry away</a:t>
            </a:r>
          </a:p>
          <a:p>
            <a:r>
              <a:rPr lang="en-US" sz="2400" b="1" dirty="0" smtClean="0"/>
              <a:t>Come </a:t>
            </a:r>
            <a:r>
              <a:rPr lang="en-US" sz="2400" b="1" dirty="0" smtClean="0"/>
              <a:t>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Cut down </a:t>
            </a:r>
            <a:endParaRPr lang="pt-BR" sz="2400" dirty="0" smtClean="0"/>
          </a:p>
          <a:p>
            <a:r>
              <a:rPr lang="en-US" sz="2400" b="1" dirty="0" smtClean="0"/>
              <a:t>Find out</a:t>
            </a:r>
            <a:endParaRPr lang="pt-BR" sz="2400" dirty="0" smtClean="0"/>
          </a:p>
          <a:p>
            <a:pPr lvl="0"/>
            <a:r>
              <a:rPr lang="en-US" sz="2400" b="1" dirty="0" err="1">
                <a:solidFill>
                  <a:srgbClr val="FF0000"/>
                </a:solidFill>
              </a:rPr>
              <a:t>Sair</a:t>
            </a:r>
            <a:r>
              <a:rPr lang="en-US" sz="2400" b="1" dirty="0">
                <a:solidFill>
                  <a:srgbClr val="FF0000"/>
                </a:solidFill>
              </a:rPr>
              <a:t>, </a:t>
            </a:r>
            <a:r>
              <a:rPr lang="en-US" sz="2400" b="1" dirty="0" err="1">
                <a:solidFill>
                  <a:srgbClr val="FF0000"/>
                </a:solidFill>
              </a:rPr>
              <a:t>desenbarcar</a:t>
            </a:r>
            <a:r>
              <a:rPr lang="en-US" sz="2400" b="1" dirty="0">
                <a:solidFill>
                  <a:srgbClr val="FF0000"/>
                </a:solidFill>
              </a:rPr>
              <a:t> (</a:t>
            </a:r>
            <a:r>
              <a:rPr lang="en-US" sz="2400" b="1" dirty="0" err="1">
                <a:solidFill>
                  <a:srgbClr val="FF0000"/>
                </a:solidFill>
              </a:rPr>
              <a:t>ônibus</a:t>
            </a:r>
            <a:r>
              <a:rPr lang="en-US" sz="2400" b="1" dirty="0">
                <a:solidFill>
                  <a:srgbClr val="FF0000"/>
                </a:solidFill>
              </a:rPr>
              <a:t>)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Get </a:t>
            </a:r>
            <a:r>
              <a:rPr lang="en-US" sz="2400" b="1" dirty="0" smtClean="0"/>
              <a:t>on </a:t>
            </a:r>
            <a:endParaRPr lang="pt-BR" sz="2400" dirty="0" smtClean="0"/>
          </a:p>
          <a:p>
            <a:r>
              <a:rPr lang="en-US" sz="2400" b="1" dirty="0" smtClean="0"/>
              <a:t>Get together</a:t>
            </a:r>
            <a:endParaRPr lang="pt-BR" sz="2400" dirty="0" smtClean="0"/>
          </a:p>
          <a:p>
            <a:r>
              <a:rPr lang="en-US" sz="2400" b="1" dirty="0" smtClean="0"/>
              <a:t>Get up </a:t>
            </a:r>
            <a:endParaRPr lang="en-US" sz="2400" b="1" dirty="0" smtClean="0"/>
          </a:p>
          <a:p>
            <a:r>
              <a:rPr lang="en-US" sz="2400" b="1" dirty="0"/>
              <a:t>Go back </a:t>
            </a:r>
            <a:endParaRPr lang="pt-BR" sz="2400" b="1" dirty="0"/>
          </a:p>
          <a:p>
            <a:r>
              <a:rPr lang="en-US" sz="2400" b="1" dirty="0"/>
              <a:t>Go off</a:t>
            </a:r>
            <a:endParaRPr lang="pt-BR" sz="2400" b="1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0" y="404664"/>
            <a:ext cx="2883234" cy="600164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Lock </a:t>
            </a:r>
            <a:r>
              <a:rPr lang="en-US" sz="2400" b="1" dirty="0" smtClean="0"/>
              <a:t>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</a:t>
            </a:r>
            <a:r>
              <a:rPr lang="en-US" sz="2400" b="1" dirty="0" smtClean="0"/>
              <a:t>out</a:t>
            </a:r>
          </a:p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/>
              <a:t>Run up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/>
              <a:t>Turn into</a:t>
            </a:r>
            <a:endParaRPr lang="pt-BR" sz="2400" dirty="0"/>
          </a:p>
          <a:p>
            <a:r>
              <a:rPr lang="en-US" sz="2400" b="1" dirty="0"/>
              <a:t>Turn off </a:t>
            </a:r>
            <a:endParaRPr lang="pt-BR" sz="2400" dirty="0"/>
          </a:p>
          <a:p>
            <a:r>
              <a:rPr lang="en-US" sz="2400" b="1" dirty="0"/>
              <a:t>Turn on </a:t>
            </a:r>
            <a:endParaRPr lang="pt-BR" sz="2400" dirty="0"/>
          </a:p>
          <a:p>
            <a:r>
              <a:rPr lang="en-US" sz="2400" b="1" dirty="0"/>
              <a:t>Type in</a:t>
            </a:r>
            <a:endParaRPr lang="pt-BR" sz="2400" dirty="0"/>
          </a:p>
          <a:p>
            <a:r>
              <a:rPr lang="en-US" sz="2400" b="1" dirty="0"/>
              <a:t>Wake </a:t>
            </a:r>
            <a:r>
              <a:rPr lang="en-US" sz="2400" b="1" dirty="0" smtClean="0"/>
              <a:t>up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62524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43718" y="594044"/>
            <a:ext cx="3884266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/>
              <a:t>Back </a:t>
            </a:r>
            <a:r>
              <a:rPr lang="pt-BR" sz="2400" b="1" dirty="0" err="1"/>
              <a:t>up</a:t>
            </a:r>
            <a:r>
              <a:rPr lang="pt-BR" sz="2400" b="1" dirty="0"/>
              <a:t> </a:t>
            </a:r>
            <a:endParaRPr lang="pt-BR" sz="2400" b="1" dirty="0" smtClean="0"/>
          </a:p>
          <a:p>
            <a:r>
              <a:rPr lang="en-US" sz="2400" b="1" dirty="0"/>
              <a:t>Boot up</a:t>
            </a:r>
          </a:p>
          <a:p>
            <a:r>
              <a:rPr lang="en-US" sz="2400" b="1" dirty="0"/>
              <a:t>Call off with</a:t>
            </a:r>
          </a:p>
          <a:p>
            <a:r>
              <a:rPr lang="en-US" sz="2400" b="1" dirty="0"/>
              <a:t>Carry away</a:t>
            </a:r>
          </a:p>
          <a:p>
            <a:r>
              <a:rPr lang="en-US" sz="2400" b="1" dirty="0" smtClean="0"/>
              <a:t>Come </a:t>
            </a:r>
            <a:r>
              <a:rPr lang="en-US" sz="2400" b="1" dirty="0" smtClean="0"/>
              <a:t>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Cut down </a:t>
            </a:r>
            <a:endParaRPr lang="pt-BR" sz="2400" dirty="0" smtClean="0"/>
          </a:p>
          <a:p>
            <a:r>
              <a:rPr lang="en-US" sz="2400" b="1" dirty="0" smtClean="0"/>
              <a:t>Find 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pPr lvl="0"/>
            <a:r>
              <a:rPr lang="en-US" sz="2400" b="1" dirty="0" err="1">
                <a:solidFill>
                  <a:srgbClr val="FF0000"/>
                </a:solidFill>
              </a:rPr>
              <a:t>Entrar</a:t>
            </a:r>
            <a:r>
              <a:rPr lang="en-US" sz="2400" b="1" dirty="0">
                <a:solidFill>
                  <a:srgbClr val="FF0000"/>
                </a:solidFill>
              </a:rPr>
              <a:t>, </a:t>
            </a:r>
            <a:r>
              <a:rPr lang="en-US" sz="2400" b="1" dirty="0" err="1">
                <a:solidFill>
                  <a:srgbClr val="FF0000"/>
                </a:solidFill>
              </a:rPr>
              <a:t>subir</a:t>
            </a:r>
            <a:r>
              <a:rPr lang="en-US" sz="2400" b="1" dirty="0">
                <a:solidFill>
                  <a:srgbClr val="FF0000"/>
                </a:solidFill>
              </a:rPr>
              <a:t> (</a:t>
            </a:r>
            <a:r>
              <a:rPr lang="en-US" sz="2400" b="1" dirty="0" err="1">
                <a:solidFill>
                  <a:srgbClr val="FF0000"/>
                </a:solidFill>
              </a:rPr>
              <a:t>ônibus</a:t>
            </a:r>
            <a:r>
              <a:rPr lang="en-US" sz="2400" b="1" dirty="0">
                <a:solidFill>
                  <a:srgbClr val="FF0000"/>
                </a:solidFill>
              </a:rPr>
              <a:t>)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Get </a:t>
            </a:r>
            <a:r>
              <a:rPr lang="en-US" sz="2400" b="1" dirty="0" smtClean="0"/>
              <a:t>together</a:t>
            </a:r>
            <a:endParaRPr lang="pt-BR" sz="2400" dirty="0" smtClean="0"/>
          </a:p>
          <a:p>
            <a:r>
              <a:rPr lang="en-US" sz="2400" b="1" dirty="0" smtClean="0"/>
              <a:t>Get up </a:t>
            </a:r>
            <a:endParaRPr lang="en-US" sz="2400" b="1" dirty="0" smtClean="0"/>
          </a:p>
          <a:p>
            <a:r>
              <a:rPr lang="en-US" sz="2400" b="1" dirty="0"/>
              <a:t>Go back </a:t>
            </a:r>
            <a:endParaRPr lang="pt-BR" sz="2400" b="1" dirty="0"/>
          </a:p>
          <a:p>
            <a:r>
              <a:rPr lang="en-US" sz="2400" b="1" dirty="0"/>
              <a:t>Go off</a:t>
            </a:r>
            <a:endParaRPr lang="pt-BR" sz="2400" b="1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0" y="404664"/>
            <a:ext cx="2883234" cy="600164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Lock </a:t>
            </a:r>
            <a:r>
              <a:rPr lang="en-US" sz="2400" b="1" dirty="0" smtClean="0"/>
              <a:t>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</a:t>
            </a:r>
            <a:r>
              <a:rPr lang="en-US" sz="2400" b="1" dirty="0" smtClean="0"/>
              <a:t>out</a:t>
            </a:r>
          </a:p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/>
              <a:t>Run up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/>
              <a:t>Turn into</a:t>
            </a:r>
            <a:endParaRPr lang="pt-BR" sz="2400" dirty="0"/>
          </a:p>
          <a:p>
            <a:r>
              <a:rPr lang="en-US" sz="2400" b="1" dirty="0"/>
              <a:t>Turn off </a:t>
            </a:r>
            <a:endParaRPr lang="pt-BR" sz="2400" dirty="0"/>
          </a:p>
          <a:p>
            <a:r>
              <a:rPr lang="en-US" sz="2400" b="1" dirty="0"/>
              <a:t>Turn on </a:t>
            </a:r>
            <a:endParaRPr lang="pt-BR" sz="2400" dirty="0"/>
          </a:p>
          <a:p>
            <a:r>
              <a:rPr lang="en-US" sz="2400" b="1" dirty="0"/>
              <a:t>Type in</a:t>
            </a:r>
            <a:endParaRPr lang="pt-BR" sz="2400" dirty="0"/>
          </a:p>
          <a:p>
            <a:r>
              <a:rPr lang="en-US" sz="2400" b="1" dirty="0"/>
              <a:t>Wake </a:t>
            </a:r>
            <a:r>
              <a:rPr lang="en-US" sz="2400" b="1" dirty="0" smtClean="0"/>
              <a:t>up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15192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43718" y="594044"/>
            <a:ext cx="3884266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/>
              <a:t>Back </a:t>
            </a:r>
            <a:r>
              <a:rPr lang="pt-BR" sz="2400" b="1" dirty="0" err="1"/>
              <a:t>up</a:t>
            </a:r>
            <a:r>
              <a:rPr lang="pt-BR" sz="2400" b="1" dirty="0"/>
              <a:t> </a:t>
            </a:r>
            <a:endParaRPr lang="pt-BR" sz="2400" b="1" dirty="0" smtClean="0"/>
          </a:p>
          <a:p>
            <a:r>
              <a:rPr lang="en-US" sz="2400" b="1" dirty="0"/>
              <a:t>Boot up</a:t>
            </a:r>
          </a:p>
          <a:p>
            <a:r>
              <a:rPr lang="en-US" sz="2400" b="1" dirty="0"/>
              <a:t>Call off with</a:t>
            </a:r>
          </a:p>
          <a:p>
            <a:r>
              <a:rPr lang="en-US" sz="2400" b="1" dirty="0"/>
              <a:t>Carry away</a:t>
            </a:r>
          </a:p>
          <a:p>
            <a:r>
              <a:rPr lang="en-US" sz="2400" b="1" dirty="0" smtClean="0"/>
              <a:t>Come </a:t>
            </a:r>
            <a:r>
              <a:rPr lang="en-US" sz="2400" b="1" dirty="0" smtClean="0"/>
              <a:t>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Cut down </a:t>
            </a:r>
            <a:endParaRPr lang="pt-BR" sz="2400" dirty="0" smtClean="0"/>
          </a:p>
          <a:p>
            <a:r>
              <a:rPr lang="en-US" sz="2400" b="1" dirty="0" smtClean="0"/>
              <a:t>Find 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pPr lvl="0"/>
            <a:r>
              <a:rPr lang="en-US" sz="2400" b="1" dirty="0" err="1">
                <a:solidFill>
                  <a:srgbClr val="FF0000"/>
                </a:solidFill>
              </a:rPr>
              <a:t>Encontrar</a:t>
            </a:r>
            <a:r>
              <a:rPr lang="en-US" sz="2400" b="1" dirty="0">
                <a:solidFill>
                  <a:srgbClr val="FF0000"/>
                </a:solidFill>
              </a:rPr>
              <a:t>, </a:t>
            </a:r>
            <a:r>
              <a:rPr lang="en-US" sz="2400" b="1" dirty="0" err="1">
                <a:solidFill>
                  <a:srgbClr val="FF0000"/>
                </a:solidFill>
              </a:rPr>
              <a:t>estar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junto</a:t>
            </a:r>
            <a:r>
              <a:rPr lang="en-US" sz="2400" b="1" dirty="0">
                <a:solidFill>
                  <a:srgbClr val="FF0000"/>
                </a:solidFill>
              </a:rPr>
              <a:t> de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Get </a:t>
            </a:r>
            <a:r>
              <a:rPr lang="en-US" sz="2400" b="1" dirty="0" smtClean="0"/>
              <a:t>up </a:t>
            </a:r>
            <a:endParaRPr lang="en-US" sz="2400" b="1" dirty="0" smtClean="0"/>
          </a:p>
          <a:p>
            <a:r>
              <a:rPr lang="en-US" sz="2400" b="1" dirty="0"/>
              <a:t>Go back </a:t>
            </a:r>
            <a:endParaRPr lang="pt-BR" sz="2400" b="1" dirty="0"/>
          </a:p>
          <a:p>
            <a:r>
              <a:rPr lang="en-US" sz="2400" b="1" dirty="0"/>
              <a:t>Go off</a:t>
            </a:r>
            <a:endParaRPr lang="pt-BR" sz="2400" b="1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0" y="404664"/>
            <a:ext cx="2883234" cy="600164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Lock </a:t>
            </a:r>
            <a:r>
              <a:rPr lang="en-US" sz="2400" b="1" dirty="0" smtClean="0"/>
              <a:t>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</a:t>
            </a:r>
            <a:r>
              <a:rPr lang="en-US" sz="2400" b="1" dirty="0" smtClean="0"/>
              <a:t>out</a:t>
            </a:r>
          </a:p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/>
              <a:t>Run up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/>
              <a:t>Turn into</a:t>
            </a:r>
            <a:endParaRPr lang="pt-BR" sz="2400" dirty="0"/>
          </a:p>
          <a:p>
            <a:r>
              <a:rPr lang="en-US" sz="2400" b="1" dirty="0"/>
              <a:t>Turn off </a:t>
            </a:r>
            <a:endParaRPr lang="pt-BR" sz="2400" dirty="0"/>
          </a:p>
          <a:p>
            <a:r>
              <a:rPr lang="en-US" sz="2400" b="1" dirty="0"/>
              <a:t>Turn on </a:t>
            </a:r>
            <a:endParaRPr lang="pt-BR" sz="2400" dirty="0"/>
          </a:p>
          <a:p>
            <a:r>
              <a:rPr lang="en-US" sz="2400" b="1" dirty="0"/>
              <a:t>Type in</a:t>
            </a:r>
            <a:endParaRPr lang="pt-BR" sz="2400" dirty="0"/>
          </a:p>
          <a:p>
            <a:r>
              <a:rPr lang="en-US" sz="2400" b="1" dirty="0"/>
              <a:t>Wake </a:t>
            </a:r>
            <a:r>
              <a:rPr lang="en-US" sz="2400" b="1" dirty="0" smtClean="0"/>
              <a:t>up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75172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43718" y="594044"/>
            <a:ext cx="3884266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/>
              <a:t>Back </a:t>
            </a:r>
            <a:r>
              <a:rPr lang="pt-BR" sz="2400" b="1" dirty="0" err="1"/>
              <a:t>up</a:t>
            </a:r>
            <a:r>
              <a:rPr lang="pt-BR" sz="2400" b="1" dirty="0"/>
              <a:t> </a:t>
            </a:r>
            <a:endParaRPr lang="pt-BR" sz="2400" b="1" dirty="0" smtClean="0"/>
          </a:p>
          <a:p>
            <a:r>
              <a:rPr lang="en-US" sz="2400" b="1" dirty="0"/>
              <a:t>Boot up</a:t>
            </a:r>
          </a:p>
          <a:p>
            <a:r>
              <a:rPr lang="en-US" sz="2400" b="1" dirty="0"/>
              <a:t>Call off with</a:t>
            </a:r>
          </a:p>
          <a:p>
            <a:r>
              <a:rPr lang="en-US" sz="2400" b="1" dirty="0"/>
              <a:t>Carry away</a:t>
            </a:r>
          </a:p>
          <a:p>
            <a:r>
              <a:rPr lang="en-US" sz="2400" b="1" dirty="0" smtClean="0"/>
              <a:t>Come </a:t>
            </a:r>
            <a:r>
              <a:rPr lang="en-US" sz="2400" b="1" dirty="0" smtClean="0"/>
              <a:t>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Cut down </a:t>
            </a:r>
            <a:endParaRPr lang="pt-BR" sz="2400" dirty="0" smtClean="0"/>
          </a:p>
          <a:p>
            <a:r>
              <a:rPr lang="en-US" sz="2400" b="1" dirty="0" smtClean="0"/>
              <a:t>Find 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/>
              <a:t>Get together</a:t>
            </a:r>
            <a:endParaRPr lang="pt-BR" sz="2400" dirty="0"/>
          </a:p>
          <a:p>
            <a:pPr lvl="0"/>
            <a:r>
              <a:rPr lang="en-US" sz="2400" b="1" dirty="0">
                <a:solidFill>
                  <a:srgbClr val="FF0000"/>
                </a:solidFill>
              </a:rPr>
              <a:t>Levanter-se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Go </a:t>
            </a:r>
            <a:r>
              <a:rPr lang="en-US" sz="2400" b="1" dirty="0"/>
              <a:t>back </a:t>
            </a:r>
            <a:endParaRPr lang="pt-BR" sz="2400" b="1" dirty="0"/>
          </a:p>
          <a:p>
            <a:r>
              <a:rPr lang="en-US" sz="2400" b="1" dirty="0"/>
              <a:t>Go off</a:t>
            </a:r>
            <a:endParaRPr lang="pt-BR" sz="2400" b="1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0" y="404664"/>
            <a:ext cx="2883234" cy="600164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Lock </a:t>
            </a:r>
            <a:r>
              <a:rPr lang="en-US" sz="2400" b="1" dirty="0" smtClean="0"/>
              <a:t>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</a:t>
            </a:r>
            <a:r>
              <a:rPr lang="en-US" sz="2400" b="1" dirty="0" smtClean="0"/>
              <a:t>out</a:t>
            </a:r>
          </a:p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/>
              <a:t>Run up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/>
              <a:t>Turn into</a:t>
            </a:r>
            <a:endParaRPr lang="pt-BR" sz="2400" dirty="0"/>
          </a:p>
          <a:p>
            <a:r>
              <a:rPr lang="en-US" sz="2400" b="1" dirty="0"/>
              <a:t>Turn off </a:t>
            </a:r>
            <a:endParaRPr lang="pt-BR" sz="2400" dirty="0"/>
          </a:p>
          <a:p>
            <a:r>
              <a:rPr lang="en-US" sz="2400" b="1" dirty="0"/>
              <a:t>Turn on </a:t>
            </a:r>
            <a:endParaRPr lang="pt-BR" sz="2400" dirty="0"/>
          </a:p>
          <a:p>
            <a:r>
              <a:rPr lang="en-US" sz="2400" b="1" dirty="0"/>
              <a:t>Type in</a:t>
            </a:r>
            <a:endParaRPr lang="pt-BR" sz="2400" dirty="0"/>
          </a:p>
          <a:p>
            <a:r>
              <a:rPr lang="en-US" sz="2400" b="1" dirty="0"/>
              <a:t>Wake </a:t>
            </a:r>
            <a:r>
              <a:rPr lang="en-US" sz="2400" b="1" dirty="0" smtClean="0"/>
              <a:t>up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88191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43718" y="594044"/>
            <a:ext cx="3884266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/>
              <a:t>Back </a:t>
            </a:r>
            <a:r>
              <a:rPr lang="pt-BR" sz="2400" b="1" dirty="0" err="1"/>
              <a:t>up</a:t>
            </a:r>
            <a:r>
              <a:rPr lang="pt-BR" sz="2400" b="1" dirty="0"/>
              <a:t> </a:t>
            </a:r>
            <a:endParaRPr lang="pt-BR" sz="2400" b="1" dirty="0" smtClean="0"/>
          </a:p>
          <a:p>
            <a:r>
              <a:rPr lang="en-US" sz="2400" b="1" dirty="0"/>
              <a:t>Boot up</a:t>
            </a:r>
          </a:p>
          <a:p>
            <a:r>
              <a:rPr lang="en-US" sz="2400" b="1" dirty="0"/>
              <a:t>Call off with</a:t>
            </a:r>
          </a:p>
          <a:p>
            <a:r>
              <a:rPr lang="en-US" sz="2400" b="1" dirty="0"/>
              <a:t>Carry away</a:t>
            </a:r>
          </a:p>
          <a:p>
            <a:r>
              <a:rPr lang="en-US" sz="2400" b="1" dirty="0" smtClean="0"/>
              <a:t>Come </a:t>
            </a:r>
            <a:r>
              <a:rPr lang="en-US" sz="2400" b="1" dirty="0" smtClean="0"/>
              <a:t>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Cut down </a:t>
            </a:r>
            <a:endParaRPr lang="pt-BR" sz="2400" dirty="0" smtClean="0"/>
          </a:p>
          <a:p>
            <a:r>
              <a:rPr lang="en-US" sz="2400" b="1" dirty="0" smtClean="0"/>
              <a:t>Find 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/>
              <a:t>Get together</a:t>
            </a:r>
            <a:endParaRPr lang="pt-BR" sz="2400" dirty="0"/>
          </a:p>
          <a:p>
            <a:r>
              <a:rPr lang="en-US" sz="2400" b="1" dirty="0" smtClean="0"/>
              <a:t>Get </a:t>
            </a:r>
            <a:r>
              <a:rPr lang="en-US" sz="2400" b="1" dirty="0" smtClean="0"/>
              <a:t>up </a:t>
            </a:r>
            <a:endParaRPr lang="en-US" sz="2400" b="1" dirty="0" smtClean="0"/>
          </a:p>
          <a:p>
            <a:pPr lvl="0"/>
            <a:r>
              <a:rPr lang="en-US" sz="2400" b="1" dirty="0" err="1">
                <a:solidFill>
                  <a:srgbClr val="FF0000"/>
                </a:solidFill>
              </a:rPr>
              <a:t>Voltar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Go </a:t>
            </a:r>
            <a:r>
              <a:rPr lang="en-US" sz="2400" b="1" dirty="0"/>
              <a:t>off</a:t>
            </a:r>
            <a:endParaRPr lang="pt-BR" sz="2400" b="1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0" y="404664"/>
            <a:ext cx="2883234" cy="600164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Lock </a:t>
            </a:r>
            <a:r>
              <a:rPr lang="en-US" sz="2400" b="1" dirty="0" smtClean="0"/>
              <a:t>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</a:t>
            </a:r>
            <a:r>
              <a:rPr lang="en-US" sz="2400" b="1" dirty="0" smtClean="0"/>
              <a:t>out</a:t>
            </a:r>
          </a:p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/>
              <a:t>Run up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/>
              <a:t>Turn into</a:t>
            </a:r>
            <a:endParaRPr lang="pt-BR" sz="2400" dirty="0"/>
          </a:p>
          <a:p>
            <a:r>
              <a:rPr lang="en-US" sz="2400" b="1" dirty="0"/>
              <a:t>Turn off </a:t>
            </a:r>
            <a:endParaRPr lang="pt-BR" sz="2400" dirty="0"/>
          </a:p>
          <a:p>
            <a:r>
              <a:rPr lang="en-US" sz="2400" b="1" dirty="0"/>
              <a:t>Turn on </a:t>
            </a:r>
            <a:endParaRPr lang="pt-BR" sz="2400" dirty="0"/>
          </a:p>
          <a:p>
            <a:r>
              <a:rPr lang="en-US" sz="2400" b="1" dirty="0"/>
              <a:t>Type in</a:t>
            </a:r>
            <a:endParaRPr lang="pt-BR" sz="2400" dirty="0"/>
          </a:p>
          <a:p>
            <a:r>
              <a:rPr lang="en-US" sz="2400" b="1" dirty="0"/>
              <a:t>Wake </a:t>
            </a:r>
            <a:r>
              <a:rPr lang="en-US" sz="2400" b="1" dirty="0" smtClean="0"/>
              <a:t>up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02935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43718" y="594044"/>
            <a:ext cx="3884266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/>
              <a:t>Back </a:t>
            </a:r>
            <a:r>
              <a:rPr lang="pt-BR" sz="2400" b="1" dirty="0" err="1"/>
              <a:t>up</a:t>
            </a:r>
            <a:r>
              <a:rPr lang="pt-BR" sz="2400" b="1" dirty="0"/>
              <a:t> </a:t>
            </a:r>
            <a:endParaRPr lang="pt-BR" sz="2400" b="1" dirty="0" smtClean="0"/>
          </a:p>
          <a:p>
            <a:r>
              <a:rPr lang="en-US" sz="2400" b="1" dirty="0"/>
              <a:t>Boot up</a:t>
            </a:r>
          </a:p>
          <a:p>
            <a:r>
              <a:rPr lang="en-US" sz="2400" b="1" dirty="0"/>
              <a:t>Call off with</a:t>
            </a:r>
          </a:p>
          <a:p>
            <a:r>
              <a:rPr lang="en-US" sz="2400" b="1" dirty="0"/>
              <a:t>Carry away</a:t>
            </a:r>
          </a:p>
          <a:p>
            <a:r>
              <a:rPr lang="en-US" sz="2400" b="1" dirty="0" smtClean="0"/>
              <a:t>Come </a:t>
            </a:r>
            <a:r>
              <a:rPr lang="en-US" sz="2400" b="1" dirty="0" smtClean="0"/>
              <a:t>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Cut down </a:t>
            </a:r>
            <a:endParaRPr lang="pt-BR" sz="2400" dirty="0" smtClean="0"/>
          </a:p>
          <a:p>
            <a:r>
              <a:rPr lang="en-US" sz="2400" b="1" dirty="0" smtClean="0"/>
              <a:t>Find 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/>
              <a:t>Get together</a:t>
            </a:r>
            <a:endParaRPr lang="pt-BR" sz="2400" dirty="0"/>
          </a:p>
          <a:p>
            <a:r>
              <a:rPr lang="en-US" sz="2400" b="1" dirty="0" smtClean="0"/>
              <a:t>Get </a:t>
            </a:r>
            <a:r>
              <a:rPr lang="en-US" sz="2400" b="1" dirty="0" smtClean="0"/>
              <a:t>up </a:t>
            </a:r>
            <a:endParaRPr lang="en-US" sz="2400" b="1" dirty="0" smtClean="0"/>
          </a:p>
          <a:p>
            <a:r>
              <a:rPr lang="en-US" sz="2400" b="1" dirty="0"/>
              <a:t>Go back </a:t>
            </a:r>
            <a:endParaRPr lang="pt-BR" sz="2400" b="1" dirty="0"/>
          </a:p>
          <a:p>
            <a:pPr lvl="0"/>
            <a:r>
              <a:rPr lang="en-US" sz="2400" b="1" dirty="0">
                <a:solidFill>
                  <a:srgbClr val="FF0000"/>
                </a:solidFill>
              </a:rPr>
              <a:t>Soar, </a:t>
            </a:r>
            <a:r>
              <a:rPr lang="en-US" sz="2400" b="1" dirty="0" err="1">
                <a:solidFill>
                  <a:srgbClr val="FF0000"/>
                </a:solidFill>
              </a:rPr>
              <a:t>alarmar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up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0" y="404664"/>
            <a:ext cx="2883234" cy="600164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Lock </a:t>
            </a:r>
            <a:r>
              <a:rPr lang="en-US" sz="2400" b="1" dirty="0" smtClean="0"/>
              <a:t>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</a:t>
            </a:r>
            <a:r>
              <a:rPr lang="en-US" sz="2400" b="1" dirty="0" smtClean="0"/>
              <a:t>out</a:t>
            </a:r>
          </a:p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/>
              <a:t>Run up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/>
              <a:t>Turn into</a:t>
            </a:r>
            <a:endParaRPr lang="pt-BR" sz="2400" dirty="0"/>
          </a:p>
          <a:p>
            <a:r>
              <a:rPr lang="en-US" sz="2400" b="1" dirty="0"/>
              <a:t>Turn off </a:t>
            </a:r>
            <a:endParaRPr lang="pt-BR" sz="2400" dirty="0"/>
          </a:p>
          <a:p>
            <a:r>
              <a:rPr lang="en-US" sz="2400" b="1" dirty="0"/>
              <a:t>Turn on </a:t>
            </a:r>
            <a:endParaRPr lang="pt-BR" sz="2400" dirty="0"/>
          </a:p>
          <a:p>
            <a:r>
              <a:rPr lang="en-US" sz="2400" b="1" dirty="0"/>
              <a:t>Type in</a:t>
            </a:r>
            <a:endParaRPr lang="pt-BR" sz="2400" dirty="0"/>
          </a:p>
          <a:p>
            <a:r>
              <a:rPr lang="en-US" sz="2400" b="1" dirty="0"/>
              <a:t>Wake </a:t>
            </a:r>
            <a:r>
              <a:rPr lang="en-US" sz="2400" b="1" dirty="0" smtClean="0"/>
              <a:t>up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38392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566614" y="548680"/>
            <a:ext cx="6048672" cy="82809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Conteúdos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prova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93118" y="1653771"/>
            <a:ext cx="3878882" cy="120032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Phrasal verbs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Reading Techniques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Numbers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060848"/>
            <a:ext cx="4225480" cy="4271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3896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43718" y="594044"/>
            <a:ext cx="3884266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/>
              <a:t>Back </a:t>
            </a:r>
            <a:r>
              <a:rPr lang="pt-BR" sz="2400" b="1" dirty="0" err="1"/>
              <a:t>up</a:t>
            </a:r>
            <a:r>
              <a:rPr lang="pt-BR" sz="2400" b="1" dirty="0"/>
              <a:t> </a:t>
            </a:r>
            <a:endParaRPr lang="pt-BR" sz="2400" b="1" dirty="0" smtClean="0"/>
          </a:p>
          <a:p>
            <a:r>
              <a:rPr lang="en-US" sz="2400" b="1" dirty="0"/>
              <a:t>Boot up</a:t>
            </a:r>
          </a:p>
          <a:p>
            <a:r>
              <a:rPr lang="en-US" sz="2400" b="1" dirty="0"/>
              <a:t>Call off with</a:t>
            </a:r>
          </a:p>
          <a:p>
            <a:r>
              <a:rPr lang="en-US" sz="2400" b="1" dirty="0"/>
              <a:t>Carry away</a:t>
            </a:r>
          </a:p>
          <a:p>
            <a:r>
              <a:rPr lang="en-US" sz="2400" b="1" dirty="0" smtClean="0"/>
              <a:t>Come </a:t>
            </a:r>
            <a:r>
              <a:rPr lang="en-US" sz="2400" b="1" dirty="0" smtClean="0"/>
              <a:t>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Cut down </a:t>
            </a:r>
            <a:endParaRPr lang="pt-BR" sz="2400" dirty="0" smtClean="0"/>
          </a:p>
          <a:p>
            <a:r>
              <a:rPr lang="en-US" sz="2400" b="1" dirty="0" smtClean="0"/>
              <a:t>Find 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/>
              <a:t>Get together</a:t>
            </a:r>
            <a:endParaRPr lang="pt-BR" sz="2400" dirty="0"/>
          </a:p>
          <a:p>
            <a:r>
              <a:rPr lang="en-US" sz="2400" b="1" dirty="0" smtClean="0"/>
              <a:t>Get </a:t>
            </a:r>
            <a:r>
              <a:rPr lang="en-US" sz="2400" b="1" dirty="0" smtClean="0"/>
              <a:t>up </a:t>
            </a:r>
            <a:endParaRPr lang="en-US" sz="2400" b="1" dirty="0" smtClean="0"/>
          </a:p>
          <a:p>
            <a:r>
              <a:rPr lang="en-US" sz="2400" b="1" dirty="0"/>
              <a:t>Go back </a:t>
            </a:r>
            <a:endParaRPr lang="pt-BR" sz="2400" b="1" dirty="0"/>
          </a:p>
          <a:p>
            <a:r>
              <a:rPr lang="en-US" sz="2400" b="1" dirty="0"/>
              <a:t>Go off</a:t>
            </a:r>
            <a:endParaRPr lang="pt-BR" sz="2400" b="1" dirty="0"/>
          </a:p>
          <a:p>
            <a:pPr lvl="0"/>
            <a:r>
              <a:rPr lang="en-US" sz="2400" b="1" dirty="0" err="1">
                <a:solidFill>
                  <a:srgbClr val="FF0000"/>
                </a:solidFill>
              </a:rPr>
              <a:t>Manter</a:t>
            </a:r>
            <a:r>
              <a:rPr lang="en-US" sz="2400" b="1" dirty="0">
                <a:solidFill>
                  <a:srgbClr val="FF0000"/>
                </a:solidFill>
              </a:rPr>
              <a:t>, </a:t>
            </a:r>
            <a:r>
              <a:rPr lang="en-US" sz="2400" b="1" dirty="0" err="1">
                <a:solidFill>
                  <a:srgbClr val="FF0000"/>
                </a:solidFill>
              </a:rPr>
              <a:t>conservar</a:t>
            </a:r>
            <a:endParaRPr lang="pt-BR" sz="24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0" y="404664"/>
            <a:ext cx="2883234" cy="600164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Lock </a:t>
            </a:r>
            <a:r>
              <a:rPr lang="en-US" sz="2400" b="1" dirty="0" smtClean="0"/>
              <a:t>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</a:t>
            </a:r>
            <a:r>
              <a:rPr lang="en-US" sz="2400" b="1" dirty="0" smtClean="0"/>
              <a:t>out</a:t>
            </a:r>
          </a:p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/>
              <a:t>Run up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/>
              <a:t>Turn into</a:t>
            </a:r>
            <a:endParaRPr lang="pt-BR" sz="2400" dirty="0"/>
          </a:p>
          <a:p>
            <a:r>
              <a:rPr lang="en-US" sz="2400" b="1" dirty="0"/>
              <a:t>Turn off </a:t>
            </a:r>
            <a:endParaRPr lang="pt-BR" sz="2400" dirty="0"/>
          </a:p>
          <a:p>
            <a:r>
              <a:rPr lang="en-US" sz="2400" b="1" dirty="0"/>
              <a:t>Turn on </a:t>
            </a:r>
            <a:endParaRPr lang="pt-BR" sz="2400" dirty="0"/>
          </a:p>
          <a:p>
            <a:r>
              <a:rPr lang="en-US" sz="2400" b="1" dirty="0"/>
              <a:t>Type in</a:t>
            </a:r>
            <a:endParaRPr lang="pt-BR" sz="2400" dirty="0"/>
          </a:p>
          <a:p>
            <a:r>
              <a:rPr lang="en-US" sz="2400" b="1" dirty="0"/>
              <a:t>Wake </a:t>
            </a:r>
            <a:r>
              <a:rPr lang="en-US" sz="2400" b="1" dirty="0" smtClean="0"/>
              <a:t>up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81022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43718" y="594044"/>
            <a:ext cx="3884266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/>
              <a:t>Back </a:t>
            </a:r>
            <a:r>
              <a:rPr lang="pt-BR" sz="2400" b="1" dirty="0" err="1"/>
              <a:t>up</a:t>
            </a:r>
            <a:r>
              <a:rPr lang="pt-BR" sz="2400" b="1" dirty="0"/>
              <a:t> </a:t>
            </a:r>
            <a:endParaRPr lang="pt-BR" sz="2400" b="1" dirty="0" smtClean="0"/>
          </a:p>
          <a:p>
            <a:r>
              <a:rPr lang="en-US" sz="2400" b="1" dirty="0"/>
              <a:t>Boot up</a:t>
            </a:r>
          </a:p>
          <a:p>
            <a:r>
              <a:rPr lang="en-US" sz="2400" b="1" dirty="0"/>
              <a:t>Call off with</a:t>
            </a:r>
          </a:p>
          <a:p>
            <a:r>
              <a:rPr lang="en-US" sz="2400" b="1" dirty="0"/>
              <a:t>Carry away</a:t>
            </a:r>
          </a:p>
          <a:p>
            <a:r>
              <a:rPr lang="en-US" sz="2400" b="1" dirty="0" smtClean="0"/>
              <a:t>Come </a:t>
            </a:r>
            <a:r>
              <a:rPr lang="en-US" sz="2400" b="1" dirty="0" smtClean="0"/>
              <a:t>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Cut down </a:t>
            </a:r>
            <a:endParaRPr lang="pt-BR" sz="2400" dirty="0" smtClean="0"/>
          </a:p>
          <a:p>
            <a:r>
              <a:rPr lang="en-US" sz="2400" b="1" dirty="0" smtClean="0"/>
              <a:t>Find 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/>
              <a:t>Get together</a:t>
            </a:r>
            <a:endParaRPr lang="pt-BR" sz="2400" dirty="0"/>
          </a:p>
          <a:p>
            <a:r>
              <a:rPr lang="en-US" sz="2400" b="1" dirty="0" smtClean="0"/>
              <a:t>Get </a:t>
            </a:r>
            <a:r>
              <a:rPr lang="en-US" sz="2400" b="1" dirty="0" smtClean="0"/>
              <a:t>up </a:t>
            </a:r>
            <a:endParaRPr lang="en-US" sz="2400" b="1" dirty="0" smtClean="0"/>
          </a:p>
          <a:p>
            <a:r>
              <a:rPr lang="en-US" sz="2400" b="1" dirty="0"/>
              <a:t>Go back </a:t>
            </a:r>
            <a:endParaRPr lang="pt-BR" sz="2400" b="1" dirty="0"/>
          </a:p>
          <a:p>
            <a:r>
              <a:rPr lang="en-US" sz="2400" b="1" dirty="0"/>
              <a:t>Go off</a:t>
            </a:r>
            <a:endParaRPr lang="pt-BR" sz="2400" b="1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915816" y="589330"/>
            <a:ext cx="5616624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t-BR" sz="2400" b="1" dirty="0">
                <a:solidFill>
                  <a:srgbClr val="FF0000"/>
                </a:solidFill>
              </a:rPr>
              <a:t>Trancar (casa), prender (pessoas) </a:t>
            </a:r>
            <a:r>
              <a:rPr lang="en-US" sz="2400" b="1" dirty="0" smtClean="0"/>
              <a:t>Log </a:t>
            </a:r>
            <a:r>
              <a:rPr lang="en-US" sz="2400" b="1" dirty="0" smtClean="0"/>
              <a:t>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</a:t>
            </a:r>
            <a:r>
              <a:rPr lang="en-US" sz="2400" b="1" dirty="0" smtClean="0"/>
              <a:t>out</a:t>
            </a:r>
          </a:p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/>
              <a:t>Run up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/>
              <a:t>Turn into</a:t>
            </a:r>
            <a:endParaRPr lang="pt-BR" sz="2400" dirty="0"/>
          </a:p>
          <a:p>
            <a:r>
              <a:rPr lang="en-US" sz="2400" b="1" dirty="0"/>
              <a:t>Turn off </a:t>
            </a:r>
            <a:endParaRPr lang="pt-BR" sz="2400" dirty="0"/>
          </a:p>
          <a:p>
            <a:r>
              <a:rPr lang="en-US" sz="2400" b="1" dirty="0"/>
              <a:t>Turn on </a:t>
            </a:r>
            <a:endParaRPr lang="pt-BR" sz="2400" dirty="0"/>
          </a:p>
          <a:p>
            <a:r>
              <a:rPr lang="en-US" sz="2400" b="1" dirty="0"/>
              <a:t>Type in</a:t>
            </a:r>
            <a:endParaRPr lang="pt-BR" sz="2400" dirty="0"/>
          </a:p>
          <a:p>
            <a:r>
              <a:rPr lang="en-US" sz="2400" b="1" dirty="0"/>
              <a:t>Wake </a:t>
            </a:r>
            <a:r>
              <a:rPr lang="en-US" sz="2400" b="1" dirty="0" smtClean="0"/>
              <a:t>up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58767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43718" y="594044"/>
            <a:ext cx="3884266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/>
              <a:t>Back </a:t>
            </a:r>
            <a:r>
              <a:rPr lang="pt-BR" sz="2400" b="1" dirty="0" err="1"/>
              <a:t>up</a:t>
            </a:r>
            <a:r>
              <a:rPr lang="pt-BR" sz="2400" b="1" dirty="0"/>
              <a:t> </a:t>
            </a:r>
            <a:endParaRPr lang="pt-BR" sz="2400" b="1" dirty="0" smtClean="0"/>
          </a:p>
          <a:p>
            <a:r>
              <a:rPr lang="en-US" sz="2400" b="1" dirty="0"/>
              <a:t>Boot up</a:t>
            </a:r>
          </a:p>
          <a:p>
            <a:r>
              <a:rPr lang="en-US" sz="2400" b="1" dirty="0"/>
              <a:t>Call off with</a:t>
            </a:r>
          </a:p>
          <a:p>
            <a:r>
              <a:rPr lang="en-US" sz="2400" b="1" dirty="0"/>
              <a:t>Carry away</a:t>
            </a:r>
          </a:p>
          <a:p>
            <a:r>
              <a:rPr lang="en-US" sz="2400" b="1" dirty="0" smtClean="0"/>
              <a:t>Come </a:t>
            </a:r>
            <a:r>
              <a:rPr lang="en-US" sz="2400" b="1" dirty="0" smtClean="0"/>
              <a:t>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Cut down </a:t>
            </a:r>
            <a:endParaRPr lang="pt-BR" sz="2400" dirty="0" smtClean="0"/>
          </a:p>
          <a:p>
            <a:r>
              <a:rPr lang="en-US" sz="2400" b="1" dirty="0" smtClean="0"/>
              <a:t>Find 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/>
              <a:t>Get together</a:t>
            </a:r>
            <a:endParaRPr lang="pt-BR" sz="2400" dirty="0"/>
          </a:p>
          <a:p>
            <a:r>
              <a:rPr lang="en-US" sz="2400" b="1" dirty="0" smtClean="0"/>
              <a:t>Get </a:t>
            </a:r>
            <a:r>
              <a:rPr lang="en-US" sz="2400" b="1" dirty="0" smtClean="0"/>
              <a:t>up </a:t>
            </a:r>
            <a:endParaRPr lang="en-US" sz="2400" b="1" dirty="0" smtClean="0"/>
          </a:p>
          <a:p>
            <a:r>
              <a:rPr lang="en-US" sz="2400" b="1" dirty="0"/>
              <a:t>Go back </a:t>
            </a:r>
            <a:endParaRPr lang="pt-BR" sz="2400" b="1" dirty="0"/>
          </a:p>
          <a:p>
            <a:r>
              <a:rPr lang="en-US" sz="2400" b="1" dirty="0"/>
              <a:t>Go off</a:t>
            </a:r>
            <a:endParaRPr lang="pt-BR" sz="2400" b="1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915816" y="219998"/>
            <a:ext cx="5832648" cy="6370975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Lock </a:t>
            </a:r>
            <a:r>
              <a:rPr lang="en-US" sz="2400" b="1" dirty="0" smtClean="0"/>
              <a:t>up </a:t>
            </a:r>
            <a:endParaRPr lang="pt-BR" sz="2400" dirty="0" smtClean="0"/>
          </a:p>
          <a:p>
            <a:pPr lvl="0"/>
            <a:r>
              <a:rPr lang="pt-BR" sz="2400" b="1" dirty="0">
                <a:solidFill>
                  <a:srgbClr val="FF0000"/>
                </a:solidFill>
              </a:rPr>
              <a:t>Desconectar de um sistema, trocar de usuário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endParaRPr lang="en-US" sz="2400" b="1" dirty="0" smtClean="0">
              <a:solidFill>
                <a:srgbClr val="000000"/>
              </a:solidFill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</a:t>
            </a:r>
            <a:r>
              <a:rPr lang="en-US" sz="2400" b="1" dirty="0" smtClean="0"/>
              <a:t>out</a:t>
            </a:r>
          </a:p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/>
              <a:t>Run up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/>
              <a:t>Turn into</a:t>
            </a:r>
            <a:endParaRPr lang="pt-BR" sz="2400" dirty="0"/>
          </a:p>
          <a:p>
            <a:r>
              <a:rPr lang="en-US" sz="2400" b="1" dirty="0"/>
              <a:t>Turn off </a:t>
            </a:r>
            <a:endParaRPr lang="pt-BR" sz="2400" dirty="0"/>
          </a:p>
          <a:p>
            <a:r>
              <a:rPr lang="en-US" sz="2400" b="1" dirty="0"/>
              <a:t>Turn on </a:t>
            </a:r>
            <a:endParaRPr lang="pt-BR" sz="2400" dirty="0"/>
          </a:p>
          <a:p>
            <a:r>
              <a:rPr lang="en-US" sz="2400" b="1" dirty="0"/>
              <a:t>Type in</a:t>
            </a:r>
            <a:endParaRPr lang="pt-BR" sz="2400" dirty="0"/>
          </a:p>
          <a:p>
            <a:r>
              <a:rPr lang="en-US" sz="2400" b="1" dirty="0"/>
              <a:t>Wake </a:t>
            </a:r>
            <a:r>
              <a:rPr lang="en-US" sz="2400" b="1" dirty="0" smtClean="0"/>
              <a:t>up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64588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43718" y="594044"/>
            <a:ext cx="3884266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/>
              <a:t>Back </a:t>
            </a:r>
            <a:r>
              <a:rPr lang="pt-BR" sz="2400" b="1" dirty="0" err="1"/>
              <a:t>up</a:t>
            </a:r>
            <a:r>
              <a:rPr lang="pt-BR" sz="2400" b="1" dirty="0"/>
              <a:t> </a:t>
            </a:r>
            <a:endParaRPr lang="pt-BR" sz="2400" b="1" dirty="0" smtClean="0"/>
          </a:p>
          <a:p>
            <a:r>
              <a:rPr lang="en-US" sz="2400" b="1" dirty="0"/>
              <a:t>Boot up</a:t>
            </a:r>
          </a:p>
          <a:p>
            <a:r>
              <a:rPr lang="en-US" sz="2400" b="1" dirty="0"/>
              <a:t>Call off with</a:t>
            </a:r>
          </a:p>
          <a:p>
            <a:r>
              <a:rPr lang="en-US" sz="2400" b="1" dirty="0"/>
              <a:t>Carry away</a:t>
            </a:r>
          </a:p>
          <a:p>
            <a:r>
              <a:rPr lang="en-US" sz="2400" b="1" dirty="0" smtClean="0"/>
              <a:t>Come </a:t>
            </a:r>
            <a:r>
              <a:rPr lang="en-US" sz="2400" b="1" dirty="0" smtClean="0"/>
              <a:t>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Cut down </a:t>
            </a:r>
            <a:endParaRPr lang="pt-BR" sz="2400" dirty="0" smtClean="0"/>
          </a:p>
          <a:p>
            <a:r>
              <a:rPr lang="en-US" sz="2400" b="1" dirty="0" smtClean="0"/>
              <a:t>Find 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/>
              <a:t>Get together</a:t>
            </a:r>
            <a:endParaRPr lang="pt-BR" sz="2400" dirty="0"/>
          </a:p>
          <a:p>
            <a:r>
              <a:rPr lang="en-US" sz="2400" b="1" dirty="0" smtClean="0"/>
              <a:t>Get </a:t>
            </a:r>
            <a:r>
              <a:rPr lang="en-US" sz="2400" b="1" dirty="0" smtClean="0"/>
              <a:t>up </a:t>
            </a:r>
            <a:endParaRPr lang="en-US" sz="2400" b="1" dirty="0" smtClean="0"/>
          </a:p>
          <a:p>
            <a:r>
              <a:rPr lang="en-US" sz="2400" b="1" dirty="0"/>
              <a:t>Go back </a:t>
            </a:r>
            <a:endParaRPr lang="pt-BR" sz="2400" b="1" dirty="0"/>
          </a:p>
          <a:p>
            <a:r>
              <a:rPr lang="en-US" sz="2400" b="1" dirty="0"/>
              <a:t>Go off</a:t>
            </a:r>
            <a:endParaRPr lang="pt-BR" sz="2400" b="1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860032" y="404664"/>
            <a:ext cx="3888432" cy="600164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Lock </a:t>
            </a:r>
            <a:r>
              <a:rPr lang="en-US" sz="2400" b="1" dirty="0" smtClean="0"/>
              <a:t>up </a:t>
            </a:r>
            <a:endParaRPr lang="pt-BR" sz="2400" dirty="0" smtClean="0"/>
          </a:p>
          <a:p>
            <a:r>
              <a:rPr lang="en-US" sz="2400" b="1" dirty="0"/>
              <a:t>Log off</a:t>
            </a:r>
            <a:endParaRPr lang="pt-BR" sz="2400" dirty="0"/>
          </a:p>
          <a:p>
            <a:pPr lvl="0"/>
            <a:r>
              <a:rPr lang="en-US" sz="2400" b="1" dirty="0" err="1">
                <a:solidFill>
                  <a:srgbClr val="FF0000"/>
                </a:solidFill>
              </a:rPr>
              <a:t>Esperar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ansiosamente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</a:t>
            </a:r>
            <a:r>
              <a:rPr lang="en-US" sz="2400" b="1" dirty="0" smtClean="0"/>
              <a:t>out</a:t>
            </a:r>
          </a:p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/>
              <a:t>Run up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/>
              <a:t>Turn into</a:t>
            </a:r>
            <a:endParaRPr lang="pt-BR" sz="2400" dirty="0"/>
          </a:p>
          <a:p>
            <a:r>
              <a:rPr lang="en-US" sz="2400" b="1" dirty="0"/>
              <a:t>Turn off </a:t>
            </a:r>
            <a:endParaRPr lang="pt-BR" sz="2400" dirty="0"/>
          </a:p>
          <a:p>
            <a:r>
              <a:rPr lang="en-US" sz="2400" b="1" dirty="0"/>
              <a:t>Turn on </a:t>
            </a:r>
            <a:endParaRPr lang="pt-BR" sz="2400" dirty="0"/>
          </a:p>
          <a:p>
            <a:r>
              <a:rPr lang="en-US" sz="2400" b="1" dirty="0"/>
              <a:t>Type in</a:t>
            </a:r>
            <a:endParaRPr lang="pt-BR" sz="2400" dirty="0"/>
          </a:p>
          <a:p>
            <a:r>
              <a:rPr lang="en-US" sz="2400" b="1" dirty="0"/>
              <a:t>Wake </a:t>
            </a:r>
            <a:r>
              <a:rPr lang="en-US" sz="2400" b="1" dirty="0" smtClean="0"/>
              <a:t>up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108105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43718" y="594044"/>
            <a:ext cx="3884266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/>
              <a:t>Back </a:t>
            </a:r>
            <a:r>
              <a:rPr lang="pt-BR" sz="2400" b="1" dirty="0" err="1"/>
              <a:t>up</a:t>
            </a:r>
            <a:r>
              <a:rPr lang="pt-BR" sz="2400" b="1" dirty="0"/>
              <a:t> </a:t>
            </a:r>
            <a:endParaRPr lang="pt-BR" sz="2400" b="1" dirty="0" smtClean="0"/>
          </a:p>
          <a:p>
            <a:r>
              <a:rPr lang="en-US" sz="2400" b="1" dirty="0"/>
              <a:t>Boot up</a:t>
            </a:r>
          </a:p>
          <a:p>
            <a:r>
              <a:rPr lang="en-US" sz="2400" b="1" dirty="0"/>
              <a:t>Call off with</a:t>
            </a:r>
          </a:p>
          <a:p>
            <a:r>
              <a:rPr lang="en-US" sz="2400" b="1" dirty="0"/>
              <a:t>Carry away</a:t>
            </a:r>
          </a:p>
          <a:p>
            <a:r>
              <a:rPr lang="en-US" sz="2400" b="1" dirty="0" smtClean="0"/>
              <a:t>Come </a:t>
            </a:r>
            <a:r>
              <a:rPr lang="en-US" sz="2400" b="1" dirty="0" smtClean="0"/>
              <a:t>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Cut down </a:t>
            </a:r>
            <a:endParaRPr lang="pt-BR" sz="2400" dirty="0" smtClean="0"/>
          </a:p>
          <a:p>
            <a:r>
              <a:rPr lang="en-US" sz="2400" b="1" dirty="0" smtClean="0"/>
              <a:t>Find 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/>
              <a:t>Get together</a:t>
            </a:r>
            <a:endParaRPr lang="pt-BR" sz="2400" dirty="0"/>
          </a:p>
          <a:p>
            <a:r>
              <a:rPr lang="en-US" sz="2400" b="1" dirty="0" smtClean="0"/>
              <a:t>Get </a:t>
            </a:r>
            <a:r>
              <a:rPr lang="en-US" sz="2400" b="1" dirty="0" smtClean="0"/>
              <a:t>up </a:t>
            </a:r>
            <a:endParaRPr lang="en-US" sz="2400" b="1" dirty="0" smtClean="0"/>
          </a:p>
          <a:p>
            <a:r>
              <a:rPr lang="en-US" sz="2400" b="1" dirty="0"/>
              <a:t>Go back </a:t>
            </a:r>
            <a:endParaRPr lang="pt-BR" sz="2400" b="1" dirty="0"/>
          </a:p>
          <a:p>
            <a:r>
              <a:rPr lang="en-US" sz="2400" b="1" dirty="0"/>
              <a:t>Go off</a:t>
            </a:r>
            <a:endParaRPr lang="pt-BR" sz="2400" b="1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627784" y="409377"/>
            <a:ext cx="6336704" cy="600164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Lock </a:t>
            </a:r>
            <a:r>
              <a:rPr lang="en-US" sz="2400" b="1" dirty="0" smtClean="0"/>
              <a:t>up </a:t>
            </a:r>
            <a:endParaRPr lang="pt-BR" sz="2400" dirty="0" smtClean="0"/>
          </a:p>
          <a:p>
            <a:r>
              <a:rPr lang="en-US" sz="2400" b="1" dirty="0"/>
              <a:t>Log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forward to </a:t>
            </a:r>
          </a:p>
          <a:p>
            <a:r>
              <a:rPr lang="pt-BR" sz="2400" b="1" dirty="0" err="1" smtClean="0">
                <a:solidFill>
                  <a:srgbClr val="FF0000"/>
                </a:solidFill>
              </a:rPr>
              <a:t>Inventar,criar</a:t>
            </a:r>
            <a:r>
              <a:rPr lang="pt-BR" sz="2400" b="1" dirty="0">
                <a:solidFill>
                  <a:srgbClr val="FF0000"/>
                </a:solidFill>
              </a:rPr>
              <a:t>,  maquiar-se, reconciliar-se </a:t>
            </a:r>
            <a:endParaRPr lang="pt-BR" sz="2400" b="1" dirty="0" smtClean="0">
              <a:solidFill>
                <a:srgbClr val="FF0000"/>
              </a:solidFill>
            </a:endParaRPr>
          </a:p>
          <a:p>
            <a:r>
              <a:rPr lang="en-US" sz="2400" b="1" dirty="0" smtClean="0"/>
              <a:t>Pass </a:t>
            </a:r>
            <a:r>
              <a:rPr lang="en-US" sz="2400" b="1" dirty="0" smtClean="0"/>
              <a:t>away</a:t>
            </a:r>
          </a:p>
          <a:p>
            <a:r>
              <a:rPr lang="en-US" sz="2400" b="1" dirty="0" smtClean="0"/>
              <a:t>Print </a:t>
            </a:r>
            <a:r>
              <a:rPr lang="en-US" sz="2400" b="1" dirty="0" smtClean="0"/>
              <a:t>out</a:t>
            </a:r>
          </a:p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/>
              <a:t>Run up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/>
              <a:t>Turn into</a:t>
            </a:r>
            <a:endParaRPr lang="pt-BR" sz="2400" dirty="0"/>
          </a:p>
          <a:p>
            <a:r>
              <a:rPr lang="en-US" sz="2400" b="1" dirty="0"/>
              <a:t>Turn off </a:t>
            </a:r>
            <a:endParaRPr lang="pt-BR" sz="2400" dirty="0"/>
          </a:p>
          <a:p>
            <a:r>
              <a:rPr lang="en-US" sz="2400" b="1" dirty="0"/>
              <a:t>Turn on </a:t>
            </a:r>
            <a:endParaRPr lang="pt-BR" sz="2400" dirty="0"/>
          </a:p>
          <a:p>
            <a:r>
              <a:rPr lang="en-US" sz="2400" b="1" dirty="0"/>
              <a:t>Type in</a:t>
            </a:r>
            <a:endParaRPr lang="pt-BR" sz="2400" dirty="0"/>
          </a:p>
          <a:p>
            <a:r>
              <a:rPr lang="en-US" sz="2400" b="1" dirty="0"/>
              <a:t>Wake </a:t>
            </a:r>
            <a:r>
              <a:rPr lang="en-US" sz="2400" b="1" dirty="0" smtClean="0"/>
              <a:t>up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863858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43718" y="594044"/>
            <a:ext cx="3884266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/>
              <a:t>Back </a:t>
            </a:r>
            <a:r>
              <a:rPr lang="pt-BR" sz="2400" b="1" dirty="0" err="1"/>
              <a:t>up</a:t>
            </a:r>
            <a:r>
              <a:rPr lang="pt-BR" sz="2400" b="1" dirty="0"/>
              <a:t> </a:t>
            </a:r>
            <a:endParaRPr lang="pt-BR" sz="2400" b="1" dirty="0" smtClean="0"/>
          </a:p>
          <a:p>
            <a:r>
              <a:rPr lang="en-US" sz="2400" b="1" dirty="0"/>
              <a:t>Boot up</a:t>
            </a:r>
          </a:p>
          <a:p>
            <a:r>
              <a:rPr lang="en-US" sz="2400" b="1" dirty="0"/>
              <a:t>Call off with</a:t>
            </a:r>
          </a:p>
          <a:p>
            <a:r>
              <a:rPr lang="en-US" sz="2400" b="1" dirty="0"/>
              <a:t>Carry away</a:t>
            </a:r>
          </a:p>
          <a:p>
            <a:r>
              <a:rPr lang="en-US" sz="2400" b="1" dirty="0" smtClean="0"/>
              <a:t>Come </a:t>
            </a:r>
            <a:r>
              <a:rPr lang="en-US" sz="2400" b="1" dirty="0" smtClean="0"/>
              <a:t>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Cut down </a:t>
            </a:r>
            <a:endParaRPr lang="pt-BR" sz="2400" dirty="0" smtClean="0"/>
          </a:p>
          <a:p>
            <a:r>
              <a:rPr lang="en-US" sz="2400" b="1" dirty="0" smtClean="0"/>
              <a:t>Find 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/>
              <a:t>Get together</a:t>
            </a:r>
            <a:endParaRPr lang="pt-BR" sz="2400" dirty="0"/>
          </a:p>
          <a:p>
            <a:r>
              <a:rPr lang="en-US" sz="2400" b="1" dirty="0" smtClean="0"/>
              <a:t>Get </a:t>
            </a:r>
            <a:r>
              <a:rPr lang="en-US" sz="2400" b="1" dirty="0" smtClean="0"/>
              <a:t>up </a:t>
            </a:r>
            <a:endParaRPr lang="en-US" sz="2400" b="1" dirty="0" smtClean="0"/>
          </a:p>
          <a:p>
            <a:r>
              <a:rPr lang="en-US" sz="2400" b="1" dirty="0"/>
              <a:t>Go back </a:t>
            </a:r>
            <a:endParaRPr lang="pt-BR" sz="2400" b="1" dirty="0"/>
          </a:p>
          <a:p>
            <a:r>
              <a:rPr lang="en-US" sz="2400" b="1" dirty="0"/>
              <a:t>Go off</a:t>
            </a:r>
            <a:endParaRPr lang="pt-BR" sz="2400" b="1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508104" y="409377"/>
            <a:ext cx="3456384" cy="600164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Lock </a:t>
            </a:r>
            <a:r>
              <a:rPr lang="en-US" sz="2400" b="1" dirty="0" smtClean="0"/>
              <a:t>up </a:t>
            </a:r>
            <a:endParaRPr lang="pt-BR" sz="2400" dirty="0" smtClean="0"/>
          </a:p>
          <a:p>
            <a:r>
              <a:rPr lang="en-US" sz="2400" b="1" dirty="0"/>
              <a:t>Log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forward to </a:t>
            </a:r>
          </a:p>
          <a:p>
            <a:r>
              <a:rPr lang="en-US" sz="2400" b="1" dirty="0" smtClean="0"/>
              <a:t>Make up</a:t>
            </a:r>
          </a:p>
          <a:p>
            <a:r>
              <a:rPr lang="en-US" sz="2400" b="1" dirty="0" err="1" smtClean="0">
                <a:solidFill>
                  <a:srgbClr val="FF0000"/>
                </a:solidFill>
              </a:rPr>
              <a:t>Morrer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sz="2400" b="1" dirty="0" smtClean="0"/>
              <a:t>Print </a:t>
            </a:r>
            <a:r>
              <a:rPr lang="en-US" sz="2400" b="1" dirty="0" smtClean="0"/>
              <a:t>out</a:t>
            </a:r>
          </a:p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/>
              <a:t>Run up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/>
              <a:t>Turn into</a:t>
            </a:r>
            <a:endParaRPr lang="pt-BR" sz="2400" dirty="0"/>
          </a:p>
          <a:p>
            <a:r>
              <a:rPr lang="en-US" sz="2400" b="1" dirty="0"/>
              <a:t>Turn off </a:t>
            </a:r>
            <a:endParaRPr lang="pt-BR" sz="2400" dirty="0"/>
          </a:p>
          <a:p>
            <a:r>
              <a:rPr lang="en-US" sz="2400" b="1" dirty="0"/>
              <a:t>Turn on </a:t>
            </a:r>
            <a:endParaRPr lang="pt-BR" sz="2400" dirty="0"/>
          </a:p>
          <a:p>
            <a:r>
              <a:rPr lang="en-US" sz="2400" b="1" dirty="0"/>
              <a:t>Type in</a:t>
            </a:r>
            <a:endParaRPr lang="pt-BR" sz="2400" dirty="0"/>
          </a:p>
          <a:p>
            <a:r>
              <a:rPr lang="en-US" sz="2400" b="1" dirty="0"/>
              <a:t>Wake </a:t>
            </a:r>
            <a:r>
              <a:rPr lang="en-US" sz="2400" b="1" dirty="0" smtClean="0"/>
              <a:t>up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61486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43718" y="594044"/>
            <a:ext cx="3884266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/>
              <a:t>Back </a:t>
            </a:r>
            <a:r>
              <a:rPr lang="pt-BR" sz="2400" b="1" dirty="0" err="1"/>
              <a:t>up</a:t>
            </a:r>
            <a:r>
              <a:rPr lang="pt-BR" sz="2400" b="1" dirty="0"/>
              <a:t> </a:t>
            </a:r>
            <a:endParaRPr lang="pt-BR" sz="2400" b="1" dirty="0" smtClean="0"/>
          </a:p>
          <a:p>
            <a:r>
              <a:rPr lang="en-US" sz="2400" b="1" dirty="0"/>
              <a:t>Boot up</a:t>
            </a:r>
          </a:p>
          <a:p>
            <a:r>
              <a:rPr lang="en-US" sz="2400" b="1" dirty="0"/>
              <a:t>Call off with</a:t>
            </a:r>
          </a:p>
          <a:p>
            <a:r>
              <a:rPr lang="en-US" sz="2400" b="1" dirty="0"/>
              <a:t>Carry away</a:t>
            </a:r>
          </a:p>
          <a:p>
            <a:r>
              <a:rPr lang="en-US" sz="2400" b="1" dirty="0" smtClean="0"/>
              <a:t>Come </a:t>
            </a:r>
            <a:r>
              <a:rPr lang="en-US" sz="2400" b="1" dirty="0" smtClean="0"/>
              <a:t>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Cut down </a:t>
            </a:r>
            <a:endParaRPr lang="pt-BR" sz="2400" dirty="0" smtClean="0"/>
          </a:p>
          <a:p>
            <a:r>
              <a:rPr lang="en-US" sz="2400" b="1" dirty="0" smtClean="0"/>
              <a:t>Find 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/>
              <a:t>Get together</a:t>
            </a:r>
            <a:endParaRPr lang="pt-BR" sz="2400" dirty="0"/>
          </a:p>
          <a:p>
            <a:r>
              <a:rPr lang="en-US" sz="2400" b="1" dirty="0" smtClean="0"/>
              <a:t>Get </a:t>
            </a:r>
            <a:r>
              <a:rPr lang="en-US" sz="2400" b="1" dirty="0" smtClean="0"/>
              <a:t>up </a:t>
            </a:r>
            <a:endParaRPr lang="en-US" sz="2400" b="1" dirty="0" smtClean="0"/>
          </a:p>
          <a:p>
            <a:r>
              <a:rPr lang="en-US" sz="2400" b="1" dirty="0"/>
              <a:t>Go back </a:t>
            </a:r>
            <a:endParaRPr lang="pt-BR" sz="2400" b="1" dirty="0"/>
          </a:p>
          <a:p>
            <a:r>
              <a:rPr lang="en-US" sz="2400" b="1" dirty="0"/>
              <a:t>Go off</a:t>
            </a:r>
            <a:endParaRPr lang="pt-BR" sz="2400" b="1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508104" y="409377"/>
            <a:ext cx="3456384" cy="600164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Lock </a:t>
            </a:r>
            <a:r>
              <a:rPr lang="en-US" sz="2400" b="1" dirty="0" smtClean="0"/>
              <a:t>up </a:t>
            </a:r>
            <a:endParaRPr lang="pt-BR" sz="2400" dirty="0" smtClean="0"/>
          </a:p>
          <a:p>
            <a:r>
              <a:rPr lang="en-US" sz="2400" b="1" dirty="0"/>
              <a:t>Log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forward to </a:t>
            </a:r>
          </a:p>
          <a:p>
            <a:r>
              <a:rPr lang="en-US" sz="2400" b="1" dirty="0" smtClean="0"/>
              <a:t>Make up</a:t>
            </a:r>
          </a:p>
          <a:p>
            <a:r>
              <a:rPr lang="en-US" sz="2400" b="1" dirty="0" smtClean="0"/>
              <a:t>Pass away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en-US" sz="2400" b="1" dirty="0" err="1" smtClean="0">
                <a:solidFill>
                  <a:srgbClr val="FF0000"/>
                </a:solidFill>
              </a:rPr>
              <a:t>Imprimir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/>
              <a:t>Run up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/>
              <a:t>Turn into</a:t>
            </a:r>
            <a:endParaRPr lang="pt-BR" sz="2400" dirty="0"/>
          </a:p>
          <a:p>
            <a:r>
              <a:rPr lang="en-US" sz="2400" b="1" dirty="0"/>
              <a:t>Turn off </a:t>
            </a:r>
            <a:endParaRPr lang="pt-BR" sz="2400" dirty="0"/>
          </a:p>
          <a:p>
            <a:r>
              <a:rPr lang="en-US" sz="2400" b="1" dirty="0"/>
              <a:t>Turn on </a:t>
            </a:r>
            <a:endParaRPr lang="pt-BR" sz="2400" dirty="0"/>
          </a:p>
          <a:p>
            <a:r>
              <a:rPr lang="en-US" sz="2400" b="1" dirty="0"/>
              <a:t>Type in</a:t>
            </a:r>
            <a:endParaRPr lang="pt-BR" sz="2400" dirty="0"/>
          </a:p>
          <a:p>
            <a:r>
              <a:rPr lang="en-US" sz="2400" b="1" dirty="0"/>
              <a:t>Wake </a:t>
            </a:r>
            <a:r>
              <a:rPr lang="en-US" sz="2400" b="1" dirty="0" smtClean="0"/>
              <a:t>up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32129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43718" y="594044"/>
            <a:ext cx="3884266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/>
              <a:t>Back </a:t>
            </a:r>
            <a:r>
              <a:rPr lang="pt-BR" sz="2400" b="1" dirty="0" err="1"/>
              <a:t>up</a:t>
            </a:r>
            <a:r>
              <a:rPr lang="pt-BR" sz="2400" b="1" dirty="0"/>
              <a:t> </a:t>
            </a:r>
            <a:endParaRPr lang="pt-BR" sz="2400" b="1" dirty="0" smtClean="0"/>
          </a:p>
          <a:p>
            <a:r>
              <a:rPr lang="en-US" sz="2400" b="1" dirty="0"/>
              <a:t>Boot up</a:t>
            </a:r>
          </a:p>
          <a:p>
            <a:r>
              <a:rPr lang="en-US" sz="2400" b="1" dirty="0"/>
              <a:t>Call off with</a:t>
            </a:r>
          </a:p>
          <a:p>
            <a:r>
              <a:rPr lang="en-US" sz="2400" b="1" dirty="0"/>
              <a:t>Carry away</a:t>
            </a:r>
          </a:p>
          <a:p>
            <a:r>
              <a:rPr lang="en-US" sz="2400" b="1" dirty="0" smtClean="0"/>
              <a:t>Come </a:t>
            </a:r>
            <a:r>
              <a:rPr lang="en-US" sz="2400" b="1" dirty="0" smtClean="0"/>
              <a:t>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Cut down </a:t>
            </a:r>
            <a:endParaRPr lang="pt-BR" sz="2400" dirty="0" smtClean="0"/>
          </a:p>
          <a:p>
            <a:r>
              <a:rPr lang="en-US" sz="2400" b="1" dirty="0" smtClean="0"/>
              <a:t>Find 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/>
              <a:t>Get together</a:t>
            </a:r>
            <a:endParaRPr lang="pt-BR" sz="2400" dirty="0"/>
          </a:p>
          <a:p>
            <a:r>
              <a:rPr lang="en-US" sz="2400" b="1" dirty="0" smtClean="0"/>
              <a:t>Get </a:t>
            </a:r>
            <a:r>
              <a:rPr lang="en-US" sz="2400" b="1" dirty="0" smtClean="0"/>
              <a:t>up </a:t>
            </a:r>
            <a:endParaRPr lang="en-US" sz="2400" b="1" dirty="0" smtClean="0"/>
          </a:p>
          <a:p>
            <a:r>
              <a:rPr lang="en-US" sz="2400" b="1" dirty="0"/>
              <a:t>Go back </a:t>
            </a:r>
            <a:endParaRPr lang="pt-BR" sz="2400" b="1" dirty="0"/>
          </a:p>
          <a:p>
            <a:r>
              <a:rPr lang="en-US" sz="2400" b="1" dirty="0"/>
              <a:t>Go off</a:t>
            </a:r>
            <a:endParaRPr lang="pt-BR" sz="2400" b="1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427984" y="409377"/>
            <a:ext cx="4536504" cy="600164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Lock </a:t>
            </a:r>
            <a:r>
              <a:rPr lang="en-US" sz="2400" b="1" dirty="0" smtClean="0"/>
              <a:t>up </a:t>
            </a:r>
            <a:endParaRPr lang="pt-BR" sz="2400" dirty="0" smtClean="0"/>
          </a:p>
          <a:p>
            <a:r>
              <a:rPr lang="en-US" sz="2400" b="1" dirty="0"/>
              <a:t>Log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forward to </a:t>
            </a:r>
          </a:p>
          <a:p>
            <a:r>
              <a:rPr lang="en-US" sz="2400" b="1" dirty="0" smtClean="0"/>
              <a:t>Make up</a:t>
            </a:r>
          </a:p>
          <a:p>
            <a:r>
              <a:rPr lang="en-US" sz="2400" b="1" dirty="0" smtClean="0"/>
              <a:t>Pass away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en-US" sz="2400" b="1" dirty="0" smtClean="0"/>
              <a:t>Print </a:t>
            </a:r>
            <a:r>
              <a:rPr lang="en-US" sz="2400" b="1" dirty="0" smtClean="0"/>
              <a:t>out</a:t>
            </a:r>
          </a:p>
          <a:p>
            <a:r>
              <a:rPr lang="en-US" sz="2400" b="1" dirty="0" err="1" smtClean="0">
                <a:solidFill>
                  <a:srgbClr val="FF0000"/>
                </a:solidFill>
              </a:rPr>
              <a:t>Vestir</a:t>
            </a:r>
            <a:r>
              <a:rPr lang="en-US" sz="2400" b="1" dirty="0" smtClean="0">
                <a:solidFill>
                  <a:srgbClr val="FF0000"/>
                </a:solidFill>
              </a:rPr>
              <a:t>-se, </a:t>
            </a:r>
            <a:r>
              <a:rPr lang="en-US" sz="2400" b="1" dirty="0" err="1" smtClean="0">
                <a:solidFill>
                  <a:srgbClr val="FF0000"/>
                </a:solidFill>
              </a:rPr>
              <a:t>colocar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(</a:t>
            </a:r>
            <a:r>
              <a:rPr lang="en-US" sz="2400" b="1" dirty="0" smtClean="0">
                <a:solidFill>
                  <a:srgbClr val="FF0000"/>
                </a:solidFill>
              </a:rPr>
              <a:t>mesa) </a:t>
            </a:r>
          </a:p>
          <a:p>
            <a:r>
              <a:rPr lang="en-US" sz="2400" b="1" dirty="0" smtClean="0"/>
              <a:t>Put </a:t>
            </a:r>
            <a:r>
              <a:rPr lang="en-US" sz="2400" b="1" dirty="0"/>
              <a:t>up with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/>
              <a:t>Run up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/>
              <a:t>Turn into</a:t>
            </a:r>
            <a:endParaRPr lang="pt-BR" sz="2400" dirty="0"/>
          </a:p>
          <a:p>
            <a:r>
              <a:rPr lang="en-US" sz="2400" b="1" dirty="0"/>
              <a:t>Turn off </a:t>
            </a:r>
            <a:endParaRPr lang="pt-BR" sz="2400" dirty="0"/>
          </a:p>
          <a:p>
            <a:r>
              <a:rPr lang="en-US" sz="2400" b="1" dirty="0"/>
              <a:t>Turn on </a:t>
            </a:r>
            <a:endParaRPr lang="pt-BR" sz="2400" dirty="0"/>
          </a:p>
          <a:p>
            <a:r>
              <a:rPr lang="en-US" sz="2400" b="1" dirty="0"/>
              <a:t>Type in</a:t>
            </a:r>
            <a:endParaRPr lang="pt-BR" sz="2400" dirty="0"/>
          </a:p>
          <a:p>
            <a:r>
              <a:rPr lang="en-US" sz="2400" b="1" dirty="0"/>
              <a:t>Wake </a:t>
            </a:r>
            <a:r>
              <a:rPr lang="en-US" sz="2400" b="1" dirty="0" smtClean="0"/>
              <a:t>up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77727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43718" y="594044"/>
            <a:ext cx="3884266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/>
              <a:t>Back </a:t>
            </a:r>
            <a:r>
              <a:rPr lang="pt-BR" sz="2400" b="1" dirty="0" err="1"/>
              <a:t>up</a:t>
            </a:r>
            <a:r>
              <a:rPr lang="pt-BR" sz="2400" b="1" dirty="0"/>
              <a:t> </a:t>
            </a:r>
            <a:endParaRPr lang="pt-BR" sz="2400" b="1" dirty="0" smtClean="0"/>
          </a:p>
          <a:p>
            <a:r>
              <a:rPr lang="en-US" sz="2400" b="1" dirty="0"/>
              <a:t>Boot up</a:t>
            </a:r>
          </a:p>
          <a:p>
            <a:r>
              <a:rPr lang="en-US" sz="2400" b="1" dirty="0"/>
              <a:t>Call off with</a:t>
            </a:r>
          </a:p>
          <a:p>
            <a:r>
              <a:rPr lang="en-US" sz="2400" b="1" dirty="0"/>
              <a:t>Carry away</a:t>
            </a:r>
          </a:p>
          <a:p>
            <a:r>
              <a:rPr lang="en-US" sz="2400" b="1" dirty="0" smtClean="0"/>
              <a:t>Come </a:t>
            </a:r>
            <a:r>
              <a:rPr lang="en-US" sz="2400" b="1" dirty="0" smtClean="0"/>
              <a:t>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Cut down </a:t>
            </a:r>
            <a:endParaRPr lang="pt-BR" sz="2400" dirty="0" smtClean="0"/>
          </a:p>
          <a:p>
            <a:r>
              <a:rPr lang="en-US" sz="2400" b="1" dirty="0" smtClean="0"/>
              <a:t>Find 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/>
              <a:t>Get together</a:t>
            </a:r>
            <a:endParaRPr lang="pt-BR" sz="2400" dirty="0"/>
          </a:p>
          <a:p>
            <a:r>
              <a:rPr lang="en-US" sz="2400" b="1" dirty="0" smtClean="0"/>
              <a:t>Get </a:t>
            </a:r>
            <a:r>
              <a:rPr lang="en-US" sz="2400" b="1" dirty="0" smtClean="0"/>
              <a:t>up </a:t>
            </a:r>
            <a:endParaRPr lang="en-US" sz="2400" b="1" dirty="0" smtClean="0"/>
          </a:p>
          <a:p>
            <a:r>
              <a:rPr lang="en-US" sz="2400" b="1" dirty="0"/>
              <a:t>Go back </a:t>
            </a:r>
            <a:endParaRPr lang="pt-BR" sz="2400" b="1" dirty="0"/>
          </a:p>
          <a:p>
            <a:r>
              <a:rPr lang="en-US" sz="2400" b="1" dirty="0"/>
              <a:t>Go off</a:t>
            </a:r>
            <a:endParaRPr lang="pt-BR" sz="2400" b="1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987824" y="409377"/>
            <a:ext cx="5976664" cy="600164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Lock </a:t>
            </a:r>
            <a:r>
              <a:rPr lang="en-US" sz="2400" b="1" dirty="0" smtClean="0"/>
              <a:t>up </a:t>
            </a:r>
            <a:endParaRPr lang="pt-BR" sz="2400" dirty="0" smtClean="0"/>
          </a:p>
          <a:p>
            <a:r>
              <a:rPr lang="en-US" sz="2400" b="1" dirty="0"/>
              <a:t>Log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forward to </a:t>
            </a:r>
          </a:p>
          <a:p>
            <a:r>
              <a:rPr lang="en-US" sz="2400" b="1" dirty="0" smtClean="0"/>
              <a:t>Make up</a:t>
            </a:r>
          </a:p>
          <a:p>
            <a:r>
              <a:rPr lang="en-US" sz="2400" b="1" dirty="0" smtClean="0"/>
              <a:t>Pass away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en-US" sz="2400" b="1" dirty="0" smtClean="0"/>
              <a:t>Print </a:t>
            </a:r>
            <a:r>
              <a:rPr lang="en-US" sz="2400" b="1" dirty="0" smtClean="0"/>
              <a:t>out</a:t>
            </a:r>
          </a:p>
          <a:p>
            <a:r>
              <a:rPr lang="en-US" sz="2400" b="1" dirty="0"/>
              <a:t>Put on </a:t>
            </a:r>
          </a:p>
          <a:p>
            <a:r>
              <a:rPr lang="en-US" sz="2400" b="1" dirty="0" err="1">
                <a:solidFill>
                  <a:srgbClr val="FF0000"/>
                </a:solidFill>
              </a:rPr>
              <a:t>Transformar</a:t>
            </a:r>
            <a:r>
              <a:rPr lang="en-US" sz="2400" b="1" dirty="0">
                <a:solidFill>
                  <a:srgbClr val="FF0000"/>
                </a:solidFill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</a:rPr>
              <a:t>modificar</a:t>
            </a:r>
            <a:r>
              <a:rPr lang="en-US" sz="2400" b="1" dirty="0" smtClean="0">
                <a:solidFill>
                  <a:srgbClr val="FF0000"/>
                </a:solidFill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</a:rPr>
              <a:t>acabar</a:t>
            </a:r>
            <a:r>
              <a:rPr lang="en-US" sz="2400" b="1" dirty="0" smtClean="0">
                <a:solidFill>
                  <a:srgbClr val="FF0000"/>
                </a:solidFill>
              </a:rPr>
              <a:t> com </a:t>
            </a:r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out</a:t>
            </a:r>
          </a:p>
          <a:p>
            <a:r>
              <a:rPr lang="en-US" sz="2400" b="1" dirty="0"/>
              <a:t>Run up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/>
              <a:t>Turn into</a:t>
            </a:r>
            <a:endParaRPr lang="pt-BR" sz="2400" dirty="0"/>
          </a:p>
          <a:p>
            <a:r>
              <a:rPr lang="en-US" sz="2400" b="1" dirty="0"/>
              <a:t>Turn off </a:t>
            </a:r>
            <a:endParaRPr lang="pt-BR" sz="2400" dirty="0"/>
          </a:p>
          <a:p>
            <a:r>
              <a:rPr lang="en-US" sz="2400" b="1" dirty="0"/>
              <a:t>Turn on </a:t>
            </a:r>
            <a:endParaRPr lang="pt-BR" sz="2400" dirty="0"/>
          </a:p>
          <a:p>
            <a:r>
              <a:rPr lang="en-US" sz="2400" b="1" dirty="0"/>
              <a:t>Type in</a:t>
            </a:r>
            <a:endParaRPr lang="pt-BR" sz="2400" dirty="0"/>
          </a:p>
          <a:p>
            <a:r>
              <a:rPr lang="en-US" sz="2400" b="1" dirty="0"/>
              <a:t>Wake </a:t>
            </a:r>
            <a:r>
              <a:rPr lang="en-US" sz="2400" b="1" dirty="0" smtClean="0"/>
              <a:t>up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17977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43718" y="594044"/>
            <a:ext cx="3884266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/>
              <a:t>Back </a:t>
            </a:r>
            <a:r>
              <a:rPr lang="pt-BR" sz="2400" b="1" dirty="0" err="1"/>
              <a:t>up</a:t>
            </a:r>
            <a:r>
              <a:rPr lang="pt-BR" sz="2400" b="1" dirty="0"/>
              <a:t> </a:t>
            </a:r>
            <a:endParaRPr lang="pt-BR" sz="2400" b="1" dirty="0" smtClean="0"/>
          </a:p>
          <a:p>
            <a:r>
              <a:rPr lang="en-US" sz="2400" b="1" dirty="0"/>
              <a:t>Boot up</a:t>
            </a:r>
          </a:p>
          <a:p>
            <a:r>
              <a:rPr lang="en-US" sz="2400" b="1" dirty="0"/>
              <a:t>Call off with</a:t>
            </a:r>
          </a:p>
          <a:p>
            <a:r>
              <a:rPr lang="en-US" sz="2400" b="1" dirty="0"/>
              <a:t>Carry away</a:t>
            </a:r>
          </a:p>
          <a:p>
            <a:r>
              <a:rPr lang="en-US" sz="2400" b="1" dirty="0" smtClean="0"/>
              <a:t>Come </a:t>
            </a:r>
            <a:r>
              <a:rPr lang="en-US" sz="2400" b="1" dirty="0" smtClean="0"/>
              <a:t>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Cut down </a:t>
            </a:r>
            <a:endParaRPr lang="pt-BR" sz="2400" dirty="0" smtClean="0"/>
          </a:p>
          <a:p>
            <a:r>
              <a:rPr lang="en-US" sz="2400" b="1" dirty="0" smtClean="0"/>
              <a:t>Find 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/>
              <a:t>Get together</a:t>
            </a:r>
            <a:endParaRPr lang="pt-BR" sz="2400" dirty="0"/>
          </a:p>
          <a:p>
            <a:r>
              <a:rPr lang="en-US" sz="2400" b="1" dirty="0" smtClean="0"/>
              <a:t>Get </a:t>
            </a:r>
            <a:r>
              <a:rPr lang="en-US" sz="2400" b="1" dirty="0" smtClean="0"/>
              <a:t>up </a:t>
            </a:r>
            <a:endParaRPr lang="en-US" sz="2400" b="1" dirty="0" smtClean="0"/>
          </a:p>
          <a:p>
            <a:r>
              <a:rPr lang="en-US" sz="2400" b="1" dirty="0"/>
              <a:t>Go back </a:t>
            </a:r>
            <a:endParaRPr lang="pt-BR" sz="2400" b="1" dirty="0"/>
          </a:p>
          <a:p>
            <a:r>
              <a:rPr lang="en-US" sz="2400" b="1" dirty="0"/>
              <a:t>Go off</a:t>
            </a:r>
            <a:endParaRPr lang="pt-BR" sz="2400" b="1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508104" y="409377"/>
            <a:ext cx="3456384" cy="600164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Lock </a:t>
            </a:r>
            <a:r>
              <a:rPr lang="en-US" sz="2400" b="1" dirty="0" smtClean="0"/>
              <a:t>up </a:t>
            </a:r>
            <a:endParaRPr lang="pt-BR" sz="2400" dirty="0" smtClean="0"/>
          </a:p>
          <a:p>
            <a:r>
              <a:rPr lang="en-US" sz="2400" b="1" dirty="0"/>
              <a:t>Log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forward to </a:t>
            </a:r>
          </a:p>
          <a:p>
            <a:r>
              <a:rPr lang="en-US" sz="2400" b="1" dirty="0" smtClean="0"/>
              <a:t>Make up</a:t>
            </a:r>
          </a:p>
          <a:p>
            <a:r>
              <a:rPr lang="en-US" sz="2400" b="1" dirty="0" smtClean="0"/>
              <a:t>Pass away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en-US" sz="2400" b="1" dirty="0" smtClean="0"/>
              <a:t>Print </a:t>
            </a:r>
            <a:r>
              <a:rPr lang="en-US" sz="2400" b="1" dirty="0" smtClean="0"/>
              <a:t>out</a:t>
            </a:r>
          </a:p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pPr lvl="0"/>
            <a:r>
              <a:rPr lang="en-US" sz="2400" b="1" dirty="0" err="1">
                <a:solidFill>
                  <a:srgbClr val="FF0000"/>
                </a:solidFill>
              </a:rPr>
              <a:t>Ficar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sem</a:t>
            </a:r>
            <a:r>
              <a:rPr lang="en-US" sz="2400" b="1" dirty="0">
                <a:solidFill>
                  <a:srgbClr val="FF0000"/>
                </a:solidFill>
              </a:rPr>
              <a:t>, </a:t>
            </a:r>
            <a:r>
              <a:rPr lang="en-US" sz="2400" b="1" dirty="0" err="1">
                <a:solidFill>
                  <a:srgbClr val="FF0000"/>
                </a:solidFill>
              </a:rPr>
              <a:t>esgotar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Run </a:t>
            </a:r>
            <a:r>
              <a:rPr lang="en-US" sz="2400" b="1" dirty="0"/>
              <a:t>up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/>
              <a:t>Turn into</a:t>
            </a:r>
            <a:endParaRPr lang="pt-BR" sz="2400" dirty="0"/>
          </a:p>
          <a:p>
            <a:r>
              <a:rPr lang="en-US" sz="2400" b="1" dirty="0"/>
              <a:t>Turn off </a:t>
            </a:r>
            <a:endParaRPr lang="pt-BR" sz="2400" dirty="0"/>
          </a:p>
          <a:p>
            <a:r>
              <a:rPr lang="en-US" sz="2400" b="1" dirty="0"/>
              <a:t>Turn on </a:t>
            </a:r>
            <a:endParaRPr lang="pt-BR" sz="2400" dirty="0"/>
          </a:p>
          <a:p>
            <a:r>
              <a:rPr lang="en-US" sz="2400" b="1" dirty="0"/>
              <a:t>Type in</a:t>
            </a:r>
            <a:endParaRPr lang="pt-BR" sz="2400" dirty="0"/>
          </a:p>
          <a:p>
            <a:r>
              <a:rPr lang="en-US" sz="2400" b="1" dirty="0"/>
              <a:t>Wake </a:t>
            </a:r>
            <a:r>
              <a:rPr lang="en-US" sz="2400" b="1" dirty="0" smtClean="0"/>
              <a:t>up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70210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70806" y="563489"/>
            <a:ext cx="7961634" cy="547842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500" b="1" dirty="0" smtClean="0">
                <a:solidFill>
                  <a:srgbClr val="0070C0"/>
                </a:solidFill>
              </a:rPr>
              <a:t>Phrasal verbs</a:t>
            </a:r>
          </a:p>
          <a:p>
            <a:endParaRPr lang="en-US" sz="2500" b="1" dirty="0" smtClean="0">
              <a:solidFill>
                <a:srgbClr val="0070C0"/>
              </a:solidFill>
            </a:endParaRPr>
          </a:p>
          <a:p>
            <a:r>
              <a:rPr lang="en-US" sz="2500" b="1" dirty="0" smtClean="0">
                <a:solidFill>
                  <a:srgbClr val="FF0000"/>
                </a:solidFill>
              </a:rPr>
              <a:t>VERBO + PARTÍCULA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b="1" dirty="0" smtClean="0"/>
              <a:t>A </a:t>
            </a:r>
            <a:r>
              <a:rPr lang="en-US" sz="2500" b="1" dirty="0" err="1" smtClean="0"/>
              <a:t>partícula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muda</a:t>
            </a:r>
            <a:r>
              <a:rPr lang="en-US" sz="2500" b="1" dirty="0" smtClean="0"/>
              <a:t> o </a:t>
            </a:r>
            <a:r>
              <a:rPr lang="en-US" sz="2500" b="1" dirty="0" err="1" smtClean="0"/>
              <a:t>significado</a:t>
            </a:r>
            <a:r>
              <a:rPr lang="en-US" sz="2500" b="1" dirty="0" smtClean="0"/>
              <a:t> do </a:t>
            </a:r>
            <a:r>
              <a:rPr lang="en-US" sz="2500" b="1" dirty="0" err="1" smtClean="0"/>
              <a:t>verbo</a:t>
            </a:r>
            <a:r>
              <a:rPr lang="en-US" sz="2500" b="1" dirty="0" smtClean="0"/>
              <a:t> (</a:t>
            </a:r>
            <a:r>
              <a:rPr lang="en-US" sz="2500" b="1" dirty="0" err="1" smtClean="0"/>
              <a:t>ou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completa</a:t>
            </a:r>
            <a:r>
              <a:rPr lang="en-US" sz="2500" b="1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b="1" dirty="0" err="1" smtClean="0"/>
              <a:t>Sozinha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não</a:t>
            </a:r>
            <a:r>
              <a:rPr lang="en-US" sz="2500" b="1" dirty="0" smtClean="0"/>
              <a:t> tem </a:t>
            </a:r>
            <a:r>
              <a:rPr lang="en-US" sz="2500" b="1" dirty="0" err="1" smtClean="0"/>
              <a:t>significado</a:t>
            </a:r>
            <a:endParaRPr lang="en-US" sz="25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b="1" dirty="0" err="1" smtClean="0"/>
              <a:t>Objeto</a:t>
            </a:r>
            <a:r>
              <a:rPr lang="en-US" sz="2500" b="1" dirty="0" smtClean="0"/>
              <a:t> – </a:t>
            </a:r>
            <a:r>
              <a:rPr lang="en-US" sz="2500" b="1" dirty="0" err="1" smtClean="0"/>
              <a:t>depois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ou</a:t>
            </a:r>
            <a:r>
              <a:rPr lang="en-US" sz="2500" b="1" dirty="0" smtClean="0"/>
              <a:t> no </a:t>
            </a:r>
            <a:r>
              <a:rPr lang="en-US" sz="2500" b="1" dirty="0" err="1" smtClean="0"/>
              <a:t>meio</a:t>
            </a:r>
            <a:endParaRPr lang="en-US" sz="25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b="1" dirty="0" smtClean="0"/>
              <a:t>Se o </a:t>
            </a:r>
            <a:r>
              <a:rPr lang="en-US" sz="2500" b="1" dirty="0" err="1" smtClean="0"/>
              <a:t>objeto</a:t>
            </a:r>
            <a:r>
              <a:rPr lang="en-US" sz="2500" b="1" dirty="0" smtClean="0"/>
              <a:t> for </a:t>
            </a:r>
            <a:r>
              <a:rPr lang="en-US" sz="2500" b="1" dirty="0" smtClean="0">
                <a:solidFill>
                  <a:srgbClr val="FF0000"/>
                </a:solidFill>
              </a:rPr>
              <a:t>PRONOME</a:t>
            </a:r>
            <a:r>
              <a:rPr lang="en-US" sz="2500" b="1" dirty="0" smtClean="0"/>
              <a:t> tem </a:t>
            </a:r>
            <a:r>
              <a:rPr lang="en-US" sz="2500" b="1" dirty="0" err="1" smtClean="0"/>
              <a:t>que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vir</a:t>
            </a:r>
            <a:r>
              <a:rPr lang="en-US" sz="2500" b="1" dirty="0" smtClean="0"/>
              <a:t> no </a:t>
            </a:r>
            <a:r>
              <a:rPr lang="en-US" sz="2500" b="1" dirty="0" err="1" smtClean="0"/>
              <a:t>meio</a:t>
            </a:r>
            <a:endParaRPr lang="en-US" sz="2500" b="1" dirty="0" smtClean="0"/>
          </a:p>
          <a:p>
            <a:endParaRPr lang="en-US" sz="2500" b="1" dirty="0"/>
          </a:p>
          <a:p>
            <a:r>
              <a:rPr lang="en-US" sz="2500" b="1" dirty="0" smtClean="0"/>
              <a:t>I call</a:t>
            </a:r>
            <a:r>
              <a:rPr lang="en-US" sz="2500" b="1" u="sng" dirty="0" smtClean="0"/>
              <a:t>ed</a:t>
            </a:r>
            <a:r>
              <a:rPr lang="en-US" sz="2500" b="1" dirty="0" smtClean="0"/>
              <a:t> John.</a:t>
            </a:r>
          </a:p>
          <a:p>
            <a:r>
              <a:rPr lang="en-US" sz="2500" b="1" dirty="0" smtClean="0"/>
              <a:t>I </a:t>
            </a:r>
            <a:r>
              <a:rPr lang="en-US" sz="2500" b="1" u="sng" dirty="0" smtClean="0"/>
              <a:t>called up</a:t>
            </a:r>
            <a:r>
              <a:rPr lang="en-US" sz="2500" b="1" dirty="0" smtClean="0"/>
              <a:t> John</a:t>
            </a:r>
          </a:p>
          <a:p>
            <a:r>
              <a:rPr lang="en-US" sz="2500" b="1" dirty="0" smtClean="0"/>
              <a:t>I called </a:t>
            </a:r>
            <a:r>
              <a:rPr lang="en-US" sz="2500" b="1" u="sng" dirty="0" smtClean="0"/>
              <a:t>John</a:t>
            </a:r>
            <a:r>
              <a:rPr lang="en-US" sz="2500" b="1" dirty="0" smtClean="0">
                <a:solidFill>
                  <a:srgbClr val="00B050"/>
                </a:solidFill>
              </a:rPr>
              <a:t> </a:t>
            </a:r>
            <a:r>
              <a:rPr lang="en-US" sz="2500" b="1" dirty="0" smtClean="0"/>
              <a:t>up</a:t>
            </a:r>
          </a:p>
          <a:p>
            <a:r>
              <a:rPr lang="en-US" sz="2500" b="1" dirty="0" smtClean="0"/>
              <a:t>I called </a:t>
            </a:r>
            <a:r>
              <a:rPr lang="en-US" sz="2500" b="1" u="sng" dirty="0" smtClean="0"/>
              <a:t>him</a:t>
            </a:r>
            <a:r>
              <a:rPr lang="en-US" sz="2500" b="1" dirty="0" smtClean="0"/>
              <a:t> up</a:t>
            </a:r>
          </a:p>
          <a:p>
            <a:r>
              <a:rPr lang="en-US" sz="2500" b="1" dirty="0" smtClean="0"/>
              <a:t>I called up him</a:t>
            </a:r>
            <a:endParaRPr lang="en-US" sz="2500" b="1" dirty="0"/>
          </a:p>
        </p:txBody>
      </p:sp>
    </p:spTree>
    <p:extLst>
      <p:ext uri="{BB962C8B-B14F-4D97-AF65-F5344CB8AC3E}">
        <p14:creationId xmlns:p14="http://schemas.microsoft.com/office/powerpoint/2010/main" val="318466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43718" y="594044"/>
            <a:ext cx="3884266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/>
              <a:t>Back </a:t>
            </a:r>
            <a:r>
              <a:rPr lang="pt-BR" sz="2400" b="1" dirty="0" err="1"/>
              <a:t>up</a:t>
            </a:r>
            <a:r>
              <a:rPr lang="pt-BR" sz="2400" b="1" dirty="0"/>
              <a:t> </a:t>
            </a:r>
            <a:endParaRPr lang="pt-BR" sz="2400" b="1" dirty="0" smtClean="0"/>
          </a:p>
          <a:p>
            <a:r>
              <a:rPr lang="en-US" sz="2400" b="1" dirty="0"/>
              <a:t>Boot up</a:t>
            </a:r>
          </a:p>
          <a:p>
            <a:r>
              <a:rPr lang="en-US" sz="2400" b="1" dirty="0"/>
              <a:t>Call off with</a:t>
            </a:r>
          </a:p>
          <a:p>
            <a:r>
              <a:rPr lang="en-US" sz="2400" b="1" dirty="0"/>
              <a:t>Carry away</a:t>
            </a:r>
          </a:p>
          <a:p>
            <a:r>
              <a:rPr lang="en-US" sz="2400" b="1" dirty="0" smtClean="0"/>
              <a:t>Come </a:t>
            </a:r>
            <a:r>
              <a:rPr lang="en-US" sz="2400" b="1" dirty="0" smtClean="0"/>
              <a:t>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Cut down </a:t>
            </a:r>
            <a:endParaRPr lang="pt-BR" sz="2400" dirty="0" smtClean="0"/>
          </a:p>
          <a:p>
            <a:r>
              <a:rPr lang="en-US" sz="2400" b="1" dirty="0" smtClean="0"/>
              <a:t>Find 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/>
              <a:t>Get together</a:t>
            </a:r>
            <a:endParaRPr lang="pt-BR" sz="2400" dirty="0"/>
          </a:p>
          <a:p>
            <a:r>
              <a:rPr lang="en-US" sz="2400" b="1" dirty="0" smtClean="0"/>
              <a:t>Get </a:t>
            </a:r>
            <a:r>
              <a:rPr lang="en-US" sz="2400" b="1" dirty="0" smtClean="0"/>
              <a:t>up </a:t>
            </a:r>
            <a:endParaRPr lang="en-US" sz="2400" b="1" dirty="0" smtClean="0"/>
          </a:p>
          <a:p>
            <a:r>
              <a:rPr lang="en-US" sz="2400" b="1" dirty="0"/>
              <a:t>Go back </a:t>
            </a:r>
            <a:endParaRPr lang="pt-BR" sz="2400" b="1" dirty="0"/>
          </a:p>
          <a:p>
            <a:r>
              <a:rPr lang="en-US" sz="2400" b="1" dirty="0"/>
              <a:t>Go off</a:t>
            </a:r>
            <a:endParaRPr lang="pt-BR" sz="2400" b="1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635896" y="224711"/>
            <a:ext cx="5328592" cy="6370975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Lock </a:t>
            </a:r>
            <a:r>
              <a:rPr lang="en-US" sz="2400" b="1" dirty="0" smtClean="0"/>
              <a:t>up </a:t>
            </a:r>
            <a:endParaRPr lang="pt-BR" sz="2400" dirty="0" smtClean="0"/>
          </a:p>
          <a:p>
            <a:r>
              <a:rPr lang="en-US" sz="2400" b="1" dirty="0"/>
              <a:t>Log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forward to </a:t>
            </a:r>
          </a:p>
          <a:p>
            <a:r>
              <a:rPr lang="en-US" sz="2400" b="1" dirty="0" smtClean="0"/>
              <a:t>Make up</a:t>
            </a:r>
          </a:p>
          <a:p>
            <a:r>
              <a:rPr lang="en-US" sz="2400" b="1" dirty="0" smtClean="0"/>
              <a:t>Pass away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en-US" sz="2400" b="1" dirty="0" smtClean="0"/>
              <a:t>Print </a:t>
            </a:r>
            <a:r>
              <a:rPr lang="en-US" sz="2400" b="1" dirty="0" smtClean="0"/>
              <a:t>out</a:t>
            </a:r>
          </a:p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pPr lvl="0"/>
            <a:r>
              <a:rPr lang="pt-BR" sz="2400" b="1" dirty="0" smtClean="0">
                <a:solidFill>
                  <a:srgbClr val="FF0000"/>
                </a:solidFill>
              </a:rPr>
              <a:t>Acumular dívidas, fazer roupas rapidamente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Set </a:t>
            </a:r>
            <a:r>
              <a:rPr lang="en-US" sz="2400" b="1" dirty="0"/>
              <a:t>up</a:t>
            </a:r>
            <a:endParaRPr lang="pt-BR" sz="2400" dirty="0"/>
          </a:p>
          <a:p>
            <a:r>
              <a:rPr lang="en-US" sz="2400" b="1" dirty="0"/>
              <a:t>Turn into</a:t>
            </a:r>
            <a:endParaRPr lang="pt-BR" sz="2400" dirty="0"/>
          </a:p>
          <a:p>
            <a:r>
              <a:rPr lang="en-US" sz="2400" b="1" dirty="0"/>
              <a:t>Turn off </a:t>
            </a:r>
            <a:endParaRPr lang="pt-BR" sz="2400" dirty="0"/>
          </a:p>
          <a:p>
            <a:r>
              <a:rPr lang="en-US" sz="2400" b="1" dirty="0"/>
              <a:t>Turn on </a:t>
            </a:r>
            <a:endParaRPr lang="pt-BR" sz="2400" dirty="0"/>
          </a:p>
          <a:p>
            <a:r>
              <a:rPr lang="en-US" sz="2400" b="1" dirty="0"/>
              <a:t>Type in</a:t>
            </a:r>
            <a:endParaRPr lang="pt-BR" sz="2400" dirty="0"/>
          </a:p>
          <a:p>
            <a:r>
              <a:rPr lang="en-US" sz="2400" b="1" dirty="0"/>
              <a:t>Wake </a:t>
            </a:r>
            <a:r>
              <a:rPr lang="en-US" sz="2400" b="1" dirty="0" smtClean="0"/>
              <a:t>up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90527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43718" y="594044"/>
            <a:ext cx="3884266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/>
              <a:t>Back </a:t>
            </a:r>
            <a:r>
              <a:rPr lang="pt-BR" sz="2400" b="1" dirty="0" err="1"/>
              <a:t>up</a:t>
            </a:r>
            <a:r>
              <a:rPr lang="pt-BR" sz="2400" b="1" dirty="0"/>
              <a:t> </a:t>
            </a:r>
            <a:endParaRPr lang="pt-BR" sz="2400" b="1" dirty="0" smtClean="0"/>
          </a:p>
          <a:p>
            <a:r>
              <a:rPr lang="en-US" sz="2400" b="1" dirty="0"/>
              <a:t>Boot up</a:t>
            </a:r>
          </a:p>
          <a:p>
            <a:r>
              <a:rPr lang="en-US" sz="2400" b="1" dirty="0"/>
              <a:t>Call off with</a:t>
            </a:r>
          </a:p>
          <a:p>
            <a:r>
              <a:rPr lang="en-US" sz="2400" b="1" dirty="0"/>
              <a:t>Carry away</a:t>
            </a:r>
          </a:p>
          <a:p>
            <a:r>
              <a:rPr lang="en-US" sz="2400" b="1" dirty="0" smtClean="0"/>
              <a:t>Come </a:t>
            </a:r>
            <a:r>
              <a:rPr lang="en-US" sz="2400" b="1" dirty="0" smtClean="0"/>
              <a:t>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Cut down </a:t>
            </a:r>
            <a:endParaRPr lang="pt-BR" sz="2400" dirty="0" smtClean="0"/>
          </a:p>
          <a:p>
            <a:r>
              <a:rPr lang="en-US" sz="2400" b="1" dirty="0" smtClean="0"/>
              <a:t>Find 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/>
              <a:t>Get together</a:t>
            </a:r>
            <a:endParaRPr lang="pt-BR" sz="2400" dirty="0"/>
          </a:p>
          <a:p>
            <a:r>
              <a:rPr lang="en-US" sz="2400" b="1" dirty="0" smtClean="0"/>
              <a:t>Get </a:t>
            </a:r>
            <a:r>
              <a:rPr lang="en-US" sz="2400" b="1" dirty="0" smtClean="0"/>
              <a:t>up </a:t>
            </a:r>
            <a:endParaRPr lang="en-US" sz="2400" b="1" dirty="0" smtClean="0"/>
          </a:p>
          <a:p>
            <a:r>
              <a:rPr lang="en-US" sz="2400" b="1" dirty="0"/>
              <a:t>Go back </a:t>
            </a:r>
            <a:endParaRPr lang="pt-BR" sz="2400" b="1" dirty="0"/>
          </a:p>
          <a:p>
            <a:r>
              <a:rPr lang="en-US" sz="2400" b="1" dirty="0"/>
              <a:t>Go off</a:t>
            </a:r>
            <a:endParaRPr lang="pt-BR" sz="2400" b="1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491880" y="409377"/>
            <a:ext cx="5472608" cy="600164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Lock </a:t>
            </a:r>
            <a:r>
              <a:rPr lang="en-US" sz="2400" b="1" dirty="0" smtClean="0"/>
              <a:t>up </a:t>
            </a:r>
            <a:endParaRPr lang="pt-BR" sz="2400" dirty="0" smtClean="0"/>
          </a:p>
          <a:p>
            <a:r>
              <a:rPr lang="en-US" sz="2400" b="1" dirty="0"/>
              <a:t>Log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forward to </a:t>
            </a:r>
          </a:p>
          <a:p>
            <a:r>
              <a:rPr lang="en-US" sz="2400" b="1" dirty="0" smtClean="0"/>
              <a:t>Make up</a:t>
            </a:r>
          </a:p>
          <a:p>
            <a:r>
              <a:rPr lang="en-US" sz="2400" b="1" dirty="0" smtClean="0"/>
              <a:t>Pass away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en-US" sz="2400" b="1" dirty="0" smtClean="0"/>
              <a:t>Print </a:t>
            </a:r>
            <a:r>
              <a:rPr lang="en-US" sz="2400" b="1" dirty="0" smtClean="0"/>
              <a:t>out</a:t>
            </a:r>
          </a:p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/>
              <a:t>Run up</a:t>
            </a:r>
            <a:endParaRPr lang="pt-BR" sz="2400" dirty="0"/>
          </a:p>
          <a:p>
            <a:pPr lvl="0"/>
            <a:r>
              <a:rPr lang="pt-BR" sz="2400" b="1" dirty="0">
                <a:solidFill>
                  <a:srgbClr val="FF0000"/>
                </a:solidFill>
              </a:rPr>
              <a:t>Estabelecer (recorde), iniciar algo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Turn </a:t>
            </a:r>
            <a:r>
              <a:rPr lang="en-US" sz="2400" b="1" dirty="0"/>
              <a:t>into</a:t>
            </a:r>
            <a:endParaRPr lang="pt-BR" sz="2400" dirty="0"/>
          </a:p>
          <a:p>
            <a:r>
              <a:rPr lang="en-US" sz="2400" b="1" dirty="0"/>
              <a:t>Turn off </a:t>
            </a:r>
            <a:endParaRPr lang="pt-BR" sz="2400" dirty="0"/>
          </a:p>
          <a:p>
            <a:r>
              <a:rPr lang="en-US" sz="2400" b="1" dirty="0"/>
              <a:t>Turn on </a:t>
            </a:r>
            <a:endParaRPr lang="pt-BR" sz="2400" dirty="0"/>
          </a:p>
          <a:p>
            <a:r>
              <a:rPr lang="en-US" sz="2400" b="1" dirty="0"/>
              <a:t>Type in</a:t>
            </a:r>
            <a:endParaRPr lang="pt-BR" sz="2400" dirty="0"/>
          </a:p>
          <a:p>
            <a:r>
              <a:rPr lang="en-US" sz="2400" b="1" dirty="0"/>
              <a:t>Wake </a:t>
            </a:r>
            <a:r>
              <a:rPr lang="en-US" sz="2400" b="1" dirty="0" smtClean="0"/>
              <a:t>up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28684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43718" y="594044"/>
            <a:ext cx="3884266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/>
              <a:t>Back </a:t>
            </a:r>
            <a:r>
              <a:rPr lang="pt-BR" sz="2400" b="1" dirty="0" err="1"/>
              <a:t>up</a:t>
            </a:r>
            <a:r>
              <a:rPr lang="pt-BR" sz="2400" b="1" dirty="0"/>
              <a:t> </a:t>
            </a:r>
            <a:endParaRPr lang="pt-BR" sz="2400" b="1" dirty="0" smtClean="0"/>
          </a:p>
          <a:p>
            <a:r>
              <a:rPr lang="en-US" sz="2400" b="1" dirty="0"/>
              <a:t>Boot up</a:t>
            </a:r>
          </a:p>
          <a:p>
            <a:r>
              <a:rPr lang="en-US" sz="2400" b="1" dirty="0"/>
              <a:t>Call off with</a:t>
            </a:r>
          </a:p>
          <a:p>
            <a:r>
              <a:rPr lang="en-US" sz="2400" b="1" dirty="0"/>
              <a:t>Carry away</a:t>
            </a:r>
          </a:p>
          <a:p>
            <a:r>
              <a:rPr lang="en-US" sz="2400" b="1" dirty="0" smtClean="0"/>
              <a:t>Come </a:t>
            </a:r>
            <a:r>
              <a:rPr lang="en-US" sz="2400" b="1" dirty="0" smtClean="0"/>
              <a:t>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Cut down </a:t>
            </a:r>
            <a:endParaRPr lang="pt-BR" sz="2400" dirty="0" smtClean="0"/>
          </a:p>
          <a:p>
            <a:r>
              <a:rPr lang="en-US" sz="2400" b="1" dirty="0" smtClean="0"/>
              <a:t>Find 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/>
              <a:t>Get together</a:t>
            </a:r>
            <a:endParaRPr lang="pt-BR" sz="2400" dirty="0"/>
          </a:p>
          <a:p>
            <a:r>
              <a:rPr lang="en-US" sz="2400" b="1" dirty="0" smtClean="0"/>
              <a:t>Get </a:t>
            </a:r>
            <a:r>
              <a:rPr lang="en-US" sz="2400" b="1" dirty="0" smtClean="0"/>
              <a:t>up </a:t>
            </a:r>
            <a:endParaRPr lang="en-US" sz="2400" b="1" dirty="0" smtClean="0"/>
          </a:p>
          <a:p>
            <a:r>
              <a:rPr lang="en-US" sz="2400" b="1" dirty="0"/>
              <a:t>Go back </a:t>
            </a:r>
            <a:endParaRPr lang="pt-BR" sz="2400" b="1" dirty="0"/>
          </a:p>
          <a:p>
            <a:r>
              <a:rPr lang="en-US" sz="2400" b="1" dirty="0"/>
              <a:t>Go off</a:t>
            </a:r>
            <a:endParaRPr lang="pt-BR" sz="2400" b="1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779912" y="409377"/>
            <a:ext cx="5184576" cy="600164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Lock </a:t>
            </a:r>
            <a:r>
              <a:rPr lang="en-US" sz="2400" b="1" dirty="0" smtClean="0"/>
              <a:t>up </a:t>
            </a:r>
            <a:endParaRPr lang="pt-BR" sz="2400" dirty="0" smtClean="0"/>
          </a:p>
          <a:p>
            <a:r>
              <a:rPr lang="en-US" sz="2400" b="1" dirty="0"/>
              <a:t>Log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forward to </a:t>
            </a:r>
          </a:p>
          <a:p>
            <a:r>
              <a:rPr lang="en-US" sz="2400" b="1" dirty="0" smtClean="0"/>
              <a:t>Make up</a:t>
            </a:r>
          </a:p>
          <a:p>
            <a:r>
              <a:rPr lang="en-US" sz="2400" b="1" dirty="0" smtClean="0"/>
              <a:t>Pass away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en-US" sz="2400" b="1" dirty="0" smtClean="0"/>
              <a:t>Print </a:t>
            </a:r>
            <a:r>
              <a:rPr lang="en-US" sz="2400" b="1" dirty="0" smtClean="0"/>
              <a:t>out</a:t>
            </a:r>
          </a:p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/>
              <a:t>Run up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pt-BR" sz="2400" b="1" dirty="0" smtClean="0">
                <a:solidFill>
                  <a:srgbClr val="FF0000"/>
                </a:solidFill>
              </a:rPr>
              <a:t>Tornar-se, transformar-se em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/>
              <a:t>Turn off </a:t>
            </a:r>
            <a:endParaRPr lang="pt-BR" sz="2400" dirty="0"/>
          </a:p>
          <a:p>
            <a:r>
              <a:rPr lang="en-US" sz="2400" b="1" dirty="0"/>
              <a:t>Turn on </a:t>
            </a:r>
            <a:endParaRPr lang="pt-BR" sz="2400" dirty="0"/>
          </a:p>
          <a:p>
            <a:r>
              <a:rPr lang="en-US" sz="2400" b="1" dirty="0"/>
              <a:t>Type in</a:t>
            </a:r>
            <a:endParaRPr lang="pt-BR" sz="2400" dirty="0"/>
          </a:p>
          <a:p>
            <a:r>
              <a:rPr lang="en-US" sz="2400" b="1" dirty="0"/>
              <a:t>Wake </a:t>
            </a:r>
            <a:r>
              <a:rPr lang="en-US" sz="2400" b="1" dirty="0" smtClean="0"/>
              <a:t>up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176618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43718" y="594044"/>
            <a:ext cx="3884266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/>
              <a:t>Back </a:t>
            </a:r>
            <a:r>
              <a:rPr lang="pt-BR" sz="2400" b="1" dirty="0" err="1"/>
              <a:t>up</a:t>
            </a:r>
            <a:r>
              <a:rPr lang="pt-BR" sz="2400" b="1" dirty="0"/>
              <a:t> </a:t>
            </a:r>
            <a:endParaRPr lang="pt-BR" sz="2400" b="1" dirty="0" smtClean="0"/>
          </a:p>
          <a:p>
            <a:r>
              <a:rPr lang="en-US" sz="2400" b="1" dirty="0"/>
              <a:t>Boot up</a:t>
            </a:r>
          </a:p>
          <a:p>
            <a:r>
              <a:rPr lang="en-US" sz="2400" b="1" dirty="0"/>
              <a:t>Call off with</a:t>
            </a:r>
          </a:p>
          <a:p>
            <a:r>
              <a:rPr lang="en-US" sz="2400" b="1" dirty="0"/>
              <a:t>Carry away</a:t>
            </a:r>
          </a:p>
          <a:p>
            <a:r>
              <a:rPr lang="en-US" sz="2400" b="1" dirty="0" smtClean="0"/>
              <a:t>Come </a:t>
            </a:r>
            <a:r>
              <a:rPr lang="en-US" sz="2400" b="1" dirty="0" smtClean="0"/>
              <a:t>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Cut down </a:t>
            </a:r>
            <a:endParaRPr lang="pt-BR" sz="2400" dirty="0" smtClean="0"/>
          </a:p>
          <a:p>
            <a:r>
              <a:rPr lang="en-US" sz="2400" b="1" dirty="0" smtClean="0"/>
              <a:t>Find 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/>
              <a:t>Get together</a:t>
            </a:r>
            <a:endParaRPr lang="pt-BR" sz="2400" dirty="0"/>
          </a:p>
          <a:p>
            <a:r>
              <a:rPr lang="en-US" sz="2400" b="1" dirty="0" smtClean="0"/>
              <a:t>Get </a:t>
            </a:r>
            <a:r>
              <a:rPr lang="en-US" sz="2400" b="1" dirty="0" smtClean="0"/>
              <a:t>up </a:t>
            </a:r>
            <a:endParaRPr lang="en-US" sz="2400" b="1" dirty="0" smtClean="0"/>
          </a:p>
          <a:p>
            <a:r>
              <a:rPr lang="en-US" sz="2400" b="1" dirty="0"/>
              <a:t>Go back </a:t>
            </a:r>
            <a:endParaRPr lang="pt-BR" sz="2400" b="1" dirty="0"/>
          </a:p>
          <a:p>
            <a:r>
              <a:rPr lang="en-US" sz="2400" b="1" dirty="0"/>
              <a:t>Go off</a:t>
            </a:r>
            <a:endParaRPr lang="pt-BR" sz="2400" b="1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796136" y="409377"/>
            <a:ext cx="3168352" cy="600164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Lock </a:t>
            </a:r>
            <a:r>
              <a:rPr lang="en-US" sz="2400" b="1" dirty="0" smtClean="0"/>
              <a:t>up </a:t>
            </a:r>
            <a:endParaRPr lang="pt-BR" sz="2400" dirty="0" smtClean="0"/>
          </a:p>
          <a:p>
            <a:r>
              <a:rPr lang="en-US" sz="2400" b="1" dirty="0"/>
              <a:t>Log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forward to </a:t>
            </a:r>
          </a:p>
          <a:p>
            <a:r>
              <a:rPr lang="en-US" sz="2400" b="1" dirty="0" smtClean="0"/>
              <a:t>Make up</a:t>
            </a:r>
          </a:p>
          <a:p>
            <a:r>
              <a:rPr lang="en-US" sz="2400" b="1" dirty="0" smtClean="0"/>
              <a:t>Pass away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en-US" sz="2400" b="1" dirty="0" smtClean="0"/>
              <a:t>Print </a:t>
            </a:r>
            <a:r>
              <a:rPr lang="en-US" sz="2400" b="1" dirty="0" smtClean="0"/>
              <a:t>out</a:t>
            </a:r>
          </a:p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/>
              <a:t>Run up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/>
              <a:t>Turn into</a:t>
            </a:r>
            <a:endParaRPr lang="pt-BR" sz="2400" dirty="0"/>
          </a:p>
          <a:p>
            <a:r>
              <a:rPr lang="pt-BR" sz="2400" b="1" dirty="0" smtClean="0">
                <a:solidFill>
                  <a:srgbClr val="FF0000"/>
                </a:solidFill>
              </a:rPr>
              <a:t>Desligar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/>
              <a:t>Turn on </a:t>
            </a:r>
            <a:endParaRPr lang="pt-BR" sz="2400" dirty="0"/>
          </a:p>
          <a:p>
            <a:r>
              <a:rPr lang="en-US" sz="2400" b="1" dirty="0"/>
              <a:t>Type in</a:t>
            </a:r>
            <a:endParaRPr lang="pt-BR" sz="2400" dirty="0"/>
          </a:p>
          <a:p>
            <a:r>
              <a:rPr lang="en-US" sz="2400" b="1" dirty="0"/>
              <a:t>Wake </a:t>
            </a:r>
            <a:r>
              <a:rPr lang="en-US" sz="2400" b="1" dirty="0" smtClean="0"/>
              <a:t>up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44485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43718" y="594044"/>
            <a:ext cx="3884266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/>
              <a:t>Back </a:t>
            </a:r>
            <a:r>
              <a:rPr lang="pt-BR" sz="2400" b="1" dirty="0" err="1"/>
              <a:t>up</a:t>
            </a:r>
            <a:r>
              <a:rPr lang="pt-BR" sz="2400" b="1" dirty="0"/>
              <a:t> </a:t>
            </a:r>
            <a:endParaRPr lang="pt-BR" sz="2400" b="1" dirty="0" smtClean="0"/>
          </a:p>
          <a:p>
            <a:r>
              <a:rPr lang="en-US" sz="2400" b="1" dirty="0"/>
              <a:t>Boot up</a:t>
            </a:r>
          </a:p>
          <a:p>
            <a:r>
              <a:rPr lang="en-US" sz="2400" b="1" dirty="0"/>
              <a:t>Call off with</a:t>
            </a:r>
          </a:p>
          <a:p>
            <a:r>
              <a:rPr lang="en-US" sz="2400" b="1" dirty="0"/>
              <a:t>Carry away</a:t>
            </a:r>
          </a:p>
          <a:p>
            <a:r>
              <a:rPr lang="en-US" sz="2400" b="1" dirty="0" smtClean="0"/>
              <a:t>Come </a:t>
            </a:r>
            <a:r>
              <a:rPr lang="en-US" sz="2400" b="1" dirty="0" smtClean="0"/>
              <a:t>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Cut down </a:t>
            </a:r>
            <a:endParaRPr lang="pt-BR" sz="2400" dirty="0" smtClean="0"/>
          </a:p>
          <a:p>
            <a:r>
              <a:rPr lang="en-US" sz="2400" b="1" dirty="0" smtClean="0"/>
              <a:t>Find 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/>
              <a:t>Get together</a:t>
            </a:r>
            <a:endParaRPr lang="pt-BR" sz="2400" dirty="0"/>
          </a:p>
          <a:p>
            <a:r>
              <a:rPr lang="en-US" sz="2400" b="1" dirty="0" smtClean="0"/>
              <a:t>Get </a:t>
            </a:r>
            <a:r>
              <a:rPr lang="en-US" sz="2400" b="1" dirty="0" smtClean="0"/>
              <a:t>up </a:t>
            </a:r>
            <a:endParaRPr lang="en-US" sz="2400" b="1" dirty="0" smtClean="0"/>
          </a:p>
          <a:p>
            <a:r>
              <a:rPr lang="en-US" sz="2400" b="1" dirty="0"/>
              <a:t>Go back </a:t>
            </a:r>
            <a:endParaRPr lang="pt-BR" sz="2400" b="1" dirty="0"/>
          </a:p>
          <a:p>
            <a:r>
              <a:rPr lang="en-US" sz="2400" b="1" dirty="0"/>
              <a:t>Go off</a:t>
            </a:r>
            <a:endParaRPr lang="pt-BR" sz="2400" b="1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796136" y="409377"/>
            <a:ext cx="3168352" cy="600164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Lock </a:t>
            </a:r>
            <a:r>
              <a:rPr lang="en-US" sz="2400" b="1" dirty="0" smtClean="0"/>
              <a:t>up </a:t>
            </a:r>
            <a:endParaRPr lang="pt-BR" sz="2400" dirty="0" smtClean="0"/>
          </a:p>
          <a:p>
            <a:r>
              <a:rPr lang="en-US" sz="2400" b="1" dirty="0"/>
              <a:t>Log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forward to </a:t>
            </a:r>
          </a:p>
          <a:p>
            <a:r>
              <a:rPr lang="en-US" sz="2400" b="1" dirty="0" smtClean="0"/>
              <a:t>Make up</a:t>
            </a:r>
          </a:p>
          <a:p>
            <a:r>
              <a:rPr lang="en-US" sz="2400" b="1" dirty="0" smtClean="0"/>
              <a:t>Pass away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en-US" sz="2400" b="1" dirty="0" smtClean="0"/>
              <a:t>Print </a:t>
            </a:r>
            <a:r>
              <a:rPr lang="en-US" sz="2400" b="1" dirty="0" smtClean="0"/>
              <a:t>out</a:t>
            </a:r>
          </a:p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/>
              <a:t>Run up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/>
              <a:t>Turn into</a:t>
            </a:r>
            <a:endParaRPr lang="pt-BR" sz="2400" dirty="0"/>
          </a:p>
          <a:p>
            <a:r>
              <a:rPr lang="en-US" sz="2400" b="1" dirty="0" smtClean="0"/>
              <a:t>Turn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pt-BR" sz="2400" b="1" dirty="0" smtClean="0">
                <a:solidFill>
                  <a:srgbClr val="FF0000"/>
                </a:solidFill>
              </a:rPr>
              <a:t>Ligar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/>
              <a:t>Type in</a:t>
            </a:r>
            <a:endParaRPr lang="pt-BR" sz="2400" dirty="0"/>
          </a:p>
          <a:p>
            <a:r>
              <a:rPr lang="en-US" sz="2400" b="1" dirty="0"/>
              <a:t>Wake </a:t>
            </a:r>
            <a:r>
              <a:rPr lang="en-US" sz="2400" b="1" dirty="0" smtClean="0"/>
              <a:t>up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53155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43718" y="594044"/>
            <a:ext cx="3884266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/>
              <a:t>Back </a:t>
            </a:r>
            <a:r>
              <a:rPr lang="pt-BR" sz="2400" b="1" dirty="0" err="1"/>
              <a:t>up</a:t>
            </a:r>
            <a:r>
              <a:rPr lang="pt-BR" sz="2400" b="1" dirty="0"/>
              <a:t> </a:t>
            </a:r>
            <a:endParaRPr lang="pt-BR" sz="2400" b="1" dirty="0" smtClean="0"/>
          </a:p>
          <a:p>
            <a:r>
              <a:rPr lang="en-US" sz="2400" b="1" dirty="0"/>
              <a:t>Boot up</a:t>
            </a:r>
          </a:p>
          <a:p>
            <a:r>
              <a:rPr lang="en-US" sz="2400" b="1" dirty="0"/>
              <a:t>Call off with</a:t>
            </a:r>
          </a:p>
          <a:p>
            <a:r>
              <a:rPr lang="en-US" sz="2400" b="1" dirty="0"/>
              <a:t>Carry away</a:t>
            </a:r>
          </a:p>
          <a:p>
            <a:r>
              <a:rPr lang="en-US" sz="2400" b="1" dirty="0" smtClean="0"/>
              <a:t>Come </a:t>
            </a:r>
            <a:r>
              <a:rPr lang="en-US" sz="2400" b="1" dirty="0" smtClean="0"/>
              <a:t>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Cut down </a:t>
            </a:r>
            <a:endParaRPr lang="pt-BR" sz="2400" dirty="0" smtClean="0"/>
          </a:p>
          <a:p>
            <a:r>
              <a:rPr lang="en-US" sz="2400" b="1" dirty="0" smtClean="0"/>
              <a:t>Find 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/>
              <a:t>Get together</a:t>
            </a:r>
            <a:endParaRPr lang="pt-BR" sz="2400" dirty="0"/>
          </a:p>
          <a:p>
            <a:r>
              <a:rPr lang="en-US" sz="2400" b="1" dirty="0" smtClean="0"/>
              <a:t>Get </a:t>
            </a:r>
            <a:r>
              <a:rPr lang="en-US" sz="2400" b="1" dirty="0" smtClean="0"/>
              <a:t>up </a:t>
            </a:r>
            <a:endParaRPr lang="en-US" sz="2400" b="1" dirty="0" smtClean="0"/>
          </a:p>
          <a:p>
            <a:r>
              <a:rPr lang="en-US" sz="2400" b="1" dirty="0"/>
              <a:t>Go back </a:t>
            </a:r>
            <a:endParaRPr lang="pt-BR" sz="2400" b="1" dirty="0"/>
          </a:p>
          <a:p>
            <a:r>
              <a:rPr lang="en-US" sz="2400" b="1" dirty="0"/>
              <a:t>Go off</a:t>
            </a:r>
            <a:endParaRPr lang="pt-BR" sz="2400" b="1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796136" y="409377"/>
            <a:ext cx="3168352" cy="600164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Lock </a:t>
            </a:r>
            <a:r>
              <a:rPr lang="en-US" sz="2400" b="1" dirty="0" smtClean="0"/>
              <a:t>up </a:t>
            </a:r>
            <a:endParaRPr lang="pt-BR" sz="2400" dirty="0" smtClean="0"/>
          </a:p>
          <a:p>
            <a:r>
              <a:rPr lang="en-US" sz="2400" b="1" dirty="0"/>
              <a:t>Log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forward to </a:t>
            </a:r>
          </a:p>
          <a:p>
            <a:r>
              <a:rPr lang="en-US" sz="2400" b="1" dirty="0" smtClean="0"/>
              <a:t>Make up</a:t>
            </a:r>
          </a:p>
          <a:p>
            <a:r>
              <a:rPr lang="en-US" sz="2400" b="1" dirty="0" smtClean="0"/>
              <a:t>Pass away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en-US" sz="2400" b="1" dirty="0" smtClean="0"/>
              <a:t>Print </a:t>
            </a:r>
            <a:r>
              <a:rPr lang="en-US" sz="2400" b="1" dirty="0" smtClean="0"/>
              <a:t>out</a:t>
            </a:r>
          </a:p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/>
              <a:t>Run up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/>
              <a:t>Turn into</a:t>
            </a:r>
            <a:endParaRPr lang="pt-BR" sz="2400" dirty="0"/>
          </a:p>
          <a:p>
            <a:r>
              <a:rPr lang="en-US" sz="2400" b="1" dirty="0" smtClean="0"/>
              <a:t>Turn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Turn on </a:t>
            </a:r>
            <a:endParaRPr lang="pt-BR" sz="2400" dirty="0"/>
          </a:p>
          <a:p>
            <a:r>
              <a:rPr lang="pt-BR" sz="2400" b="1" dirty="0" smtClean="0">
                <a:solidFill>
                  <a:srgbClr val="FF0000"/>
                </a:solidFill>
              </a:rPr>
              <a:t>Digitar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/>
              <a:t>Wake </a:t>
            </a:r>
            <a:r>
              <a:rPr lang="en-US" sz="2400" b="1" dirty="0" smtClean="0"/>
              <a:t>up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20851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43718" y="594044"/>
            <a:ext cx="3884266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/>
              <a:t>Back </a:t>
            </a:r>
            <a:r>
              <a:rPr lang="pt-BR" sz="2400" b="1" dirty="0" err="1"/>
              <a:t>up</a:t>
            </a:r>
            <a:r>
              <a:rPr lang="pt-BR" sz="2400" b="1" dirty="0"/>
              <a:t> </a:t>
            </a:r>
            <a:endParaRPr lang="pt-BR" sz="2400" b="1" dirty="0" smtClean="0"/>
          </a:p>
          <a:p>
            <a:r>
              <a:rPr lang="en-US" sz="2400" b="1" dirty="0"/>
              <a:t>Boot up</a:t>
            </a:r>
          </a:p>
          <a:p>
            <a:r>
              <a:rPr lang="en-US" sz="2400" b="1" dirty="0"/>
              <a:t>Call off with</a:t>
            </a:r>
          </a:p>
          <a:p>
            <a:r>
              <a:rPr lang="en-US" sz="2400" b="1" dirty="0"/>
              <a:t>Carry away</a:t>
            </a:r>
          </a:p>
          <a:p>
            <a:r>
              <a:rPr lang="en-US" sz="2400" b="1" dirty="0" smtClean="0"/>
              <a:t>Come </a:t>
            </a:r>
            <a:r>
              <a:rPr lang="en-US" sz="2400" b="1" dirty="0" smtClean="0"/>
              <a:t>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Cut down </a:t>
            </a:r>
            <a:endParaRPr lang="pt-BR" sz="2400" dirty="0" smtClean="0"/>
          </a:p>
          <a:p>
            <a:r>
              <a:rPr lang="en-US" sz="2400" b="1" dirty="0" smtClean="0"/>
              <a:t>Find 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/>
              <a:t>Get together</a:t>
            </a:r>
            <a:endParaRPr lang="pt-BR" sz="2400" dirty="0"/>
          </a:p>
          <a:p>
            <a:r>
              <a:rPr lang="en-US" sz="2400" b="1" dirty="0" smtClean="0"/>
              <a:t>Get </a:t>
            </a:r>
            <a:r>
              <a:rPr lang="en-US" sz="2400" b="1" dirty="0" smtClean="0"/>
              <a:t>up </a:t>
            </a:r>
            <a:endParaRPr lang="en-US" sz="2400" b="1" dirty="0" smtClean="0"/>
          </a:p>
          <a:p>
            <a:r>
              <a:rPr lang="en-US" sz="2400" b="1" dirty="0"/>
              <a:t>Go back </a:t>
            </a:r>
            <a:endParaRPr lang="pt-BR" sz="2400" b="1" dirty="0"/>
          </a:p>
          <a:p>
            <a:r>
              <a:rPr lang="en-US" sz="2400" b="1" dirty="0"/>
              <a:t>Go off</a:t>
            </a:r>
            <a:endParaRPr lang="pt-BR" sz="2400" b="1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796136" y="409377"/>
            <a:ext cx="3168352" cy="600164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Lock </a:t>
            </a:r>
            <a:r>
              <a:rPr lang="en-US" sz="2400" b="1" dirty="0" smtClean="0"/>
              <a:t>up </a:t>
            </a:r>
            <a:endParaRPr lang="pt-BR" sz="2400" dirty="0" smtClean="0"/>
          </a:p>
          <a:p>
            <a:r>
              <a:rPr lang="en-US" sz="2400" b="1" dirty="0"/>
              <a:t>Log off</a:t>
            </a:r>
            <a:endParaRPr lang="pt-BR" sz="2400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forward to </a:t>
            </a:r>
          </a:p>
          <a:p>
            <a:r>
              <a:rPr lang="en-US" sz="2400" b="1" dirty="0" smtClean="0"/>
              <a:t>Make up</a:t>
            </a:r>
          </a:p>
          <a:p>
            <a:r>
              <a:rPr lang="en-US" sz="2400" b="1" dirty="0" smtClean="0"/>
              <a:t>Pass away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en-US" sz="2400" b="1" dirty="0" smtClean="0"/>
              <a:t>Print </a:t>
            </a:r>
            <a:r>
              <a:rPr lang="en-US" sz="2400" b="1" dirty="0" smtClean="0"/>
              <a:t>out</a:t>
            </a:r>
          </a:p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/>
              <a:t>Run up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/>
              <a:t>Turn into</a:t>
            </a:r>
            <a:endParaRPr lang="pt-BR" sz="2400" dirty="0"/>
          </a:p>
          <a:p>
            <a:r>
              <a:rPr lang="en-US" sz="2400" b="1" dirty="0" smtClean="0"/>
              <a:t>Turn </a:t>
            </a:r>
            <a:r>
              <a:rPr lang="en-US" sz="2400" b="1" dirty="0"/>
              <a:t>off </a:t>
            </a:r>
            <a:endParaRPr lang="pt-BR" sz="2400" dirty="0"/>
          </a:p>
          <a:p>
            <a:r>
              <a:rPr lang="en-US" sz="2400" b="1" dirty="0"/>
              <a:t>Turn on </a:t>
            </a:r>
            <a:endParaRPr lang="pt-BR" sz="2400" dirty="0"/>
          </a:p>
          <a:p>
            <a:r>
              <a:rPr lang="en-US" sz="2400" b="1" dirty="0"/>
              <a:t>Type in</a:t>
            </a:r>
            <a:endParaRPr lang="pt-BR" sz="2400" dirty="0"/>
          </a:p>
          <a:p>
            <a:r>
              <a:rPr lang="en-US" sz="2400" b="1" dirty="0" err="1" smtClean="0">
                <a:solidFill>
                  <a:srgbClr val="FF0000"/>
                </a:solidFill>
              </a:rPr>
              <a:t>Acordar</a:t>
            </a:r>
            <a:r>
              <a:rPr lang="en-US" sz="2400" b="1" dirty="0" smtClean="0">
                <a:solidFill>
                  <a:srgbClr val="FF0000"/>
                </a:solidFill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</a:rPr>
              <a:t>despertar</a:t>
            </a:r>
            <a:endParaRPr lang="pt-B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51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ço Reservado para Conteúdo 1"/>
          <p:cNvSpPr>
            <a:spLocks noGrp="1"/>
          </p:cNvSpPr>
          <p:nvPr>
            <p:ph idx="1"/>
          </p:nvPr>
        </p:nvSpPr>
        <p:spPr>
          <a:xfrm>
            <a:off x="666998" y="1628800"/>
            <a:ext cx="7972425" cy="4948237"/>
          </a:xfrm>
        </p:spPr>
        <p:txBody>
          <a:bodyPr>
            <a:normAutofit/>
          </a:bodyPr>
          <a:lstStyle/>
          <a:p>
            <a:pPr eaLnBrk="1" hangingPunct="1"/>
            <a:r>
              <a:rPr lang="pt-BR" altLang="pt-BR" sz="2500" dirty="0" err="1" smtClean="0"/>
              <a:t>We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need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to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perceive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and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decode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letters</a:t>
            </a:r>
            <a:r>
              <a:rPr lang="pt-BR" altLang="pt-BR" sz="2500" dirty="0" smtClean="0"/>
              <a:t> in </a:t>
            </a:r>
            <a:r>
              <a:rPr lang="pt-BR" altLang="pt-BR" sz="2500" dirty="0" err="1" smtClean="0"/>
              <a:t>order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to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read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words</a:t>
            </a:r>
            <a:r>
              <a:rPr lang="pt-BR" altLang="pt-BR" sz="2500" dirty="0" smtClean="0"/>
              <a:t>.   (YES/ NO)</a:t>
            </a:r>
          </a:p>
          <a:p>
            <a:pPr eaLnBrk="1" hangingPunct="1"/>
            <a:r>
              <a:rPr lang="pt-BR" altLang="pt-BR" sz="2500" dirty="0" err="1" smtClean="0"/>
              <a:t>We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need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to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understand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all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the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words</a:t>
            </a:r>
            <a:r>
              <a:rPr lang="pt-BR" altLang="pt-BR" sz="2500" dirty="0" smtClean="0"/>
              <a:t> in </a:t>
            </a:r>
            <a:r>
              <a:rPr lang="pt-BR" altLang="pt-BR" sz="2500" dirty="0" err="1" smtClean="0"/>
              <a:t>order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to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understand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the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meaning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of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text</a:t>
            </a:r>
            <a:r>
              <a:rPr lang="pt-BR" altLang="pt-BR" sz="2500" dirty="0" smtClean="0"/>
              <a:t>. (YES/ NO)</a:t>
            </a:r>
          </a:p>
          <a:p>
            <a:pPr eaLnBrk="1" hangingPunct="1"/>
            <a:r>
              <a:rPr lang="pt-BR" altLang="pt-BR" sz="2500" dirty="0" smtClean="0"/>
              <a:t>The more </a:t>
            </a:r>
            <a:r>
              <a:rPr lang="pt-BR" altLang="pt-BR" sz="2500" dirty="0" err="1" smtClean="0"/>
              <a:t>symbols</a:t>
            </a:r>
            <a:r>
              <a:rPr lang="pt-BR" altLang="pt-BR" sz="2500" dirty="0" smtClean="0"/>
              <a:t> (</a:t>
            </a:r>
            <a:r>
              <a:rPr lang="pt-BR" altLang="pt-BR" sz="2500" dirty="0" err="1" smtClean="0"/>
              <a:t>leters,words</a:t>
            </a:r>
            <a:r>
              <a:rPr lang="pt-BR" altLang="pt-BR" sz="2500" dirty="0" smtClean="0"/>
              <a:t>) </a:t>
            </a:r>
            <a:r>
              <a:rPr lang="pt-BR" altLang="pt-BR" sz="2500" dirty="0" err="1" smtClean="0"/>
              <a:t>there</a:t>
            </a:r>
            <a:r>
              <a:rPr lang="pt-BR" altLang="pt-BR" sz="2500" dirty="0" smtClean="0"/>
              <a:t> are in a </a:t>
            </a:r>
            <a:r>
              <a:rPr lang="pt-BR" altLang="pt-BR" sz="2500" dirty="0" err="1" smtClean="0"/>
              <a:t>text</a:t>
            </a:r>
            <a:r>
              <a:rPr lang="pt-BR" altLang="pt-BR" sz="2500" dirty="0" smtClean="0"/>
              <a:t> , </a:t>
            </a:r>
            <a:r>
              <a:rPr lang="pt-BR" altLang="pt-BR" sz="2500" dirty="0" err="1" smtClean="0"/>
              <a:t>the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longer</a:t>
            </a:r>
            <a:r>
              <a:rPr lang="pt-BR" altLang="pt-BR" sz="2500" dirty="0" smtClean="0"/>
              <a:t> it </a:t>
            </a:r>
            <a:r>
              <a:rPr lang="pt-BR" altLang="pt-BR" sz="2500" dirty="0" err="1" smtClean="0"/>
              <a:t>will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take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to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read</a:t>
            </a:r>
            <a:r>
              <a:rPr lang="pt-BR" altLang="pt-BR" sz="2500" dirty="0" smtClean="0"/>
              <a:t> it. (YES/NO)</a:t>
            </a:r>
          </a:p>
          <a:p>
            <a:pPr eaLnBrk="1" hangingPunct="1"/>
            <a:r>
              <a:rPr lang="pt-BR" altLang="pt-BR" sz="2500" dirty="0" err="1" smtClean="0"/>
              <a:t>We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gather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meaning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from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what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we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read</a:t>
            </a:r>
            <a:r>
              <a:rPr lang="pt-BR" altLang="pt-BR" sz="2500" dirty="0" smtClean="0"/>
              <a:t>. (YES/NO)</a:t>
            </a:r>
          </a:p>
          <a:p>
            <a:pPr eaLnBrk="1" hangingPunct="1"/>
            <a:r>
              <a:rPr lang="pt-BR" altLang="pt-BR" sz="2500" dirty="0" err="1" smtClean="0"/>
              <a:t>Our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understanding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of</a:t>
            </a:r>
            <a:r>
              <a:rPr lang="pt-BR" altLang="pt-BR" sz="2500" dirty="0" smtClean="0"/>
              <a:t> a </a:t>
            </a:r>
            <a:r>
              <a:rPr lang="pt-BR" altLang="pt-BR" sz="2500" dirty="0" err="1" smtClean="0"/>
              <a:t>text</a:t>
            </a:r>
            <a:r>
              <a:rPr lang="pt-BR" altLang="pt-BR" sz="2500" dirty="0" smtClean="0"/>
              <a:t> comes </a:t>
            </a:r>
            <a:r>
              <a:rPr lang="pt-BR" altLang="pt-BR" sz="2500" dirty="0" err="1" smtClean="0"/>
              <a:t>from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understanding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the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words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of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which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it’s</a:t>
            </a:r>
            <a:r>
              <a:rPr lang="pt-BR" altLang="pt-BR" sz="2500" dirty="0" smtClean="0"/>
              <a:t> </a:t>
            </a:r>
            <a:r>
              <a:rPr lang="pt-BR" altLang="pt-BR" sz="2500" dirty="0" err="1" smtClean="0"/>
              <a:t>composed</a:t>
            </a:r>
            <a:r>
              <a:rPr lang="pt-BR" altLang="pt-BR" sz="2500" dirty="0" smtClean="0"/>
              <a:t>. (YES/NO)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832040" y="836712"/>
            <a:ext cx="8286808" cy="73718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2000" dirty="0" err="1" smtClean="0">
                <a:latin typeface="Arial Black" pitchFamily="34" charset="0"/>
              </a:rPr>
              <a:t>How</a:t>
            </a:r>
            <a:r>
              <a:rPr lang="pt-BR" sz="2000" dirty="0" smtClean="0">
                <a:latin typeface="Arial Black" pitchFamily="34" charset="0"/>
              </a:rPr>
              <a:t> do </a:t>
            </a:r>
            <a:r>
              <a:rPr lang="pt-BR" sz="2000" dirty="0" err="1" smtClean="0">
                <a:latin typeface="Arial Black" pitchFamily="34" charset="0"/>
              </a:rPr>
              <a:t>we</a:t>
            </a:r>
            <a:r>
              <a:rPr lang="pt-BR" sz="2000" dirty="0" smtClean="0">
                <a:latin typeface="Arial Black" pitchFamily="34" charset="0"/>
              </a:rPr>
              <a:t> </a:t>
            </a:r>
            <a:r>
              <a:rPr lang="pt-BR" sz="2000" dirty="0" err="1" smtClean="0">
                <a:latin typeface="Arial Black" pitchFamily="34" charset="0"/>
              </a:rPr>
              <a:t>read</a:t>
            </a:r>
            <a:r>
              <a:rPr lang="pt-BR" sz="2000" dirty="0" smtClean="0">
                <a:latin typeface="Arial Black" pitchFamily="34" charset="0"/>
              </a:rPr>
              <a:t> ? </a:t>
            </a:r>
            <a:br>
              <a:rPr lang="pt-BR" sz="2000" dirty="0" smtClean="0">
                <a:latin typeface="Arial Black" pitchFamily="34" charset="0"/>
              </a:rPr>
            </a:br>
            <a:r>
              <a:rPr lang="pt-BR" sz="2000" dirty="0" smtClean="0">
                <a:latin typeface="Arial Black" pitchFamily="34" charset="0"/>
              </a:rPr>
              <a:t>        Some </a:t>
            </a:r>
            <a:r>
              <a:rPr lang="pt-BR" sz="2000" dirty="0" err="1" smtClean="0">
                <a:latin typeface="Arial Black" pitchFamily="34" charset="0"/>
              </a:rPr>
              <a:t>assumption</a:t>
            </a:r>
            <a:r>
              <a:rPr lang="pt-BR" sz="2000" dirty="0" smtClean="0">
                <a:latin typeface="Arial Black" pitchFamily="34" charset="0"/>
              </a:rPr>
              <a:t> </a:t>
            </a:r>
            <a:r>
              <a:rPr lang="pt-BR" sz="2000" dirty="0" err="1" smtClean="0">
                <a:latin typeface="Arial Black" pitchFamily="34" charset="0"/>
              </a:rPr>
              <a:t>about</a:t>
            </a:r>
            <a:r>
              <a:rPr lang="pt-BR" sz="2000" dirty="0" smtClean="0">
                <a:latin typeface="Arial Black" pitchFamily="34" charset="0"/>
              </a:rPr>
              <a:t> </a:t>
            </a:r>
            <a:r>
              <a:rPr lang="pt-BR" sz="2000" dirty="0" err="1" smtClean="0">
                <a:latin typeface="Arial Black" pitchFamily="34" charset="0"/>
              </a:rPr>
              <a:t>the</a:t>
            </a:r>
            <a:r>
              <a:rPr lang="pt-BR" sz="2000" dirty="0" smtClean="0">
                <a:latin typeface="Arial Black" pitchFamily="34" charset="0"/>
              </a:rPr>
              <a:t> </a:t>
            </a:r>
            <a:r>
              <a:rPr lang="pt-BR" sz="2000" dirty="0" err="1" smtClean="0">
                <a:latin typeface="Arial Black" pitchFamily="34" charset="0"/>
              </a:rPr>
              <a:t>nature</a:t>
            </a:r>
            <a:r>
              <a:rPr lang="pt-BR" sz="2000" dirty="0" smtClean="0">
                <a:latin typeface="Arial Black" pitchFamily="34" charset="0"/>
              </a:rPr>
              <a:t> </a:t>
            </a:r>
            <a:r>
              <a:rPr lang="pt-BR" sz="2000" dirty="0" err="1" smtClean="0">
                <a:latin typeface="Arial Black" pitchFamily="34" charset="0"/>
              </a:rPr>
              <a:t>of</a:t>
            </a:r>
            <a:r>
              <a:rPr lang="pt-BR" sz="2000" dirty="0" smtClean="0">
                <a:latin typeface="Arial Black" pitchFamily="34" charset="0"/>
              </a:rPr>
              <a:t> </a:t>
            </a:r>
            <a:r>
              <a:rPr lang="pt-BR" sz="2000" dirty="0" err="1" smtClean="0">
                <a:latin typeface="Arial Black" pitchFamily="34" charset="0"/>
              </a:rPr>
              <a:t>reading</a:t>
            </a:r>
            <a:r>
              <a:rPr lang="pt-BR" sz="2000" dirty="0" smtClean="0">
                <a:latin typeface="Arial Black" pitchFamily="34" charset="0"/>
              </a:rPr>
              <a:t>.</a:t>
            </a:r>
            <a:endParaRPr lang="pt-BR" sz="2000" dirty="0">
              <a:latin typeface="Arial Black" pitchFamily="34" charset="0"/>
            </a:endParaRPr>
          </a:p>
        </p:txBody>
      </p:sp>
      <p:pic>
        <p:nvPicPr>
          <p:cNvPr id="2560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3350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5938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5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build="allAtOnce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ço Reservado para Conteúdo 1"/>
          <p:cNvSpPr>
            <a:spLocks noGrp="1"/>
          </p:cNvSpPr>
          <p:nvPr>
            <p:ph idx="1"/>
          </p:nvPr>
        </p:nvSpPr>
        <p:spPr>
          <a:xfrm>
            <a:off x="785813" y="1143000"/>
            <a:ext cx="7674619" cy="502230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order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read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efficiently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should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use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these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thecniques</a:t>
            </a:r>
            <a:r>
              <a:rPr lang="pt-BR" sz="2600" dirty="0" smtClean="0"/>
              <a:t>:</a:t>
            </a:r>
          </a:p>
          <a:p>
            <a:pPr>
              <a:defRPr/>
            </a:pP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Skimming</a:t>
            </a:r>
            <a:r>
              <a:rPr lang="pt-B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dirty="0" smtClean="0"/>
              <a:t>– </a:t>
            </a:r>
            <a:r>
              <a:rPr lang="pt-BR" sz="2600" dirty="0" err="1" smtClean="0"/>
              <a:t>read</a:t>
            </a:r>
            <a:r>
              <a:rPr lang="pt-BR" sz="2600" dirty="0" smtClean="0"/>
              <a:t> it </a:t>
            </a:r>
            <a:r>
              <a:rPr lang="pt-BR" sz="2600" dirty="0" err="1" smtClean="0"/>
              <a:t>and</a:t>
            </a:r>
            <a:r>
              <a:rPr lang="pt-BR" sz="2600" dirty="0" smtClean="0"/>
              <a:t> </a:t>
            </a:r>
            <a:r>
              <a:rPr lang="pt-BR" sz="2600" dirty="0" err="1" smtClean="0"/>
              <a:t>comprehend</a:t>
            </a:r>
            <a:r>
              <a:rPr lang="pt-BR" sz="2600" dirty="0" smtClean="0"/>
              <a:t> </a:t>
            </a:r>
            <a:r>
              <a:rPr lang="pt-BR" sz="2600" dirty="0" err="1" smtClean="0"/>
              <a:t>the</a:t>
            </a:r>
            <a:r>
              <a:rPr lang="pt-BR" sz="2600" dirty="0" smtClean="0"/>
              <a:t> </a:t>
            </a:r>
            <a:r>
              <a:rPr lang="pt-BR" sz="2600" dirty="0" err="1" smtClean="0"/>
              <a:t>whole</a:t>
            </a:r>
            <a:r>
              <a:rPr lang="pt-BR" sz="2600" dirty="0" smtClean="0"/>
              <a:t> </a:t>
            </a:r>
            <a:r>
              <a:rPr lang="pt-BR" sz="2600" dirty="0" err="1" smtClean="0"/>
              <a:t>message</a:t>
            </a:r>
            <a:r>
              <a:rPr lang="pt-BR" sz="2600" dirty="0" smtClean="0"/>
              <a:t>:</a:t>
            </a:r>
          </a:p>
          <a:p>
            <a:pPr>
              <a:defRPr/>
            </a:pP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Scanning</a:t>
            </a:r>
            <a:r>
              <a:rPr lang="pt-B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dirty="0" smtClean="0"/>
              <a:t>– </a:t>
            </a:r>
            <a:r>
              <a:rPr lang="pt-BR" sz="2600" dirty="0" err="1" smtClean="0"/>
              <a:t>look</a:t>
            </a:r>
            <a:r>
              <a:rPr lang="pt-BR" sz="2600" dirty="0" smtClean="0"/>
              <a:t> for </a:t>
            </a:r>
            <a:r>
              <a:rPr lang="pt-BR" sz="2600" dirty="0" err="1" smtClean="0"/>
              <a:t>specif</a:t>
            </a:r>
            <a:r>
              <a:rPr lang="pt-BR" sz="2600" dirty="0" smtClean="0"/>
              <a:t> </a:t>
            </a:r>
            <a:r>
              <a:rPr lang="pt-BR" sz="2600" dirty="0" err="1" smtClean="0"/>
              <a:t>information</a:t>
            </a:r>
            <a:endParaRPr lang="pt-BR" sz="2600" dirty="0" smtClean="0"/>
          </a:p>
          <a:p>
            <a:pPr>
              <a:defRPr/>
            </a:pP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Semantic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mapping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clustering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dirty="0" smtClean="0"/>
              <a:t>– </a:t>
            </a:r>
            <a:r>
              <a:rPr lang="pt-BR" sz="2600" dirty="0" err="1" smtClean="0"/>
              <a:t>join</a:t>
            </a:r>
            <a:r>
              <a:rPr lang="pt-BR" sz="2600" dirty="0" smtClean="0"/>
              <a:t> in </a:t>
            </a:r>
            <a:r>
              <a:rPr lang="pt-BR" sz="2600" dirty="0" err="1" smtClean="0"/>
              <a:t>ideas</a:t>
            </a:r>
            <a:r>
              <a:rPr lang="pt-BR" sz="2600" dirty="0" smtClean="0"/>
              <a:t> </a:t>
            </a:r>
            <a:r>
              <a:rPr lang="pt-BR" sz="2600" dirty="0" err="1" smtClean="0"/>
              <a:t>from</a:t>
            </a:r>
            <a:r>
              <a:rPr lang="pt-BR" sz="2600" dirty="0" smtClean="0"/>
              <a:t> </a:t>
            </a:r>
            <a:r>
              <a:rPr lang="pt-BR" sz="2600" dirty="0" err="1" smtClean="0"/>
              <a:t>the</a:t>
            </a:r>
            <a:r>
              <a:rPr lang="pt-BR" sz="2600" dirty="0" smtClean="0"/>
              <a:t> </a:t>
            </a:r>
            <a:r>
              <a:rPr lang="pt-BR" sz="2600" dirty="0" err="1" smtClean="0"/>
              <a:t>text</a:t>
            </a:r>
            <a:r>
              <a:rPr lang="pt-BR" sz="2600" dirty="0" smtClean="0"/>
              <a:t>.</a:t>
            </a:r>
          </a:p>
          <a:p>
            <a:pPr>
              <a:defRPr/>
            </a:pP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Guessing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dirty="0" smtClean="0"/>
              <a:t>– </a:t>
            </a:r>
            <a:r>
              <a:rPr lang="pt-BR" sz="2600" dirty="0" err="1" smtClean="0"/>
              <a:t>meaning</a:t>
            </a:r>
            <a:r>
              <a:rPr lang="pt-BR" sz="2600" dirty="0" smtClean="0"/>
              <a:t> </a:t>
            </a:r>
            <a:r>
              <a:rPr lang="pt-BR" sz="2600" dirty="0" err="1" smtClean="0"/>
              <a:t>of</a:t>
            </a:r>
            <a:r>
              <a:rPr lang="pt-BR" sz="2600" dirty="0" smtClean="0"/>
              <a:t> </a:t>
            </a:r>
            <a:r>
              <a:rPr lang="pt-BR" sz="2600" dirty="0" err="1" smtClean="0"/>
              <a:t>words</a:t>
            </a:r>
            <a:r>
              <a:rPr lang="pt-BR" sz="2600" dirty="0" smtClean="0"/>
              <a:t> </a:t>
            </a:r>
            <a:r>
              <a:rPr lang="pt-BR" sz="2600" dirty="0" err="1" smtClean="0"/>
              <a:t>can</a:t>
            </a:r>
            <a:r>
              <a:rPr lang="pt-BR" sz="2600" dirty="0" smtClean="0"/>
              <a:t> </a:t>
            </a:r>
            <a:r>
              <a:rPr lang="pt-BR" sz="2600" dirty="0" err="1" smtClean="0"/>
              <a:t>be</a:t>
            </a:r>
            <a:r>
              <a:rPr lang="pt-BR" sz="2600" dirty="0" smtClean="0"/>
              <a:t> </a:t>
            </a:r>
            <a:r>
              <a:rPr lang="pt-BR" sz="2600" dirty="0" err="1" smtClean="0"/>
              <a:t>guessed</a:t>
            </a:r>
            <a:r>
              <a:rPr lang="pt-BR" sz="2600" dirty="0" smtClean="0"/>
              <a:t> (</a:t>
            </a:r>
            <a:r>
              <a:rPr lang="pt-BR" sz="2600" dirty="0" err="1" smtClean="0"/>
              <a:t>inferred</a:t>
            </a:r>
            <a:r>
              <a:rPr lang="pt-BR" sz="2600" dirty="0" smtClean="0"/>
              <a:t>) </a:t>
            </a:r>
            <a:r>
              <a:rPr lang="pt-BR" sz="2600" dirty="0" err="1" smtClean="0"/>
              <a:t>through</a:t>
            </a:r>
            <a:r>
              <a:rPr lang="pt-BR" sz="2600" dirty="0" smtClean="0"/>
              <a:t> </a:t>
            </a:r>
            <a:r>
              <a:rPr lang="pt-BR" sz="2600" dirty="0" err="1" smtClean="0"/>
              <a:t>context</a:t>
            </a:r>
            <a:r>
              <a:rPr lang="pt-BR" sz="2600" dirty="0" smtClean="0"/>
              <a:t>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pPr>
              <a:defRPr/>
            </a:pPr>
            <a:r>
              <a:rPr lang="pt-BR" dirty="0" err="1" smtClean="0"/>
              <a:t>Reading</a:t>
            </a:r>
            <a:r>
              <a:rPr lang="pt-BR" dirty="0" smtClean="0"/>
              <a:t> </a:t>
            </a:r>
            <a:r>
              <a:rPr lang="pt-BR" dirty="0" err="1" smtClean="0"/>
              <a:t>skills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56967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build="allAtOnce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611560" y="1412776"/>
            <a:ext cx="7632848" cy="475252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Predicting</a:t>
            </a:r>
            <a:r>
              <a:rPr lang="pt-B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dirty="0" smtClean="0"/>
              <a:t>– </a:t>
            </a:r>
            <a:r>
              <a:rPr lang="pt-BR" sz="2600" dirty="0" err="1" smtClean="0"/>
              <a:t>you</a:t>
            </a:r>
            <a:r>
              <a:rPr lang="pt-BR" sz="2600" dirty="0" smtClean="0"/>
              <a:t> </a:t>
            </a:r>
            <a:r>
              <a:rPr lang="pt-BR" sz="2600" dirty="0" err="1" smtClean="0"/>
              <a:t>predict</a:t>
            </a:r>
            <a:r>
              <a:rPr lang="pt-BR" sz="2600" dirty="0" smtClean="0"/>
              <a:t> </a:t>
            </a:r>
            <a:r>
              <a:rPr lang="pt-BR" sz="2600" dirty="0" err="1" smtClean="0"/>
              <a:t>when</a:t>
            </a:r>
            <a:r>
              <a:rPr lang="pt-BR" sz="2600" dirty="0" smtClean="0"/>
              <a:t> </a:t>
            </a:r>
            <a:r>
              <a:rPr lang="pt-BR" sz="2600" dirty="0" err="1" smtClean="0"/>
              <a:t>you</a:t>
            </a:r>
            <a:r>
              <a:rPr lang="pt-BR" sz="2600" dirty="0" smtClean="0"/>
              <a:t> </a:t>
            </a:r>
            <a:r>
              <a:rPr lang="pt-BR" sz="2600" dirty="0" err="1" smtClean="0"/>
              <a:t>antecipate</a:t>
            </a:r>
            <a:r>
              <a:rPr lang="pt-BR" sz="2600" dirty="0" smtClean="0"/>
              <a:t> </a:t>
            </a:r>
            <a:r>
              <a:rPr lang="pt-BR" sz="2600" dirty="0" err="1" smtClean="0"/>
              <a:t>what</a:t>
            </a:r>
            <a:r>
              <a:rPr lang="pt-BR" sz="2600" dirty="0" smtClean="0"/>
              <a:t> </a:t>
            </a:r>
            <a:r>
              <a:rPr lang="pt-BR" sz="2600" dirty="0" err="1" smtClean="0"/>
              <a:t>the</a:t>
            </a:r>
            <a:r>
              <a:rPr lang="pt-BR" sz="2600" dirty="0" smtClean="0"/>
              <a:t> </a:t>
            </a:r>
            <a:r>
              <a:rPr lang="pt-BR" sz="2600" dirty="0" err="1" smtClean="0"/>
              <a:t>text</a:t>
            </a:r>
            <a:r>
              <a:rPr lang="pt-BR" sz="2600" dirty="0" smtClean="0"/>
              <a:t> </a:t>
            </a:r>
            <a:r>
              <a:rPr lang="pt-BR" sz="2600" dirty="0" err="1" smtClean="0"/>
              <a:t>will</a:t>
            </a:r>
            <a:r>
              <a:rPr lang="pt-BR" sz="2600" dirty="0" smtClean="0"/>
              <a:t> </a:t>
            </a:r>
            <a:r>
              <a:rPr lang="pt-BR" sz="2600" dirty="0" err="1" smtClean="0"/>
              <a:t>bring</a:t>
            </a:r>
            <a:r>
              <a:rPr lang="pt-BR" sz="2600" dirty="0" smtClean="0"/>
              <a:t> = </a:t>
            </a:r>
            <a:r>
              <a:rPr lang="pt-BR" sz="2600" dirty="0" err="1" smtClean="0"/>
              <a:t>if</a:t>
            </a:r>
            <a:r>
              <a:rPr lang="pt-BR" sz="2600" dirty="0" smtClean="0"/>
              <a:t> </a:t>
            </a:r>
            <a:r>
              <a:rPr lang="pt-BR" sz="2600" dirty="0" err="1" smtClean="0"/>
              <a:t>there’s</a:t>
            </a:r>
            <a:r>
              <a:rPr lang="pt-BR" sz="2600" dirty="0" smtClean="0"/>
              <a:t> a </a:t>
            </a:r>
            <a:r>
              <a:rPr lang="pt-BR" sz="2600" dirty="0" err="1" smtClean="0"/>
              <a:t>picture</a:t>
            </a:r>
            <a:r>
              <a:rPr lang="pt-BR" sz="2600" dirty="0" smtClean="0"/>
              <a:t>; </a:t>
            </a:r>
            <a:r>
              <a:rPr lang="pt-BR" sz="2600" dirty="0" err="1" smtClean="0"/>
              <a:t>by</a:t>
            </a:r>
            <a:r>
              <a:rPr lang="pt-BR" sz="2600" dirty="0" smtClean="0"/>
              <a:t> </a:t>
            </a:r>
            <a:r>
              <a:rPr lang="pt-BR" sz="2600" dirty="0" err="1" smtClean="0"/>
              <a:t>the</a:t>
            </a:r>
            <a:r>
              <a:rPr lang="pt-BR" sz="2600" dirty="0" smtClean="0"/>
              <a:t> </a:t>
            </a:r>
            <a:r>
              <a:rPr lang="pt-BR" sz="2600" dirty="0" err="1" smtClean="0"/>
              <a:t>first</a:t>
            </a:r>
            <a:r>
              <a:rPr lang="pt-BR" sz="2600" dirty="0" smtClean="0"/>
              <a:t> </a:t>
            </a:r>
            <a:r>
              <a:rPr lang="pt-BR" sz="2600" dirty="0" err="1" smtClean="0"/>
              <a:t>sentences</a:t>
            </a:r>
            <a:r>
              <a:rPr lang="pt-BR" sz="2600" dirty="0" smtClean="0"/>
              <a:t> </a:t>
            </a:r>
            <a:r>
              <a:rPr lang="pt-BR" sz="2600" dirty="0" err="1" smtClean="0"/>
              <a:t>and</a:t>
            </a:r>
            <a:r>
              <a:rPr lang="pt-BR" sz="2600" dirty="0" smtClean="0"/>
              <a:t> </a:t>
            </a:r>
            <a:r>
              <a:rPr lang="pt-BR" sz="2600" dirty="0" err="1" smtClean="0"/>
              <a:t>so</a:t>
            </a:r>
            <a:r>
              <a:rPr lang="pt-BR" sz="2600" dirty="0" smtClean="0"/>
              <a:t> </a:t>
            </a:r>
            <a:r>
              <a:rPr lang="pt-BR" sz="2600" dirty="0" err="1" smtClean="0"/>
              <a:t>on</a:t>
            </a:r>
            <a:r>
              <a:rPr lang="pt-BR" sz="2600" dirty="0" smtClean="0"/>
              <a:t>. (</a:t>
            </a:r>
            <a:r>
              <a:rPr lang="pt-BR" sz="2600" dirty="0" err="1" smtClean="0"/>
              <a:t>You</a:t>
            </a:r>
            <a:r>
              <a:rPr lang="pt-BR" sz="2600" dirty="0" smtClean="0"/>
              <a:t> are </a:t>
            </a:r>
            <a:r>
              <a:rPr lang="pt-BR" sz="2600" dirty="0" err="1" smtClean="0"/>
              <a:t>using</a:t>
            </a:r>
            <a:r>
              <a:rPr lang="pt-BR" sz="2600" dirty="0" smtClean="0"/>
              <a:t> </a:t>
            </a:r>
            <a:r>
              <a:rPr lang="pt-BR" sz="2600" dirty="0" err="1" smtClean="0"/>
              <a:t>your</a:t>
            </a:r>
            <a:r>
              <a:rPr lang="pt-BR" sz="2600" dirty="0" smtClean="0"/>
              <a:t> 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background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knowledge</a:t>
            </a:r>
            <a:r>
              <a:rPr lang="pt-BR" sz="2600" dirty="0" smtClean="0"/>
              <a:t>)</a:t>
            </a:r>
          </a:p>
          <a:p>
            <a:pPr>
              <a:defRPr/>
            </a:pPr>
            <a:r>
              <a:rPr lang="pt-BR" sz="2600" dirty="0" err="1" smtClean="0"/>
              <a:t>Looking</a:t>
            </a:r>
            <a:r>
              <a:rPr lang="pt-BR" sz="2600" dirty="0" smtClean="0"/>
              <a:t> </a:t>
            </a:r>
            <a:r>
              <a:rPr lang="pt-BR" sz="2600" dirty="0" err="1" smtClean="0"/>
              <a:t>at</a:t>
            </a:r>
            <a:r>
              <a:rPr lang="pt-BR" sz="2600" dirty="0" smtClean="0"/>
              <a:t>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pictures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symbols</a:t>
            </a:r>
            <a:r>
              <a:rPr lang="pt-BR" sz="2600" dirty="0" smtClean="0"/>
              <a:t>, etc.</a:t>
            </a:r>
          </a:p>
          <a:p>
            <a:pPr>
              <a:defRPr/>
            </a:pP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Cognates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Not-cognates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False</a:t>
            </a:r>
            <a:r>
              <a:rPr lang="pt-BR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cognates</a:t>
            </a:r>
            <a:r>
              <a:rPr lang="pt-BR" sz="2600" dirty="0" smtClean="0"/>
              <a:t>. </a:t>
            </a:r>
            <a:r>
              <a:rPr lang="pt-BR" sz="2600" dirty="0" err="1" smtClean="0"/>
              <a:t>There</a:t>
            </a:r>
            <a:r>
              <a:rPr lang="pt-BR" sz="2600" dirty="0" smtClean="0"/>
              <a:t> are </a:t>
            </a:r>
            <a:r>
              <a:rPr lang="pt-BR" sz="2600" dirty="0" err="1" smtClean="0"/>
              <a:t>words</a:t>
            </a:r>
            <a:r>
              <a:rPr lang="pt-BR" sz="2600" dirty="0" smtClean="0"/>
              <a:t> </a:t>
            </a:r>
            <a:r>
              <a:rPr lang="pt-BR" sz="2600" dirty="0" err="1" smtClean="0"/>
              <a:t>who</a:t>
            </a:r>
            <a:r>
              <a:rPr lang="pt-BR" sz="2600" dirty="0" smtClean="0"/>
              <a:t> are similar to </a:t>
            </a:r>
            <a:r>
              <a:rPr lang="pt-BR" sz="2600" dirty="0" err="1" smtClean="0"/>
              <a:t>portuguese</a:t>
            </a:r>
            <a:r>
              <a:rPr lang="pt-BR" sz="2600" dirty="0" smtClean="0"/>
              <a:t> </a:t>
            </a:r>
            <a:r>
              <a:rPr lang="pt-BR" sz="2600" dirty="0" err="1" smtClean="0"/>
              <a:t>but</a:t>
            </a:r>
            <a:r>
              <a:rPr lang="pt-BR" sz="2600" dirty="0" smtClean="0"/>
              <a:t> </a:t>
            </a:r>
            <a:r>
              <a:rPr lang="pt-BR" sz="2600" dirty="0" err="1" smtClean="0"/>
              <a:t>they</a:t>
            </a:r>
            <a:r>
              <a:rPr lang="pt-BR" sz="2600" dirty="0" smtClean="0"/>
              <a:t> </a:t>
            </a:r>
            <a:r>
              <a:rPr lang="pt-BR" sz="2600" dirty="0" err="1" smtClean="0"/>
              <a:t>mean</a:t>
            </a:r>
            <a:r>
              <a:rPr lang="pt-BR" sz="2600" dirty="0" smtClean="0"/>
              <a:t> </a:t>
            </a:r>
            <a:r>
              <a:rPr lang="pt-BR" sz="2600" dirty="0" err="1" smtClean="0"/>
              <a:t>differently</a:t>
            </a:r>
            <a:r>
              <a:rPr lang="pt-BR" sz="2600" dirty="0" smtClean="0"/>
              <a:t>.</a:t>
            </a:r>
          </a:p>
          <a:p>
            <a:pPr>
              <a:defRPr/>
            </a:pPr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3528510" cy="1033184"/>
          </a:xfrm>
        </p:spPr>
        <p:txBody>
          <a:bodyPr/>
          <a:lstStyle/>
          <a:p>
            <a:pPr>
              <a:defRPr/>
            </a:pPr>
            <a:r>
              <a:rPr lang="pt-BR" dirty="0" err="1" smtClean="0"/>
              <a:t>Reading</a:t>
            </a:r>
            <a:r>
              <a:rPr lang="pt-BR" dirty="0" smtClean="0"/>
              <a:t> </a:t>
            </a:r>
            <a:r>
              <a:rPr lang="pt-BR" dirty="0" err="1" smtClean="0"/>
              <a:t>skills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92327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70806" y="563489"/>
            <a:ext cx="7961634" cy="547842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500" b="1" dirty="0" smtClean="0">
                <a:solidFill>
                  <a:srgbClr val="0070C0"/>
                </a:solidFill>
              </a:rPr>
              <a:t>Phrasal verbs</a:t>
            </a:r>
          </a:p>
          <a:p>
            <a:endParaRPr lang="en-US" sz="2500" b="1" dirty="0" smtClean="0">
              <a:solidFill>
                <a:srgbClr val="0070C0"/>
              </a:solidFill>
            </a:endParaRPr>
          </a:p>
          <a:p>
            <a:r>
              <a:rPr lang="en-US" sz="2500" b="1" dirty="0" smtClean="0">
                <a:solidFill>
                  <a:srgbClr val="FF0000"/>
                </a:solidFill>
              </a:rPr>
              <a:t>VERBO + PARTÍCULA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b="1" dirty="0" smtClean="0"/>
              <a:t>A </a:t>
            </a:r>
            <a:r>
              <a:rPr lang="en-US" sz="2500" b="1" dirty="0" err="1" smtClean="0"/>
              <a:t>partícula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muda</a:t>
            </a:r>
            <a:r>
              <a:rPr lang="en-US" sz="2500" b="1" dirty="0" smtClean="0"/>
              <a:t> o </a:t>
            </a:r>
            <a:r>
              <a:rPr lang="en-US" sz="2500" b="1" dirty="0" err="1" smtClean="0"/>
              <a:t>significado</a:t>
            </a:r>
            <a:r>
              <a:rPr lang="en-US" sz="2500" b="1" dirty="0" smtClean="0"/>
              <a:t> do </a:t>
            </a:r>
            <a:r>
              <a:rPr lang="en-US" sz="2500" b="1" dirty="0" err="1" smtClean="0"/>
              <a:t>verbo</a:t>
            </a:r>
            <a:r>
              <a:rPr lang="en-US" sz="2500" b="1" dirty="0" smtClean="0"/>
              <a:t> (</a:t>
            </a:r>
            <a:r>
              <a:rPr lang="en-US" sz="2500" b="1" dirty="0" err="1" smtClean="0"/>
              <a:t>ou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completa</a:t>
            </a:r>
            <a:r>
              <a:rPr lang="en-US" sz="2500" b="1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b="1" dirty="0" err="1" smtClean="0"/>
              <a:t>Sozinha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não</a:t>
            </a:r>
            <a:r>
              <a:rPr lang="en-US" sz="2500" b="1" dirty="0" smtClean="0"/>
              <a:t> tem </a:t>
            </a:r>
            <a:r>
              <a:rPr lang="en-US" sz="2500" b="1" dirty="0" err="1" smtClean="0"/>
              <a:t>significado</a:t>
            </a:r>
            <a:endParaRPr lang="en-US" sz="25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b="1" dirty="0" err="1" smtClean="0"/>
              <a:t>Objeto</a:t>
            </a:r>
            <a:r>
              <a:rPr lang="en-US" sz="2500" b="1" dirty="0" smtClean="0"/>
              <a:t> – </a:t>
            </a:r>
            <a:r>
              <a:rPr lang="en-US" sz="2500" b="1" dirty="0" err="1" smtClean="0"/>
              <a:t>depois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ou</a:t>
            </a:r>
            <a:r>
              <a:rPr lang="en-US" sz="2500" b="1" dirty="0" smtClean="0"/>
              <a:t> no </a:t>
            </a:r>
            <a:r>
              <a:rPr lang="en-US" sz="2500" b="1" dirty="0" err="1" smtClean="0"/>
              <a:t>meio</a:t>
            </a:r>
            <a:endParaRPr lang="en-US" sz="25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b="1" dirty="0" smtClean="0"/>
              <a:t>Se o </a:t>
            </a:r>
            <a:r>
              <a:rPr lang="en-US" sz="2500" b="1" dirty="0" err="1" smtClean="0"/>
              <a:t>objeto</a:t>
            </a:r>
            <a:r>
              <a:rPr lang="en-US" sz="2500" b="1" dirty="0" smtClean="0"/>
              <a:t> for </a:t>
            </a:r>
            <a:r>
              <a:rPr lang="en-US" sz="2500" b="1" dirty="0" smtClean="0">
                <a:solidFill>
                  <a:srgbClr val="FF0000"/>
                </a:solidFill>
              </a:rPr>
              <a:t>PRONOME</a:t>
            </a:r>
            <a:r>
              <a:rPr lang="en-US" sz="2500" b="1" dirty="0" smtClean="0"/>
              <a:t> tem </a:t>
            </a:r>
            <a:r>
              <a:rPr lang="en-US" sz="2500" b="1" dirty="0" err="1" smtClean="0"/>
              <a:t>que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vir</a:t>
            </a:r>
            <a:r>
              <a:rPr lang="en-US" sz="2500" b="1" dirty="0" smtClean="0"/>
              <a:t> no </a:t>
            </a:r>
            <a:r>
              <a:rPr lang="en-US" sz="2500" b="1" dirty="0" err="1" smtClean="0"/>
              <a:t>meio</a:t>
            </a:r>
            <a:endParaRPr lang="en-US" sz="2500" b="1" dirty="0" smtClean="0"/>
          </a:p>
          <a:p>
            <a:endParaRPr lang="en-US" sz="2500" b="1" dirty="0"/>
          </a:p>
          <a:p>
            <a:r>
              <a:rPr lang="en-US" sz="2500" b="1" dirty="0" smtClean="0"/>
              <a:t>I call</a:t>
            </a:r>
            <a:r>
              <a:rPr lang="en-US" sz="2500" b="1" u="sng" dirty="0" smtClean="0"/>
              <a:t>ed</a:t>
            </a:r>
            <a:r>
              <a:rPr lang="en-US" sz="2500" b="1" dirty="0" smtClean="0"/>
              <a:t> John.</a:t>
            </a:r>
          </a:p>
          <a:p>
            <a:r>
              <a:rPr lang="en-US" sz="2500" b="1" dirty="0" smtClean="0"/>
              <a:t>I </a:t>
            </a:r>
            <a:r>
              <a:rPr lang="en-US" sz="2500" b="1" u="sng" dirty="0" smtClean="0"/>
              <a:t>called up</a:t>
            </a:r>
            <a:r>
              <a:rPr lang="en-US" sz="2500" b="1" dirty="0" smtClean="0"/>
              <a:t> John</a:t>
            </a:r>
          </a:p>
          <a:p>
            <a:r>
              <a:rPr lang="en-US" sz="2500" b="1" dirty="0" smtClean="0"/>
              <a:t>I called </a:t>
            </a:r>
            <a:r>
              <a:rPr lang="en-US" sz="2500" b="1" u="sng" dirty="0" smtClean="0"/>
              <a:t>John</a:t>
            </a:r>
            <a:r>
              <a:rPr lang="en-US" sz="2500" b="1" dirty="0" smtClean="0">
                <a:solidFill>
                  <a:srgbClr val="00B050"/>
                </a:solidFill>
              </a:rPr>
              <a:t> </a:t>
            </a:r>
            <a:r>
              <a:rPr lang="en-US" sz="2500" b="1" dirty="0" smtClean="0"/>
              <a:t>up</a:t>
            </a:r>
          </a:p>
          <a:p>
            <a:r>
              <a:rPr lang="en-US" sz="2500" b="1" dirty="0" smtClean="0"/>
              <a:t>I called </a:t>
            </a:r>
            <a:r>
              <a:rPr lang="en-US" sz="2500" b="1" u="sng" dirty="0" smtClean="0"/>
              <a:t>him</a:t>
            </a:r>
            <a:r>
              <a:rPr lang="en-US" sz="2500" b="1" dirty="0" smtClean="0"/>
              <a:t> up</a:t>
            </a:r>
          </a:p>
          <a:p>
            <a:r>
              <a:rPr lang="en-US" sz="2500" b="1" strike="sngStrike" dirty="0" smtClean="0"/>
              <a:t>I called up him</a:t>
            </a:r>
            <a:endParaRPr lang="en-US" sz="2500" b="1" strike="sngStrike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5234880"/>
            <a:ext cx="1049260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40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2448272" cy="720080"/>
          </a:xfrm>
        </p:spPr>
        <p:txBody>
          <a:bodyPr>
            <a:normAutofit/>
          </a:bodyPr>
          <a:lstStyle/>
          <a:p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836712"/>
            <a:ext cx="5904656" cy="5688632"/>
          </a:xfrm>
        </p:spPr>
        <p:txBody>
          <a:bodyPr>
            <a:normAutofit lnSpcReduction="10000"/>
          </a:bodyPr>
          <a:lstStyle/>
          <a:p>
            <a:r>
              <a:rPr lang="pt-B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Observações:</a:t>
            </a:r>
          </a:p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Decore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1 – 12; 20</a:t>
            </a:r>
          </a:p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Dicas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</a:p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 – 19 (-TEEN)</a:t>
            </a:r>
          </a:p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 – 90 (-TY)</a:t>
            </a:r>
          </a:p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100 – 900 (HUNDRED)</a:t>
            </a:r>
          </a:p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1,000 (THOUSAND)</a:t>
            </a:r>
          </a:p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M, B, TR, (MILLION, BILLION, TRILLION)</a:t>
            </a:r>
          </a:p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Five – </a:t>
            </a:r>
            <a:r>
              <a:rPr lang="pt-B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fifteen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t-B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fifty</a:t>
            </a:r>
            <a:endParaRPr lang="pt-B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Three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pt-B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Thirteen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t-B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thirty</a:t>
            </a:r>
            <a:endParaRPr lang="pt-B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– </a:t>
            </a:r>
            <a:r>
              <a:rPr lang="pt-B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pt-B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except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11 – </a:t>
            </a:r>
            <a:r>
              <a:rPr lang="pt-B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eleventh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– </a:t>
            </a:r>
            <a:r>
              <a:rPr lang="pt-B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nd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pt-B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except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12 – </a:t>
            </a:r>
            <a:r>
              <a:rPr lang="pt-B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twefth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– rd (</a:t>
            </a:r>
            <a:r>
              <a:rPr lang="pt-B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except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13 – </a:t>
            </a:r>
            <a:r>
              <a:rPr lang="pt-B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thirteenth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4... – </a:t>
            </a:r>
            <a:r>
              <a:rPr lang="pt-B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endParaRPr lang="pt-B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4716016" y="989112"/>
            <a:ext cx="3672408" cy="10717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½ - a </a:t>
            </a:r>
            <a:r>
              <a:rPr lang="pt-B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half</a:t>
            </a:r>
            <a:endParaRPr lang="pt-B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1º cardinal, 2º ordinal</a:t>
            </a:r>
          </a:p>
        </p:txBody>
      </p:sp>
    </p:spTree>
    <p:extLst>
      <p:ext uri="{BB962C8B-B14F-4D97-AF65-F5344CB8AC3E}">
        <p14:creationId xmlns:p14="http://schemas.microsoft.com/office/powerpoint/2010/main" val="166132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2448272" cy="720080"/>
          </a:xfrm>
        </p:spPr>
        <p:txBody>
          <a:bodyPr>
            <a:normAutofit/>
          </a:bodyPr>
          <a:lstStyle/>
          <a:p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052736"/>
            <a:ext cx="3888432" cy="5472608"/>
          </a:xfrm>
        </p:spPr>
        <p:txBody>
          <a:bodyPr/>
          <a:lstStyle/>
          <a:p>
            <a:r>
              <a:rPr lang="pt-B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Turn</a:t>
            </a:r>
            <a:r>
              <a:rPr lang="pt-B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into</a:t>
            </a:r>
            <a:r>
              <a:rPr lang="pt-B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Portuguese</a:t>
            </a:r>
            <a:r>
              <a:rPr lang="pt-B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25780" indent="-457200">
              <a:buAutoNum type="alphaLcParenR"/>
            </a:pPr>
            <a:r>
              <a:rPr lang="pt-BR" dirty="0" smtClean="0"/>
              <a:t>1/10</a:t>
            </a:r>
          </a:p>
          <a:p>
            <a:pPr marL="525780" indent="-457200">
              <a:buAutoNum type="alphaLcParenR"/>
            </a:pPr>
            <a:r>
              <a:rPr lang="pt-BR" dirty="0" smtClean="0"/>
              <a:t>3/15</a:t>
            </a:r>
          </a:p>
          <a:p>
            <a:pPr marL="525780" indent="-457200">
              <a:buAutoNum type="alphaLcParenR"/>
            </a:pPr>
            <a:r>
              <a:rPr lang="pt-BR" dirty="0" smtClean="0"/>
              <a:t>4/8</a:t>
            </a:r>
          </a:p>
          <a:p>
            <a:pPr marL="525780" indent="-457200">
              <a:buAutoNum type="alphaLcParenR"/>
            </a:pPr>
            <a:r>
              <a:rPr lang="pt-BR" dirty="0" smtClean="0"/>
              <a:t>12/7</a:t>
            </a:r>
          </a:p>
          <a:p>
            <a:pPr marL="525780" indent="-457200">
              <a:buAutoNum type="alphaLcParenR"/>
            </a:pPr>
            <a:r>
              <a:rPr lang="pt-BR" dirty="0" smtClean="0"/>
              <a:t>9,675</a:t>
            </a:r>
          </a:p>
          <a:p>
            <a:pPr marL="525780" indent="-457200">
              <a:buAutoNum type="alphaLcParenR"/>
            </a:pPr>
            <a:r>
              <a:rPr lang="pt-BR" dirty="0" smtClean="0"/>
              <a:t>14,931</a:t>
            </a:r>
          </a:p>
          <a:p>
            <a:pPr marL="525780" indent="-457200">
              <a:buAutoNum type="alphaLcParenR"/>
            </a:pPr>
            <a:r>
              <a:rPr lang="pt-BR" dirty="0" smtClean="0"/>
              <a:t>672,867</a:t>
            </a:r>
          </a:p>
          <a:p>
            <a:pPr marL="525780" indent="-457200">
              <a:buAutoNum type="alphaLcParenR"/>
            </a:pPr>
            <a:r>
              <a:rPr lang="pt-BR" dirty="0" smtClean="0"/>
              <a:t>35</a:t>
            </a:r>
          </a:p>
          <a:p>
            <a:pPr marL="525780" indent="-457200">
              <a:buAutoNum type="alphaLcParenR"/>
            </a:pPr>
            <a:r>
              <a:rPr lang="pt-BR" dirty="0" smtClean="0"/>
              <a:t>178</a:t>
            </a:r>
          </a:p>
          <a:p>
            <a:pPr marL="525780" indent="-457200">
              <a:buAutoNum type="alphaLcParenR"/>
            </a:pPr>
            <a:r>
              <a:rPr lang="pt-BR" dirty="0"/>
              <a:t>8</a:t>
            </a:r>
            <a:r>
              <a:rPr lang="pt-BR" dirty="0" smtClean="0"/>
              <a:t>25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768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2448272" cy="720080"/>
          </a:xfrm>
        </p:spPr>
        <p:txBody>
          <a:bodyPr>
            <a:normAutofit/>
          </a:bodyPr>
          <a:lstStyle/>
          <a:p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052736"/>
            <a:ext cx="3888432" cy="5472608"/>
          </a:xfrm>
        </p:spPr>
        <p:txBody>
          <a:bodyPr/>
          <a:lstStyle/>
          <a:p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Turn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into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Portuguese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25780" indent="-457200">
              <a:buAutoNum type="alphaLcParenR"/>
            </a:pPr>
            <a:r>
              <a:rPr lang="pt-BR" dirty="0" smtClean="0"/>
              <a:t>1/10 </a:t>
            </a:r>
            <a:r>
              <a:rPr lang="pt-BR" b="1" dirty="0" smtClean="0"/>
              <a:t>= </a:t>
            </a:r>
            <a:r>
              <a:rPr lang="pt-BR" b="1" dirty="0" err="1" smtClean="0"/>
              <a:t>one</a:t>
            </a:r>
            <a:r>
              <a:rPr lang="pt-BR" b="1" dirty="0" smtClean="0"/>
              <a:t> </a:t>
            </a:r>
            <a:r>
              <a:rPr lang="pt-BR" b="1" dirty="0" err="1" smtClean="0"/>
              <a:t>tenth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3/15</a:t>
            </a:r>
          </a:p>
          <a:p>
            <a:pPr marL="525780" indent="-457200">
              <a:buAutoNum type="alphaLcParenR"/>
            </a:pPr>
            <a:r>
              <a:rPr lang="pt-BR" dirty="0" smtClean="0"/>
              <a:t>4/8</a:t>
            </a:r>
          </a:p>
          <a:p>
            <a:pPr marL="525780" indent="-457200">
              <a:buAutoNum type="alphaLcParenR"/>
            </a:pPr>
            <a:r>
              <a:rPr lang="pt-BR" dirty="0" smtClean="0"/>
              <a:t>12/7</a:t>
            </a:r>
          </a:p>
          <a:p>
            <a:pPr marL="525780" indent="-457200">
              <a:buAutoNum type="alphaLcParenR"/>
            </a:pPr>
            <a:r>
              <a:rPr lang="pt-BR" dirty="0" smtClean="0"/>
              <a:t>9,675</a:t>
            </a:r>
          </a:p>
          <a:p>
            <a:pPr marL="525780" indent="-457200">
              <a:buAutoNum type="alphaLcParenR"/>
            </a:pPr>
            <a:r>
              <a:rPr lang="pt-BR" dirty="0" smtClean="0"/>
              <a:t>14,931</a:t>
            </a:r>
          </a:p>
          <a:p>
            <a:pPr marL="525780" indent="-457200">
              <a:buAutoNum type="alphaLcParenR"/>
            </a:pPr>
            <a:r>
              <a:rPr lang="pt-BR" dirty="0" smtClean="0"/>
              <a:t>672,867</a:t>
            </a:r>
          </a:p>
          <a:p>
            <a:pPr marL="525780" indent="-457200">
              <a:buAutoNum type="alphaLcParenR"/>
            </a:pPr>
            <a:r>
              <a:rPr lang="pt-BR" dirty="0" smtClean="0"/>
              <a:t>35</a:t>
            </a:r>
          </a:p>
          <a:p>
            <a:pPr marL="525780" indent="-457200">
              <a:buAutoNum type="alphaLcParenR"/>
            </a:pPr>
            <a:r>
              <a:rPr lang="pt-BR" dirty="0" smtClean="0"/>
              <a:t>178</a:t>
            </a:r>
          </a:p>
          <a:p>
            <a:pPr marL="525780" indent="-457200">
              <a:buAutoNum type="alphaLcParenR"/>
            </a:pPr>
            <a:r>
              <a:rPr lang="pt-BR" dirty="0"/>
              <a:t>8</a:t>
            </a:r>
            <a:r>
              <a:rPr lang="pt-BR" dirty="0" smtClean="0"/>
              <a:t>25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6733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2448272" cy="720080"/>
          </a:xfrm>
        </p:spPr>
        <p:txBody>
          <a:bodyPr>
            <a:normAutofit/>
          </a:bodyPr>
          <a:lstStyle/>
          <a:p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052736"/>
            <a:ext cx="3888432" cy="5472608"/>
          </a:xfrm>
        </p:spPr>
        <p:txBody>
          <a:bodyPr/>
          <a:lstStyle/>
          <a:p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Turn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into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Portuguese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25780" indent="-457200">
              <a:buAutoNum type="alphaLcParenR"/>
            </a:pPr>
            <a:r>
              <a:rPr lang="pt-BR" dirty="0" smtClean="0"/>
              <a:t>1/10 </a:t>
            </a:r>
            <a:r>
              <a:rPr lang="pt-BR" b="1" dirty="0" smtClean="0"/>
              <a:t>= </a:t>
            </a:r>
            <a:r>
              <a:rPr lang="pt-BR" b="1" dirty="0" err="1" smtClean="0"/>
              <a:t>one</a:t>
            </a:r>
            <a:r>
              <a:rPr lang="pt-BR" b="1" dirty="0" smtClean="0"/>
              <a:t> </a:t>
            </a:r>
            <a:r>
              <a:rPr lang="pt-BR" b="1" dirty="0" err="1" smtClean="0"/>
              <a:t>tenth</a:t>
            </a:r>
            <a:endParaRPr lang="pt-BR" b="1" dirty="0" smtClean="0"/>
          </a:p>
          <a:p>
            <a:pPr marL="525780" indent="-457200">
              <a:buFont typeface="Wingdings 2" pitchFamily="18" charset="2"/>
              <a:buAutoNum type="alphaLcParenR"/>
            </a:pPr>
            <a:r>
              <a:rPr lang="pt-BR" dirty="0" smtClean="0"/>
              <a:t>3/15 </a:t>
            </a:r>
            <a:r>
              <a:rPr lang="pt-BR" b="1" dirty="0" smtClean="0"/>
              <a:t>= </a:t>
            </a:r>
            <a:r>
              <a:rPr lang="pt-BR" b="1" dirty="0" err="1"/>
              <a:t>three</a:t>
            </a:r>
            <a:r>
              <a:rPr lang="pt-BR" b="1" dirty="0"/>
              <a:t> </a:t>
            </a:r>
            <a:r>
              <a:rPr lang="pt-BR" b="1" dirty="0" err="1"/>
              <a:t>fifteenth</a:t>
            </a:r>
            <a:endParaRPr lang="pt-BR" b="1" dirty="0"/>
          </a:p>
          <a:p>
            <a:pPr marL="525780" indent="-457200">
              <a:buAutoNum type="alphaLcParenR"/>
            </a:pPr>
            <a:r>
              <a:rPr lang="pt-BR" dirty="0" smtClean="0"/>
              <a:t>4/8</a:t>
            </a:r>
          </a:p>
          <a:p>
            <a:pPr marL="525780" indent="-457200">
              <a:buAutoNum type="alphaLcParenR"/>
            </a:pPr>
            <a:r>
              <a:rPr lang="pt-BR" dirty="0" smtClean="0"/>
              <a:t>12/7</a:t>
            </a:r>
          </a:p>
          <a:p>
            <a:pPr marL="525780" indent="-457200">
              <a:buAutoNum type="alphaLcParenR"/>
            </a:pPr>
            <a:r>
              <a:rPr lang="pt-BR" dirty="0" smtClean="0"/>
              <a:t>9,675</a:t>
            </a:r>
          </a:p>
          <a:p>
            <a:pPr marL="525780" indent="-457200">
              <a:buAutoNum type="alphaLcParenR"/>
            </a:pPr>
            <a:r>
              <a:rPr lang="pt-BR" dirty="0" smtClean="0"/>
              <a:t>14,931</a:t>
            </a:r>
          </a:p>
          <a:p>
            <a:pPr marL="525780" indent="-457200">
              <a:buAutoNum type="alphaLcParenR"/>
            </a:pPr>
            <a:r>
              <a:rPr lang="pt-BR" dirty="0" smtClean="0"/>
              <a:t>672,867</a:t>
            </a:r>
          </a:p>
          <a:p>
            <a:pPr marL="525780" indent="-457200">
              <a:buAutoNum type="alphaLcParenR"/>
            </a:pPr>
            <a:r>
              <a:rPr lang="pt-BR" dirty="0" smtClean="0"/>
              <a:t>35</a:t>
            </a:r>
          </a:p>
          <a:p>
            <a:pPr marL="525780" indent="-457200">
              <a:buAutoNum type="alphaLcParenR"/>
            </a:pPr>
            <a:r>
              <a:rPr lang="pt-BR" dirty="0" smtClean="0"/>
              <a:t>178</a:t>
            </a:r>
          </a:p>
          <a:p>
            <a:pPr marL="525780" indent="-457200">
              <a:buAutoNum type="alphaLcParenR"/>
            </a:pPr>
            <a:r>
              <a:rPr lang="pt-BR" dirty="0"/>
              <a:t>8</a:t>
            </a:r>
            <a:r>
              <a:rPr lang="pt-BR" dirty="0" smtClean="0"/>
              <a:t>25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5227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2448272" cy="720080"/>
          </a:xfrm>
        </p:spPr>
        <p:txBody>
          <a:bodyPr>
            <a:normAutofit/>
          </a:bodyPr>
          <a:lstStyle/>
          <a:p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052736"/>
            <a:ext cx="3888432" cy="5472608"/>
          </a:xfrm>
        </p:spPr>
        <p:txBody>
          <a:bodyPr/>
          <a:lstStyle/>
          <a:p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Turn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into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Portuguese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25780" indent="-457200">
              <a:buAutoNum type="alphaLcParenR"/>
            </a:pPr>
            <a:r>
              <a:rPr lang="pt-BR" dirty="0" smtClean="0"/>
              <a:t>1/10 </a:t>
            </a:r>
            <a:r>
              <a:rPr lang="pt-BR" b="1" dirty="0" smtClean="0"/>
              <a:t>= </a:t>
            </a:r>
            <a:r>
              <a:rPr lang="pt-BR" b="1" dirty="0" err="1" smtClean="0"/>
              <a:t>one</a:t>
            </a:r>
            <a:r>
              <a:rPr lang="pt-BR" b="1" dirty="0" smtClean="0"/>
              <a:t> </a:t>
            </a:r>
            <a:r>
              <a:rPr lang="pt-BR" b="1" dirty="0" err="1" smtClean="0"/>
              <a:t>tenth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3/15 </a:t>
            </a:r>
            <a:r>
              <a:rPr lang="pt-BR" b="1" dirty="0" smtClean="0"/>
              <a:t>= </a:t>
            </a:r>
            <a:r>
              <a:rPr lang="pt-BR" b="1" dirty="0" err="1" smtClean="0"/>
              <a:t>three</a:t>
            </a:r>
            <a:r>
              <a:rPr lang="pt-BR" b="1" dirty="0" smtClean="0"/>
              <a:t> </a:t>
            </a:r>
            <a:r>
              <a:rPr lang="pt-BR" b="1" dirty="0" err="1" smtClean="0"/>
              <a:t>fifteenth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4/8 </a:t>
            </a:r>
            <a:r>
              <a:rPr lang="pt-BR" b="1" dirty="0" smtClean="0"/>
              <a:t>= four </a:t>
            </a:r>
            <a:r>
              <a:rPr lang="pt-BR" b="1" dirty="0" err="1" smtClean="0"/>
              <a:t>eighth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12/7</a:t>
            </a:r>
          </a:p>
          <a:p>
            <a:pPr marL="525780" indent="-457200">
              <a:buAutoNum type="alphaLcParenR"/>
            </a:pPr>
            <a:r>
              <a:rPr lang="pt-BR" dirty="0" smtClean="0"/>
              <a:t>9,675</a:t>
            </a:r>
          </a:p>
          <a:p>
            <a:pPr marL="525780" indent="-457200">
              <a:buAutoNum type="alphaLcParenR"/>
            </a:pPr>
            <a:r>
              <a:rPr lang="pt-BR" dirty="0" smtClean="0"/>
              <a:t>14,931</a:t>
            </a:r>
          </a:p>
          <a:p>
            <a:pPr marL="525780" indent="-457200">
              <a:buAutoNum type="alphaLcParenR"/>
            </a:pPr>
            <a:r>
              <a:rPr lang="pt-BR" dirty="0" smtClean="0"/>
              <a:t>672,867</a:t>
            </a:r>
          </a:p>
          <a:p>
            <a:pPr marL="525780" indent="-457200">
              <a:buAutoNum type="alphaLcParenR"/>
            </a:pPr>
            <a:r>
              <a:rPr lang="pt-BR" dirty="0" smtClean="0"/>
              <a:t>35</a:t>
            </a:r>
          </a:p>
          <a:p>
            <a:pPr marL="525780" indent="-457200">
              <a:buAutoNum type="alphaLcParenR"/>
            </a:pPr>
            <a:r>
              <a:rPr lang="pt-BR" dirty="0" smtClean="0"/>
              <a:t>178</a:t>
            </a:r>
          </a:p>
          <a:p>
            <a:pPr marL="525780" indent="-457200">
              <a:buAutoNum type="alphaLcParenR"/>
            </a:pPr>
            <a:r>
              <a:rPr lang="pt-BR" dirty="0"/>
              <a:t>8</a:t>
            </a:r>
            <a:r>
              <a:rPr lang="pt-BR" dirty="0" smtClean="0"/>
              <a:t>25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6017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2448272" cy="720080"/>
          </a:xfrm>
        </p:spPr>
        <p:txBody>
          <a:bodyPr>
            <a:normAutofit/>
          </a:bodyPr>
          <a:lstStyle/>
          <a:p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052736"/>
            <a:ext cx="4896544" cy="5472608"/>
          </a:xfrm>
        </p:spPr>
        <p:txBody>
          <a:bodyPr/>
          <a:lstStyle/>
          <a:p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Turn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into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Portuguese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25780" indent="-457200">
              <a:buAutoNum type="alphaLcParenR"/>
            </a:pPr>
            <a:r>
              <a:rPr lang="pt-BR" dirty="0" smtClean="0"/>
              <a:t>1/10 </a:t>
            </a:r>
            <a:r>
              <a:rPr lang="pt-BR" b="1" dirty="0" smtClean="0"/>
              <a:t>= </a:t>
            </a:r>
            <a:r>
              <a:rPr lang="pt-BR" b="1" dirty="0" err="1" smtClean="0"/>
              <a:t>one</a:t>
            </a:r>
            <a:r>
              <a:rPr lang="pt-BR" b="1" dirty="0" smtClean="0"/>
              <a:t> </a:t>
            </a:r>
            <a:r>
              <a:rPr lang="pt-BR" b="1" dirty="0" err="1" smtClean="0"/>
              <a:t>tenth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3/15 </a:t>
            </a:r>
            <a:r>
              <a:rPr lang="pt-BR" b="1" dirty="0" smtClean="0"/>
              <a:t>= </a:t>
            </a:r>
            <a:r>
              <a:rPr lang="pt-BR" b="1" dirty="0" err="1" smtClean="0"/>
              <a:t>three</a:t>
            </a:r>
            <a:r>
              <a:rPr lang="pt-BR" b="1" dirty="0" smtClean="0"/>
              <a:t> </a:t>
            </a:r>
            <a:r>
              <a:rPr lang="pt-BR" b="1" dirty="0" err="1" smtClean="0"/>
              <a:t>fifteenth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4/8 </a:t>
            </a:r>
            <a:r>
              <a:rPr lang="pt-BR" b="1" dirty="0" smtClean="0"/>
              <a:t>= four </a:t>
            </a:r>
            <a:r>
              <a:rPr lang="pt-BR" b="1" dirty="0" err="1" smtClean="0"/>
              <a:t>eighth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12/7 </a:t>
            </a:r>
            <a:r>
              <a:rPr lang="pt-BR" b="1" dirty="0" smtClean="0"/>
              <a:t>= </a:t>
            </a:r>
            <a:r>
              <a:rPr lang="pt-BR" b="1" dirty="0" err="1" smtClean="0"/>
              <a:t>twelve</a:t>
            </a:r>
            <a:r>
              <a:rPr lang="pt-BR" b="1" dirty="0" smtClean="0"/>
              <a:t> </a:t>
            </a:r>
            <a:r>
              <a:rPr lang="pt-BR" b="1" dirty="0" err="1" smtClean="0"/>
              <a:t>seventh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9,675</a:t>
            </a:r>
          </a:p>
          <a:p>
            <a:pPr marL="525780" indent="-457200">
              <a:buAutoNum type="alphaLcParenR"/>
            </a:pPr>
            <a:r>
              <a:rPr lang="pt-BR" dirty="0" smtClean="0"/>
              <a:t>14,931</a:t>
            </a:r>
          </a:p>
          <a:p>
            <a:pPr marL="525780" indent="-457200">
              <a:buAutoNum type="alphaLcParenR"/>
            </a:pPr>
            <a:r>
              <a:rPr lang="pt-BR" dirty="0" smtClean="0"/>
              <a:t>672,867</a:t>
            </a:r>
          </a:p>
          <a:p>
            <a:pPr marL="525780" indent="-457200">
              <a:buAutoNum type="alphaLcParenR"/>
            </a:pPr>
            <a:r>
              <a:rPr lang="pt-BR" dirty="0" smtClean="0"/>
              <a:t>35</a:t>
            </a:r>
          </a:p>
          <a:p>
            <a:pPr marL="525780" indent="-457200">
              <a:buAutoNum type="alphaLcParenR"/>
            </a:pPr>
            <a:r>
              <a:rPr lang="pt-BR" dirty="0" smtClean="0"/>
              <a:t>178</a:t>
            </a:r>
          </a:p>
          <a:p>
            <a:pPr marL="525780" indent="-457200">
              <a:buAutoNum type="alphaLcParenR"/>
            </a:pPr>
            <a:r>
              <a:rPr lang="pt-BR" dirty="0"/>
              <a:t>8</a:t>
            </a:r>
            <a:r>
              <a:rPr lang="pt-BR" dirty="0" smtClean="0"/>
              <a:t>25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2751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2448272" cy="720080"/>
          </a:xfrm>
        </p:spPr>
        <p:txBody>
          <a:bodyPr>
            <a:normAutofit/>
          </a:bodyPr>
          <a:lstStyle/>
          <a:p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052736"/>
            <a:ext cx="8208912" cy="5472608"/>
          </a:xfrm>
        </p:spPr>
        <p:txBody>
          <a:bodyPr/>
          <a:lstStyle/>
          <a:p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Turn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into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Portuguese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25780" indent="-457200">
              <a:buAutoNum type="alphaLcParenR"/>
            </a:pPr>
            <a:r>
              <a:rPr lang="pt-BR" dirty="0" smtClean="0"/>
              <a:t>1/10 </a:t>
            </a:r>
            <a:r>
              <a:rPr lang="pt-BR" b="1" dirty="0" smtClean="0"/>
              <a:t>= </a:t>
            </a:r>
            <a:r>
              <a:rPr lang="pt-BR" b="1" dirty="0" err="1" smtClean="0"/>
              <a:t>one</a:t>
            </a:r>
            <a:r>
              <a:rPr lang="pt-BR" b="1" dirty="0" smtClean="0"/>
              <a:t> </a:t>
            </a:r>
            <a:r>
              <a:rPr lang="pt-BR" b="1" dirty="0" err="1" smtClean="0"/>
              <a:t>tenth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3/15 </a:t>
            </a:r>
            <a:r>
              <a:rPr lang="pt-BR" b="1" dirty="0" smtClean="0"/>
              <a:t>= </a:t>
            </a:r>
            <a:r>
              <a:rPr lang="pt-BR" b="1" dirty="0" err="1" smtClean="0"/>
              <a:t>three</a:t>
            </a:r>
            <a:r>
              <a:rPr lang="pt-BR" b="1" dirty="0" smtClean="0"/>
              <a:t> </a:t>
            </a:r>
            <a:r>
              <a:rPr lang="pt-BR" b="1" dirty="0" err="1" smtClean="0"/>
              <a:t>fifteenth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4/8 </a:t>
            </a:r>
            <a:r>
              <a:rPr lang="pt-BR" b="1" dirty="0" smtClean="0"/>
              <a:t>= four </a:t>
            </a:r>
            <a:r>
              <a:rPr lang="pt-BR" b="1" dirty="0" err="1" smtClean="0"/>
              <a:t>eighth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12/7 </a:t>
            </a:r>
            <a:r>
              <a:rPr lang="pt-BR" b="1" dirty="0" smtClean="0"/>
              <a:t>= </a:t>
            </a:r>
            <a:r>
              <a:rPr lang="pt-BR" b="1" dirty="0" err="1" smtClean="0"/>
              <a:t>twelve</a:t>
            </a:r>
            <a:r>
              <a:rPr lang="pt-BR" b="1" dirty="0" smtClean="0"/>
              <a:t> </a:t>
            </a:r>
            <a:r>
              <a:rPr lang="pt-BR" b="1" dirty="0" err="1" smtClean="0"/>
              <a:t>seventh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9,675 </a:t>
            </a:r>
            <a:r>
              <a:rPr lang="pt-BR" b="1" dirty="0" smtClean="0"/>
              <a:t>= nine </a:t>
            </a:r>
            <a:r>
              <a:rPr lang="pt-BR" b="1" dirty="0" err="1" smtClean="0"/>
              <a:t>thousand</a:t>
            </a:r>
            <a:r>
              <a:rPr lang="pt-BR" b="1" dirty="0" smtClean="0"/>
              <a:t> </a:t>
            </a:r>
            <a:r>
              <a:rPr lang="pt-BR" b="1" dirty="0" err="1" smtClean="0"/>
              <a:t>six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seventy</a:t>
            </a:r>
            <a:r>
              <a:rPr lang="pt-BR" b="1" dirty="0" smtClean="0"/>
              <a:t> </a:t>
            </a:r>
            <a:r>
              <a:rPr lang="pt-BR" b="1" dirty="0" err="1" smtClean="0"/>
              <a:t>five</a:t>
            </a:r>
            <a:r>
              <a:rPr lang="pt-BR" b="1" dirty="0" smtClean="0"/>
              <a:t> </a:t>
            </a:r>
          </a:p>
          <a:p>
            <a:pPr marL="525780" indent="-457200">
              <a:buAutoNum type="alphaLcParenR"/>
            </a:pPr>
            <a:r>
              <a:rPr lang="pt-BR" dirty="0" smtClean="0"/>
              <a:t>14,931</a:t>
            </a:r>
          </a:p>
          <a:p>
            <a:pPr marL="525780" indent="-457200">
              <a:buAutoNum type="alphaLcParenR"/>
            </a:pPr>
            <a:r>
              <a:rPr lang="pt-BR" dirty="0" smtClean="0"/>
              <a:t>672,867</a:t>
            </a:r>
          </a:p>
          <a:p>
            <a:pPr marL="525780" indent="-457200">
              <a:buAutoNum type="alphaLcParenR"/>
            </a:pPr>
            <a:r>
              <a:rPr lang="pt-BR" dirty="0" smtClean="0"/>
              <a:t>35</a:t>
            </a:r>
          </a:p>
          <a:p>
            <a:pPr marL="525780" indent="-457200">
              <a:buAutoNum type="alphaLcParenR"/>
            </a:pPr>
            <a:r>
              <a:rPr lang="pt-BR" dirty="0" smtClean="0"/>
              <a:t>178</a:t>
            </a:r>
          </a:p>
          <a:p>
            <a:pPr marL="525780" indent="-457200">
              <a:buAutoNum type="alphaLcParenR"/>
            </a:pPr>
            <a:r>
              <a:rPr lang="pt-BR" dirty="0"/>
              <a:t>8</a:t>
            </a:r>
            <a:r>
              <a:rPr lang="pt-BR" dirty="0" smtClean="0"/>
              <a:t>25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76912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2448272" cy="720080"/>
          </a:xfrm>
        </p:spPr>
        <p:txBody>
          <a:bodyPr>
            <a:normAutofit/>
          </a:bodyPr>
          <a:lstStyle/>
          <a:p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496944" cy="5472608"/>
          </a:xfrm>
        </p:spPr>
        <p:txBody>
          <a:bodyPr/>
          <a:lstStyle/>
          <a:p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Turn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into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Portuguese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25780" indent="-457200">
              <a:buAutoNum type="alphaLcParenR"/>
            </a:pPr>
            <a:r>
              <a:rPr lang="pt-BR" dirty="0" smtClean="0"/>
              <a:t>1/10 </a:t>
            </a:r>
            <a:r>
              <a:rPr lang="pt-BR" b="1" dirty="0" smtClean="0"/>
              <a:t>= </a:t>
            </a:r>
            <a:r>
              <a:rPr lang="pt-BR" b="1" dirty="0" err="1" smtClean="0"/>
              <a:t>one</a:t>
            </a:r>
            <a:r>
              <a:rPr lang="pt-BR" b="1" dirty="0" smtClean="0"/>
              <a:t> </a:t>
            </a:r>
            <a:r>
              <a:rPr lang="pt-BR" b="1" dirty="0" err="1" smtClean="0"/>
              <a:t>tenth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3/15 </a:t>
            </a:r>
            <a:r>
              <a:rPr lang="pt-BR" b="1" dirty="0" smtClean="0"/>
              <a:t>= </a:t>
            </a:r>
            <a:r>
              <a:rPr lang="pt-BR" b="1" dirty="0" err="1" smtClean="0"/>
              <a:t>three</a:t>
            </a:r>
            <a:r>
              <a:rPr lang="pt-BR" b="1" dirty="0" smtClean="0"/>
              <a:t> </a:t>
            </a:r>
            <a:r>
              <a:rPr lang="pt-BR" b="1" dirty="0" err="1" smtClean="0"/>
              <a:t>fifteenth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4/8 </a:t>
            </a:r>
            <a:r>
              <a:rPr lang="pt-BR" b="1" dirty="0" smtClean="0"/>
              <a:t>= four </a:t>
            </a:r>
            <a:r>
              <a:rPr lang="pt-BR" b="1" dirty="0" err="1" smtClean="0"/>
              <a:t>eighth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12/7 </a:t>
            </a:r>
            <a:r>
              <a:rPr lang="pt-BR" b="1" dirty="0" smtClean="0"/>
              <a:t>= </a:t>
            </a:r>
            <a:r>
              <a:rPr lang="pt-BR" b="1" dirty="0" err="1" smtClean="0"/>
              <a:t>twelve</a:t>
            </a:r>
            <a:r>
              <a:rPr lang="pt-BR" b="1" dirty="0" smtClean="0"/>
              <a:t> </a:t>
            </a:r>
            <a:r>
              <a:rPr lang="pt-BR" b="1" dirty="0" err="1" smtClean="0"/>
              <a:t>seventh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9,675 </a:t>
            </a:r>
            <a:r>
              <a:rPr lang="pt-BR" b="1" dirty="0" smtClean="0"/>
              <a:t>= nine </a:t>
            </a:r>
            <a:r>
              <a:rPr lang="pt-BR" b="1" dirty="0" err="1" smtClean="0"/>
              <a:t>thousand</a:t>
            </a:r>
            <a:r>
              <a:rPr lang="pt-BR" b="1" dirty="0" smtClean="0"/>
              <a:t> </a:t>
            </a:r>
            <a:r>
              <a:rPr lang="pt-BR" b="1" dirty="0" err="1" smtClean="0"/>
              <a:t>six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seventy</a:t>
            </a:r>
            <a:r>
              <a:rPr lang="pt-BR" b="1" dirty="0" smtClean="0"/>
              <a:t> </a:t>
            </a:r>
            <a:r>
              <a:rPr lang="pt-BR" b="1" dirty="0" err="1" smtClean="0"/>
              <a:t>five</a:t>
            </a:r>
            <a:r>
              <a:rPr lang="pt-BR" b="1" dirty="0" smtClean="0"/>
              <a:t> </a:t>
            </a:r>
          </a:p>
          <a:p>
            <a:pPr marL="525780" indent="-457200">
              <a:buAutoNum type="alphaLcParenR"/>
            </a:pPr>
            <a:r>
              <a:rPr lang="pt-BR" dirty="0" smtClean="0"/>
              <a:t>14,931 </a:t>
            </a:r>
            <a:r>
              <a:rPr lang="pt-BR" b="1" dirty="0" smtClean="0"/>
              <a:t>= </a:t>
            </a:r>
            <a:r>
              <a:rPr lang="pt-BR" b="1" dirty="0" err="1" smtClean="0"/>
              <a:t>fourteen</a:t>
            </a:r>
            <a:r>
              <a:rPr lang="pt-BR" b="1" dirty="0" smtClean="0"/>
              <a:t> </a:t>
            </a:r>
            <a:r>
              <a:rPr lang="pt-BR" b="1" dirty="0" err="1" smtClean="0"/>
              <a:t>thousand</a:t>
            </a:r>
            <a:r>
              <a:rPr lang="pt-BR" b="1" dirty="0" smtClean="0"/>
              <a:t> nine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thirty</a:t>
            </a:r>
            <a:r>
              <a:rPr lang="pt-BR" b="1" dirty="0" smtClean="0"/>
              <a:t> </a:t>
            </a:r>
            <a:r>
              <a:rPr lang="pt-BR" b="1" dirty="0" err="1" smtClean="0"/>
              <a:t>one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672,867</a:t>
            </a:r>
          </a:p>
          <a:p>
            <a:pPr marL="525780" indent="-457200">
              <a:buAutoNum type="alphaLcParenR"/>
            </a:pPr>
            <a:r>
              <a:rPr lang="pt-BR" dirty="0" smtClean="0"/>
              <a:t>35</a:t>
            </a:r>
          </a:p>
          <a:p>
            <a:pPr marL="525780" indent="-457200">
              <a:buAutoNum type="alphaLcParenR"/>
            </a:pPr>
            <a:r>
              <a:rPr lang="pt-BR" dirty="0" smtClean="0"/>
              <a:t>178</a:t>
            </a:r>
          </a:p>
          <a:p>
            <a:pPr marL="525780" indent="-457200">
              <a:buAutoNum type="alphaLcParenR"/>
            </a:pPr>
            <a:r>
              <a:rPr lang="pt-BR" dirty="0"/>
              <a:t>8</a:t>
            </a:r>
            <a:r>
              <a:rPr lang="pt-BR" dirty="0" smtClean="0"/>
              <a:t>25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0977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2448272" cy="720080"/>
          </a:xfrm>
        </p:spPr>
        <p:txBody>
          <a:bodyPr>
            <a:normAutofit/>
          </a:bodyPr>
          <a:lstStyle/>
          <a:p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496944" cy="5472608"/>
          </a:xfrm>
        </p:spPr>
        <p:txBody>
          <a:bodyPr/>
          <a:lstStyle/>
          <a:p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Turn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into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Portuguese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25780" indent="-457200">
              <a:buAutoNum type="alphaLcParenR"/>
            </a:pPr>
            <a:r>
              <a:rPr lang="pt-BR" dirty="0" smtClean="0"/>
              <a:t>1/10 </a:t>
            </a:r>
            <a:r>
              <a:rPr lang="pt-BR" b="1" dirty="0" smtClean="0"/>
              <a:t>= </a:t>
            </a:r>
            <a:r>
              <a:rPr lang="pt-BR" b="1" dirty="0" err="1" smtClean="0"/>
              <a:t>one</a:t>
            </a:r>
            <a:r>
              <a:rPr lang="pt-BR" b="1" dirty="0" smtClean="0"/>
              <a:t> </a:t>
            </a:r>
            <a:r>
              <a:rPr lang="pt-BR" b="1" dirty="0" err="1" smtClean="0"/>
              <a:t>tenth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3/15 </a:t>
            </a:r>
            <a:r>
              <a:rPr lang="pt-BR" b="1" dirty="0" smtClean="0"/>
              <a:t>= </a:t>
            </a:r>
            <a:r>
              <a:rPr lang="pt-BR" b="1" dirty="0" err="1" smtClean="0"/>
              <a:t>three</a:t>
            </a:r>
            <a:r>
              <a:rPr lang="pt-BR" b="1" dirty="0" smtClean="0"/>
              <a:t> </a:t>
            </a:r>
            <a:r>
              <a:rPr lang="pt-BR" b="1" dirty="0" err="1" smtClean="0"/>
              <a:t>fifteenth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4/8 </a:t>
            </a:r>
            <a:r>
              <a:rPr lang="pt-BR" b="1" dirty="0" smtClean="0"/>
              <a:t>= four </a:t>
            </a:r>
            <a:r>
              <a:rPr lang="pt-BR" b="1" dirty="0" err="1" smtClean="0"/>
              <a:t>eighth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12/7 </a:t>
            </a:r>
            <a:r>
              <a:rPr lang="pt-BR" b="1" dirty="0" smtClean="0"/>
              <a:t>= </a:t>
            </a:r>
            <a:r>
              <a:rPr lang="pt-BR" b="1" dirty="0" err="1" smtClean="0"/>
              <a:t>twelve</a:t>
            </a:r>
            <a:r>
              <a:rPr lang="pt-BR" b="1" dirty="0" smtClean="0"/>
              <a:t> </a:t>
            </a:r>
            <a:r>
              <a:rPr lang="pt-BR" b="1" dirty="0" err="1" smtClean="0"/>
              <a:t>seventh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9,675 </a:t>
            </a:r>
            <a:r>
              <a:rPr lang="pt-BR" b="1" dirty="0" smtClean="0"/>
              <a:t>= nine </a:t>
            </a:r>
            <a:r>
              <a:rPr lang="pt-BR" b="1" dirty="0" err="1" smtClean="0"/>
              <a:t>thousand</a:t>
            </a:r>
            <a:r>
              <a:rPr lang="pt-BR" b="1" dirty="0" smtClean="0"/>
              <a:t> </a:t>
            </a:r>
            <a:r>
              <a:rPr lang="pt-BR" b="1" dirty="0" err="1" smtClean="0"/>
              <a:t>six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seventy</a:t>
            </a:r>
            <a:r>
              <a:rPr lang="pt-BR" b="1" dirty="0" smtClean="0"/>
              <a:t> </a:t>
            </a:r>
            <a:r>
              <a:rPr lang="pt-BR" b="1" dirty="0" err="1" smtClean="0"/>
              <a:t>five</a:t>
            </a:r>
            <a:r>
              <a:rPr lang="pt-BR" b="1" dirty="0" smtClean="0"/>
              <a:t> </a:t>
            </a:r>
          </a:p>
          <a:p>
            <a:pPr marL="525780" indent="-457200">
              <a:buAutoNum type="alphaLcParenR"/>
            </a:pPr>
            <a:r>
              <a:rPr lang="pt-BR" dirty="0" smtClean="0"/>
              <a:t>14,931 </a:t>
            </a:r>
            <a:r>
              <a:rPr lang="pt-BR" b="1" dirty="0" smtClean="0"/>
              <a:t>= </a:t>
            </a:r>
            <a:r>
              <a:rPr lang="pt-BR" b="1" dirty="0" err="1" smtClean="0"/>
              <a:t>fourteen</a:t>
            </a:r>
            <a:r>
              <a:rPr lang="pt-BR" b="1" dirty="0" smtClean="0"/>
              <a:t> </a:t>
            </a:r>
            <a:r>
              <a:rPr lang="pt-BR" b="1" dirty="0" err="1" smtClean="0"/>
              <a:t>thousand</a:t>
            </a:r>
            <a:r>
              <a:rPr lang="pt-BR" b="1" dirty="0" smtClean="0"/>
              <a:t> nine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thirty</a:t>
            </a:r>
            <a:r>
              <a:rPr lang="pt-BR" b="1" dirty="0" smtClean="0"/>
              <a:t> </a:t>
            </a:r>
            <a:r>
              <a:rPr lang="pt-BR" b="1" dirty="0" err="1" smtClean="0"/>
              <a:t>one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672,867 </a:t>
            </a:r>
            <a:r>
              <a:rPr lang="pt-BR" b="1" dirty="0" smtClean="0"/>
              <a:t>= </a:t>
            </a:r>
            <a:r>
              <a:rPr lang="pt-BR" b="1" dirty="0" err="1" smtClean="0"/>
              <a:t>six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seventy</a:t>
            </a:r>
            <a:r>
              <a:rPr lang="pt-BR" b="1" dirty="0" smtClean="0"/>
              <a:t> </a:t>
            </a:r>
            <a:r>
              <a:rPr lang="pt-BR" b="1" dirty="0" err="1" smtClean="0"/>
              <a:t>two</a:t>
            </a:r>
            <a:r>
              <a:rPr lang="pt-BR" b="1" dirty="0" smtClean="0"/>
              <a:t> </a:t>
            </a:r>
            <a:r>
              <a:rPr lang="pt-BR" b="1" dirty="0" err="1" smtClean="0"/>
              <a:t>thousand</a:t>
            </a:r>
            <a:r>
              <a:rPr lang="pt-BR" b="1" dirty="0" smtClean="0"/>
              <a:t> </a:t>
            </a:r>
            <a:r>
              <a:rPr lang="pt-BR" b="1" dirty="0" err="1" smtClean="0"/>
              <a:t>eight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sixty</a:t>
            </a:r>
            <a:r>
              <a:rPr lang="pt-BR" b="1" dirty="0" smtClean="0"/>
              <a:t> </a:t>
            </a:r>
            <a:r>
              <a:rPr lang="pt-BR" b="1" dirty="0" err="1" smtClean="0"/>
              <a:t>seven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35</a:t>
            </a:r>
          </a:p>
          <a:p>
            <a:pPr marL="525780" indent="-457200">
              <a:buAutoNum type="alphaLcParenR"/>
            </a:pPr>
            <a:r>
              <a:rPr lang="pt-BR" dirty="0" smtClean="0"/>
              <a:t>178</a:t>
            </a:r>
          </a:p>
          <a:p>
            <a:pPr marL="525780" indent="-457200">
              <a:buAutoNum type="alphaLcParenR"/>
            </a:pPr>
            <a:r>
              <a:rPr lang="pt-BR" dirty="0"/>
              <a:t>8</a:t>
            </a:r>
            <a:r>
              <a:rPr lang="pt-BR" dirty="0" smtClean="0"/>
              <a:t>25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009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2448272" cy="720080"/>
          </a:xfrm>
        </p:spPr>
        <p:txBody>
          <a:bodyPr>
            <a:normAutofit/>
          </a:bodyPr>
          <a:lstStyle/>
          <a:p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496944" cy="5472608"/>
          </a:xfrm>
        </p:spPr>
        <p:txBody>
          <a:bodyPr/>
          <a:lstStyle/>
          <a:p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Turn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into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Portuguese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25780" indent="-457200">
              <a:buAutoNum type="alphaLcParenR"/>
            </a:pPr>
            <a:r>
              <a:rPr lang="pt-BR" dirty="0" smtClean="0"/>
              <a:t>1/10 </a:t>
            </a:r>
            <a:r>
              <a:rPr lang="pt-BR" b="1" dirty="0" smtClean="0"/>
              <a:t>= </a:t>
            </a:r>
            <a:r>
              <a:rPr lang="pt-BR" b="1" dirty="0" err="1" smtClean="0"/>
              <a:t>one</a:t>
            </a:r>
            <a:r>
              <a:rPr lang="pt-BR" b="1" dirty="0" smtClean="0"/>
              <a:t> </a:t>
            </a:r>
            <a:r>
              <a:rPr lang="pt-BR" b="1" dirty="0" err="1" smtClean="0"/>
              <a:t>tenth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3/15 </a:t>
            </a:r>
            <a:r>
              <a:rPr lang="pt-BR" b="1" dirty="0" smtClean="0"/>
              <a:t>= </a:t>
            </a:r>
            <a:r>
              <a:rPr lang="pt-BR" b="1" dirty="0" err="1" smtClean="0"/>
              <a:t>three</a:t>
            </a:r>
            <a:r>
              <a:rPr lang="pt-BR" b="1" dirty="0" smtClean="0"/>
              <a:t> </a:t>
            </a:r>
            <a:r>
              <a:rPr lang="pt-BR" b="1" dirty="0" err="1" smtClean="0"/>
              <a:t>fifteenth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4/8 </a:t>
            </a:r>
            <a:r>
              <a:rPr lang="pt-BR" b="1" dirty="0" smtClean="0"/>
              <a:t>= four </a:t>
            </a:r>
            <a:r>
              <a:rPr lang="pt-BR" b="1" dirty="0" err="1" smtClean="0"/>
              <a:t>eighth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12/7 </a:t>
            </a:r>
            <a:r>
              <a:rPr lang="pt-BR" b="1" dirty="0" smtClean="0"/>
              <a:t>= </a:t>
            </a:r>
            <a:r>
              <a:rPr lang="pt-BR" b="1" dirty="0" err="1" smtClean="0"/>
              <a:t>twelve</a:t>
            </a:r>
            <a:r>
              <a:rPr lang="pt-BR" b="1" dirty="0" smtClean="0"/>
              <a:t> </a:t>
            </a:r>
            <a:r>
              <a:rPr lang="pt-BR" b="1" dirty="0" err="1" smtClean="0"/>
              <a:t>seventh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9,675 </a:t>
            </a:r>
            <a:r>
              <a:rPr lang="pt-BR" b="1" dirty="0" smtClean="0"/>
              <a:t>= nine </a:t>
            </a:r>
            <a:r>
              <a:rPr lang="pt-BR" b="1" dirty="0" err="1" smtClean="0"/>
              <a:t>thousand</a:t>
            </a:r>
            <a:r>
              <a:rPr lang="pt-BR" b="1" dirty="0" smtClean="0"/>
              <a:t> </a:t>
            </a:r>
            <a:r>
              <a:rPr lang="pt-BR" b="1" dirty="0" err="1" smtClean="0"/>
              <a:t>six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seventy</a:t>
            </a:r>
            <a:r>
              <a:rPr lang="pt-BR" b="1" dirty="0" smtClean="0"/>
              <a:t> </a:t>
            </a:r>
            <a:r>
              <a:rPr lang="pt-BR" b="1" dirty="0" err="1" smtClean="0"/>
              <a:t>five</a:t>
            </a:r>
            <a:r>
              <a:rPr lang="pt-BR" b="1" dirty="0" smtClean="0"/>
              <a:t> </a:t>
            </a:r>
          </a:p>
          <a:p>
            <a:pPr marL="525780" indent="-457200">
              <a:buAutoNum type="alphaLcParenR"/>
            </a:pPr>
            <a:r>
              <a:rPr lang="pt-BR" dirty="0" smtClean="0"/>
              <a:t>14,931 </a:t>
            </a:r>
            <a:r>
              <a:rPr lang="pt-BR" b="1" dirty="0" smtClean="0"/>
              <a:t>= </a:t>
            </a:r>
            <a:r>
              <a:rPr lang="pt-BR" b="1" dirty="0" err="1" smtClean="0"/>
              <a:t>fourteen</a:t>
            </a:r>
            <a:r>
              <a:rPr lang="pt-BR" b="1" dirty="0" smtClean="0"/>
              <a:t> </a:t>
            </a:r>
            <a:r>
              <a:rPr lang="pt-BR" b="1" dirty="0" err="1" smtClean="0"/>
              <a:t>thousand</a:t>
            </a:r>
            <a:r>
              <a:rPr lang="pt-BR" b="1" dirty="0" smtClean="0"/>
              <a:t> nine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thirty</a:t>
            </a:r>
            <a:r>
              <a:rPr lang="pt-BR" b="1" dirty="0" smtClean="0"/>
              <a:t> </a:t>
            </a:r>
            <a:r>
              <a:rPr lang="pt-BR" b="1" dirty="0" err="1" smtClean="0"/>
              <a:t>one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672,867 </a:t>
            </a:r>
            <a:r>
              <a:rPr lang="pt-BR" b="1" dirty="0" smtClean="0"/>
              <a:t>= </a:t>
            </a:r>
            <a:r>
              <a:rPr lang="pt-BR" b="1" dirty="0" err="1" smtClean="0"/>
              <a:t>six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seventy</a:t>
            </a:r>
            <a:r>
              <a:rPr lang="pt-BR" b="1" dirty="0" smtClean="0"/>
              <a:t> </a:t>
            </a:r>
            <a:r>
              <a:rPr lang="pt-BR" b="1" dirty="0" err="1" smtClean="0"/>
              <a:t>two</a:t>
            </a:r>
            <a:r>
              <a:rPr lang="pt-BR" b="1" dirty="0" smtClean="0"/>
              <a:t> </a:t>
            </a:r>
            <a:r>
              <a:rPr lang="pt-BR" b="1" dirty="0" err="1" smtClean="0"/>
              <a:t>thousand</a:t>
            </a:r>
            <a:r>
              <a:rPr lang="pt-BR" b="1" dirty="0" smtClean="0"/>
              <a:t> </a:t>
            </a:r>
            <a:r>
              <a:rPr lang="pt-BR" b="1" dirty="0" err="1" smtClean="0"/>
              <a:t>eight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sixty</a:t>
            </a:r>
            <a:r>
              <a:rPr lang="pt-BR" b="1" dirty="0" smtClean="0"/>
              <a:t> </a:t>
            </a:r>
            <a:r>
              <a:rPr lang="pt-BR" b="1" dirty="0" err="1" smtClean="0"/>
              <a:t>seven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35 </a:t>
            </a:r>
            <a:r>
              <a:rPr lang="pt-BR" b="1" dirty="0" smtClean="0"/>
              <a:t>= </a:t>
            </a:r>
            <a:r>
              <a:rPr lang="pt-BR" b="1" dirty="0" err="1" smtClean="0"/>
              <a:t>thirty</a:t>
            </a:r>
            <a:r>
              <a:rPr lang="pt-BR" b="1" dirty="0" smtClean="0"/>
              <a:t> </a:t>
            </a:r>
            <a:r>
              <a:rPr lang="pt-BR" b="1" dirty="0" err="1" smtClean="0"/>
              <a:t>five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178</a:t>
            </a:r>
          </a:p>
          <a:p>
            <a:pPr marL="525780" indent="-457200">
              <a:buAutoNum type="alphaLcParenR"/>
            </a:pPr>
            <a:r>
              <a:rPr lang="pt-BR" dirty="0"/>
              <a:t>8</a:t>
            </a:r>
            <a:r>
              <a:rPr lang="pt-BR" dirty="0" smtClean="0"/>
              <a:t>25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18411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498069" y="188640"/>
            <a:ext cx="2277288" cy="64807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Resumo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20588" y="836712"/>
            <a:ext cx="8083859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/>
              <a:t>Back </a:t>
            </a:r>
            <a:r>
              <a:rPr lang="pt-BR" sz="2400" b="1" dirty="0" err="1"/>
              <a:t>up</a:t>
            </a:r>
            <a:r>
              <a:rPr lang="pt-BR" sz="2400" b="1" dirty="0"/>
              <a:t> = Fazer cópia de segurança</a:t>
            </a:r>
            <a:endParaRPr lang="pt-BR" sz="2400" dirty="0"/>
          </a:p>
          <a:p>
            <a:pPr lvl="0"/>
            <a:r>
              <a:rPr lang="pt-BR" sz="2400" b="1" dirty="0"/>
              <a:t>Boot </a:t>
            </a:r>
            <a:r>
              <a:rPr lang="pt-BR" sz="2400" b="1" dirty="0" err="1"/>
              <a:t>up</a:t>
            </a:r>
            <a:r>
              <a:rPr lang="pt-BR" sz="2400" b="1" dirty="0"/>
              <a:t> = </a:t>
            </a:r>
            <a:r>
              <a:rPr lang="pt-BR" sz="2400" b="1" dirty="0" smtClean="0"/>
              <a:t>Inicializar o computador</a:t>
            </a:r>
            <a:endParaRPr lang="pt-BR" sz="2400" dirty="0" smtClean="0"/>
          </a:p>
          <a:p>
            <a:pPr lvl="0"/>
            <a:r>
              <a:rPr lang="en-US" sz="2400" b="1" dirty="0" smtClean="0"/>
              <a:t>Call </a:t>
            </a:r>
            <a:r>
              <a:rPr lang="en-US" sz="2400" b="1" dirty="0"/>
              <a:t>off with = </a:t>
            </a:r>
            <a:r>
              <a:rPr lang="en-US" sz="2400" b="1" dirty="0" err="1" smtClean="0"/>
              <a:t>Cancelar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compromisso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desistir</a:t>
            </a:r>
            <a:endParaRPr lang="pt-BR" sz="2400" dirty="0" smtClean="0"/>
          </a:p>
          <a:p>
            <a:pPr lvl="0"/>
            <a:r>
              <a:rPr lang="en-US" sz="2400" b="1" dirty="0" smtClean="0"/>
              <a:t>Carry </a:t>
            </a:r>
            <a:r>
              <a:rPr lang="en-US" sz="2400" b="1" dirty="0"/>
              <a:t>away = </a:t>
            </a:r>
            <a:r>
              <a:rPr lang="en-US" sz="2400" b="1" dirty="0" err="1" smtClean="0"/>
              <a:t>Arrebatar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empolgar</a:t>
            </a:r>
            <a:r>
              <a:rPr lang="en-US" sz="2400" b="1" dirty="0" smtClean="0"/>
              <a:t>-se</a:t>
            </a:r>
            <a:endParaRPr lang="pt-BR" sz="2400" dirty="0" smtClean="0"/>
          </a:p>
          <a:p>
            <a:pPr lvl="0"/>
            <a:r>
              <a:rPr lang="en-US" sz="2400" b="1" dirty="0" smtClean="0"/>
              <a:t>Come </a:t>
            </a:r>
            <a:r>
              <a:rPr lang="en-US" sz="2400" b="1" dirty="0"/>
              <a:t>across = </a:t>
            </a:r>
            <a:r>
              <a:rPr lang="en-US" sz="2400" b="1" dirty="0" err="1" smtClean="0"/>
              <a:t>Encontrar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acidentalmente</a:t>
            </a:r>
            <a:r>
              <a:rPr lang="en-US" sz="2400" b="1" dirty="0" smtClean="0"/>
              <a:t>, </a:t>
            </a:r>
            <a:endParaRPr lang="pt-BR" sz="2400" dirty="0" smtClean="0"/>
          </a:p>
          <a:p>
            <a:pPr lvl="0"/>
            <a:r>
              <a:rPr lang="en-US" sz="2400" b="1" dirty="0" smtClean="0"/>
              <a:t>Come </a:t>
            </a:r>
            <a:r>
              <a:rPr lang="en-US" sz="2400" b="1" dirty="0"/>
              <a:t>down = </a:t>
            </a:r>
            <a:r>
              <a:rPr lang="en-US" sz="2400" b="1" dirty="0" err="1" smtClean="0"/>
              <a:t>Descer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tornar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barato</a:t>
            </a:r>
            <a:endParaRPr lang="pt-BR" sz="2400" dirty="0" smtClean="0"/>
          </a:p>
          <a:p>
            <a:pPr lvl="0"/>
            <a:r>
              <a:rPr lang="en-US" sz="2400" b="1" dirty="0" smtClean="0"/>
              <a:t>Find </a:t>
            </a:r>
            <a:r>
              <a:rPr lang="en-US" sz="2400" b="1" dirty="0"/>
              <a:t>out = </a:t>
            </a:r>
            <a:r>
              <a:rPr lang="en-US" sz="2400" b="1" dirty="0" err="1" smtClean="0"/>
              <a:t>Descobrir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achar</a:t>
            </a:r>
            <a:endParaRPr lang="pt-BR" sz="2400" dirty="0" smtClean="0"/>
          </a:p>
          <a:p>
            <a:pPr lvl="0"/>
            <a:r>
              <a:rPr lang="en-US" sz="2400" b="1" dirty="0" smtClean="0"/>
              <a:t>Get </a:t>
            </a:r>
            <a:r>
              <a:rPr lang="en-US" sz="2400" b="1" dirty="0"/>
              <a:t>off  = </a:t>
            </a:r>
            <a:r>
              <a:rPr lang="en-US" sz="2400" b="1" dirty="0" err="1" smtClean="0"/>
              <a:t>Sair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desenbarcar</a:t>
            </a:r>
            <a:r>
              <a:rPr lang="en-US" sz="2400" b="1" dirty="0" smtClean="0"/>
              <a:t> (</a:t>
            </a:r>
            <a:r>
              <a:rPr lang="en-US" sz="2400" b="1" dirty="0" err="1" smtClean="0"/>
              <a:t>ônibus</a:t>
            </a:r>
            <a:r>
              <a:rPr lang="en-US" sz="2400" b="1" dirty="0" smtClean="0"/>
              <a:t>)</a:t>
            </a:r>
            <a:endParaRPr lang="pt-BR" sz="2400" dirty="0" smtClean="0"/>
          </a:p>
          <a:p>
            <a:pPr lvl="0"/>
            <a:r>
              <a:rPr lang="en-US" sz="2400" b="1" dirty="0" smtClean="0"/>
              <a:t>Get </a:t>
            </a:r>
            <a:r>
              <a:rPr lang="en-US" sz="2400" b="1" dirty="0"/>
              <a:t>on = </a:t>
            </a:r>
            <a:r>
              <a:rPr lang="en-US" sz="2400" b="1" dirty="0" err="1" smtClean="0"/>
              <a:t>Entrar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subir</a:t>
            </a:r>
            <a:r>
              <a:rPr lang="en-US" sz="2400" b="1" dirty="0" smtClean="0"/>
              <a:t> (</a:t>
            </a:r>
            <a:r>
              <a:rPr lang="en-US" sz="2400" b="1" dirty="0" err="1" smtClean="0"/>
              <a:t>ônibus</a:t>
            </a:r>
            <a:r>
              <a:rPr lang="en-US" sz="2400" b="1" dirty="0" smtClean="0"/>
              <a:t>)</a:t>
            </a:r>
            <a:endParaRPr lang="pt-BR" sz="2400" dirty="0" smtClean="0"/>
          </a:p>
          <a:p>
            <a:pPr lvl="0"/>
            <a:r>
              <a:rPr lang="en-US" sz="2400" b="1" dirty="0" smtClean="0"/>
              <a:t>Get </a:t>
            </a:r>
            <a:r>
              <a:rPr lang="en-US" sz="2400" b="1" dirty="0"/>
              <a:t>together with = </a:t>
            </a:r>
            <a:r>
              <a:rPr lang="en-US" sz="2400" b="1" dirty="0" err="1" smtClean="0"/>
              <a:t>Encontrar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estar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junto</a:t>
            </a:r>
            <a:r>
              <a:rPr lang="en-US" sz="2400" b="1" dirty="0" smtClean="0"/>
              <a:t> de</a:t>
            </a:r>
            <a:endParaRPr lang="pt-BR" sz="2400" dirty="0" smtClean="0"/>
          </a:p>
          <a:p>
            <a:pPr lvl="0"/>
            <a:r>
              <a:rPr lang="en-US" sz="2400" b="1" dirty="0" smtClean="0"/>
              <a:t>Get </a:t>
            </a:r>
            <a:r>
              <a:rPr lang="en-US" sz="2400" b="1" dirty="0"/>
              <a:t>up = </a:t>
            </a:r>
            <a:r>
              <a:rPr lang="en-US" sz="2400" b="1" dirty="0" smtClean="0"/>
              <a:t>Levanter-se</a:t>
            </a:r>
            <a:endParaRPr lang="pt-BR" sz="2400" dirty="0" smtClean="0"/>
          </a:p>
          <a:p>
            <a:pPr lvl="0"/>
            <a:r>
              <a:rPr lang="en-US" sz="2400" b="1" dirty="0" smtClean="0"/>
              <a:t>Go </a:t>
            </a:r>
            <a:r>
              <a:rPr lang="en-US" sz="2400" b="1" dirty="0"/>
              <a:t>back = </a:t>
            </a:r>
            <a:r>
              <a:rPr lang="en-US" sz="2400" b="1" dirty="0" err="1" smtClean="0"/>
              <a:t>Voltar</a:t>
            </a:r>
            <a:endParaRPr lang="pt-BR" sz="2400" dirty="0" smtClean="0"/>
          </a:p>
          <a:p>
            <a:pPr lvl="0"/>
            <a:r>
              <a:rPr lang="en-US" sz="2400" b="1" dirty="0" smtClean="0"/>
              <a:t>Go </a:t>
            </a:r>
            <a:r>
              <a:rPr lang="en-US" sz="2400" b="1" dirty="0"/>
              <a:t>off = </a:t>
            </a:r>
            <a:r>
              <a:rPr lang="en-US" sz="2400" b="1" dirty="0" smtClean="0"/>
              <a:t>Soar, </a:t>
            </a:r>
            <a:r>
              <a:rPr lang="en-US" sz="2400" b="1" dirty="0" err="1" smtClean="0"/>
              <a:t>alarmar</a:t>
            </a:r>
            <a:endParaRPr lang="pt-BR" sz="2400" dirty="0" smtClean="0"/>
          </a:p>
          <a:p>
            <a:pPr lvl="0"/>
            <a:r>
              <a:rPr lang="en-US" sz="2400" b="1" dirty="0" smtClean="0"/>
              <a:t>keep </a:t>
            </a:r>
            <a:r>
              <a:rPr lang="en-US" sz="2400" b="1" dirty="0"/>
              <a:t>up = </a:t>
            </a:r>
            <a:r>
              <a:rPr lang="en-US" sz="2400" b="1" dirty="0" err="1" smtClean="0"/>
              <a:t>Manter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conservar</a:t>
            </a:r>
            <a:endParaRPr lang="pt-BR" sz="2400" dirty="0" smtClean="0"/>
          </a:p>
          <a:p>
            <a:pPr lvl="0"/>
            <a:r>
              <a:rPr lang="pt-BR" sz="2400" b="1" dirty="0" err="1" smtClean="0"/>
              <a:t>Lock</a:t>
            </a:r>
            <a:r>
              <a:rPr lang="pt-BR" sz="2400" b="1" dirty="0" smtClean="0"/>
              <a:t> </a:t>
            </a:r>
            <a:r>
              <a:rPr lang="pt-BR" sz="2400" b="1" dirty="0" err="1"/>
              <a:t>up</a:t>
            </a:r>
            <a:r>
              <a:rPr lang="pt-BR" sz="2400" b="1" dirty="0"/>
              <a:t> = </a:t>
            </a:r>
            <a:r>
              <a:rPr lang="pt-BR" sz="2400" b="1" dirty="0" smtClean="0"/>
              <a:t>Trancar (casa), prender (pessoas)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320495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2448272" cy="720080"/>
          </a:xfrm>
        </p:spPr>
        <p:txBody>
          <a:bodyPr>
            <a:normAutofit/>
          </a:bodyPr>
          <a:lstStyle/>
          <a:p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496944" cy="5472608"/>
          </a:xfrm>
        </p:spPr>
        <p:txBody>
          <a:bodyPr/>
          <a:lstStyle/>
          <a:p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Turn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into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Portuguese</a:t>
            </a:r>
            <a:r>
              <a:rPr lang="pt-B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25780" indent="-457200">
              <a:buAutoNum type="alphaLcParenR"/>
            </a:pPr>
            <a:r>
              <a:rPr lang="pt-BR" dirty="0" smtClean="0"/>
              <a:t>1/10 </a:t>
            </a:r>
            <a:r>
              <a:rPr lang="pt-BR" b="1" dirty="0" smtClean="0"/>
              <a:t>= </a:t>
            </a:r>
            <a:r>
              <a:rPr lang="pt-BR" b="1" dirty="0" err="1" smtClean="0"/>
              <a:t>one</a:t>
            </a:r>
            <a:r>
              <a:rPr lang="pt-BR" b="1" dirty="0" smtClean="0"/>
              <a:t> </a:t>
            </a:r>
            <a:r>
              <a:rPr lang="pt-BR" b="1" dirty="0" err="1" smtClean="0"/>
              <a:t>tenth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3/15 </a:t>
            </a:r>
            <a:r>
              <a:rPr lang="pt-BR" b="1" dirty="0" smtClean="0"/>
              <a:t>= </a:t>
            </a:r>
            <a:r>
              <a:rPr lang="pt-BR" b="1" dirty="0" err="1" smtClean="0"/>
              <a:t>three</a:t>
            </a:r>
            <a:r>
              <a:rPr lang="pt-BR" b="1" dirty="0" smtClean="0"/>
              <a:t> </a:t>
            </a:r>
            <a:r>
              <a:rPr lang="pt-BR" b="1" dirty="0" err="1" smtClean="0"/>
              <a:t>fifteenth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4/8 </a:t>
            </a:r>
            <a:r>
              <a:rPr lang="pt-BR" b="1" dirty="0" smtClean="0"/>
              <a:t>= four </a:t>
            </a:r>
            <a:r>
              <a:rPr lang="pt-BR" b="1" dirty="0" err="1" smtClean="0"/>
              <a:t>eighth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12/7 </a:t>
            </a:r>
            <a:r>
              <a:rPr lang="pt-BR" b="1" dirty="0" smtClean="0"/>
              <a:t>= </a:t>
            </a:r>
            <a:r>
              <a:rPr lang="pt-BR" b="1" dirty="0" err="1" smtClean="0"/>
              <a:t>twelve</a:t>
            </a:r>
            <a:r>
              <a:rPr lang="pt-BR" b="1" dirty="0" smtClean="0"/>
              <a:t> </a:t>
            </a:r>
            <a:r>
              <a:rPr lang="pt-BR" b="1" dirty="0" err="1" smtClean="0"/>
              <a:t>seventh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9,675 </a:t>
            </a:r>
            <a:r>
              <a:rPr lang="pt-BR" b="1" dirty="0" smtClean="0"/>
              <a:t>= nine </a:t>
            </a:r>
            <a:r>
              <a:rPr lang="pt-BR" b="1" dirty="0" err="1" smtClean="0"/>
              <a:t>thousand</a:t>
            </a:r>
            <a:r>
              <a:rPr lang="pt-BR" b="1" dirty="0" smtClean="0"/>
              <a:t> </a:t>
            </a:r>
            <a:r>
              <a:rPr lang="pt-BR" b="1" dirty="0" err="1" smtClean="0"/>
              <a:t>six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seventy</a:t>
            </a:r>
            <a:r>
              <a:rPr lang="pt-BR" b="1" dirty="0" smtClean="0"/>
              <a:t> </a:t>
            </a:r>
            <a:r>
              <a:rPr lang="pt-BR" b="1" dirty="0" err="1" smtClean="0"/>
              <a:t>five</a:t>
            </a:r>
            <a:r>
              <a:rPr lang="pt-BR" dirty="0" smtClean="0"/>
              <a:t> </a:t>
            </a:r>
          </a:p>
          <a:p>
            <a:pPr marL="525780" indent="-457200">
              <a:buAutoNum type="alphaLcParenR"/>
            </a:pPr>
            <a:r>
              <a:rPr lang="pt-BR" dirty="0" smtClean="0"/>
              <a:t>14,931 </a:t>
            </a:r>
            <a:r>
              <a:rPr lang="pt-BR" b="1" dirty="0" smtClean="0"/>
              <a:t>= </a:t>
            </a:r>
            <a:r>
              <a:rPr lang="pt-BR" b="1" dirty="0" err="1" smtClean="0"/>
              <a:t>fourteen</a:t>
            </a:r>
            <a:r>
              <a:rPr lang="pt-BR" b="1" dirty="0" smtClean="0"/>
              <a:t> </a:t>
            </a:r>
            <a:r>
              <a:rPr lang="pt-BR" b="1" dirty="0" err="1" smtClean="0"/>
              <a:t>thousand</a:t>
            </a:r>
            <a:r>
              <a:rPr lang="pt-BR" b="1" dirty="0" smtClean="0"/>
              <a:t> nine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thirty</a:t>
            </a:r>
            <a:r>
              <a:rPr lang="pt-BR" b="1" dirty="0" smtClean="0"/>
              <a:t> </a:t>
            </a:r>
            <a:r>
              <a:rPr lang="pt-BR" b="1" dirty="0" err="1" smtClean="0"/>
              <a:t>one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672,867 </a:t>
            </a:r>
            <a:r>
              <a:rPr lang="pt-BR" b="1" dirty="0" smtClean="0"/>
              <a:t>= </a:t>
            </a:r>
            <a:r>
              <a:rPr lang="pt-BR" b="1" dirty="0" err="1" smtClean="0"/>
              <a:t>six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seventy</a:t>
            </a:r>
            <a:r>
              <a:rPr lang="pt-BR" b="1" dirty="0" smtClean="0"/>
              <a:t> </a:t>
            </a:r>
            <a:r>
              <a:rPr lang="pt-BR" b="1" dirty="0" err="1" smtClean="0"/>
              <a:t>two</a:t>
            </a:r>
            <a:r>
              <a:rPr lang="pt-BR" b="1" dirty="0" smtClean="0"/>
              <a:t> </a:t>
            </a:r>
            <a:r>
              <a:rPr lang="pt-BR" b="1" dirty="0" err="1" smtClean="0"/>
              <a:t>thousand</a:t>
            </a:r>
            <a:r>
              <a:rPr lang="pt-BR" b="1" dirty="0" smtClean="0"/>
              <a:t> </a:t>
            </a:r>
            <a:r>
              <a:rPr lang="pt-BR" b="1" dirty="0" err="1" smtClean="0"/>
              <a:t>eight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sixty</a:t>
            </a:r>
            <a:r>
              <a:rPr lang="pt-BR" b="1" dirty="0" smtClean="0"/>
              <a:t> </a:t>
            </a:r>
            <a:r>
              <a:rPr lang="pt-BR" b="1" dirty="0" err="1" smtClean="0"/>
              <a:t>seven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35 </a:t>
            </a:r>
            <a:r>
              <a:rPr lang="pt-BR" b="1" dirty="0" smtClean="0"/>
              <a:t>= </a:t>
            </a:r>
            <a:r>
              <a:rPr lang="pt-BR" b="1" dirty="0" err="1" smtClean="0"/>
              <a:t>thirty</a:t>
            </a:r>
            <a:r>
              <a:rPr lang="pt-BR" b="1" dirty="0" smtClean="0"/>
              <a:t> </a:t>
            </a:r>
            <a:r>
              <a:rPr lang="pt-BR" b="1" dirty="0" err="1" smtClean="0"/>
              <a:t>five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178 </a:t>
            </a:r>
            <a:r>
              <a:rPr lang="pt-BR" b="1" dirty="0" smtClean="0"/>
              <a:t>= </a:t>
            </a:r>
            <a:r>
              <a:rPr lang="pt-BR" b="1" dirty="0" err="1" smtClean="0"/>
              <a:t>one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seventy</a:t>
            </a:r>
            <a:r>
              <a:rPr lang="pt-BR" b="1" dirty="0" smtClean="0"/>
              <a:t> </a:t>
            </a:r>
            <a:r>
              <a:rPr lang="pt-BR" b="1" dirty="0" err="1" smtClean="0"/>
              <a:t>eight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/>
              <a:t>8</a:t>
            </a:r>
            <a:r>
              <a:rPr lang="pt-BR" dirty="0" smtClean="0"/>
              <a:t>25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0431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2448272" cy="720080"/>
          </a:xfrm>
        </p:spPr>
        <p:txBody>
          <a:bodyPr>
            <a:normAutofit/>
          </a:bodyPr>
          <a:lstStyle/>
          <a:p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496944" cy="5472608"/>
          </a:xfrm>
        </p:spPr>
        <p:txBody>
          <a:bodyPr/>
          <a:lstStyle/>
          <a:p>
            <a:r>
              <a:rPr lang="pt-B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Turno </a:t>
            </a:r>
            <a:r>
              <a:rPr lang="pt-B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into</a:t>
            </a:r>
            <a:r>
              <a:rPr lang="pt-B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Portuguese</a:t>
            </a:r>
            <a:r>
              <a:rPr lang="pt-B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25780" indent="-457200">
              <a:buAutoNum type="alphaLcParenR"/>
            </a:pPr>
            <a:r>
              <a:rPr lang="pt-BR" dirty="0" smtClean="0"/>
              <a:t>1/10 </a:t>
            </a:r>
            <a:r>
              <a:rPr lang="pt-BR" b="1" dirty="0" smtClean="0"/>
              <a:t>= </a:t>
            </a:r>
            <a:r>
              <a:rPr lang="pt-BR" b="1" dirty="0" err="1" smtClean="0"/>
              <a:t>one</a:t>
            </a:r>
            <a:r>
              <a:rPr lang="pt-BR" b="1" dirty="0" smtClean="0"/>
              <a:t> </a:t>
            </a:r>
            <a:r>
              <a:rPr lang="pt-BR" b="1" dirty="0" err="1" smtClean="0"/>
              <a:t>tenth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3/15 </a:t>
            </a:r>
            <a:r>
              <a:rPr lang="pt-BR" b="1" dirty="0" smtClean="0"/>
              <a:t>= </a:t>
            </a:r>
            <a:r>
              <a:rPr lang="pt-BR" b="1" dirty="0" err="1" smtClean="0"/>
              <a:t>three</a:t>
            </a:r>
            <a:r>
              <a:rPr lang="pt-BR" b="1" dirty="0" smtClean="0"/>
              <a:t> </a:t>
            </a:r>
            <a:r>
              <a:rPr lang="pt-BR" b="1" dirty="0" err="1" smtClean="0"/>
              <a:t>fifteenth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4/8 </a:t>
            </a:r>
            <a:r>
              <a:rPr lang="pt-BR" b="1" dirty="0" smtClean="0"/>
              <a:t>= four </a:t>
            </a:r>
            <a:r>
              <a:rPr lang="pt-BR" b="1" dirty="0" err="1" smtClean="0"/>
              <a:t>eighth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12/7 </a:t>
            </a:r>
            <a:r>
              <a:rPr lang="pt-BR" b="1" dirty="0" smtClean="0"/>
              <a:t>= </a:t>
            </a:r>
            <a:r>
              <a:rPr lang="pt-BR" b="1" dirty="0" err="1" smtClean="0"/>
              <a:t>twelve</a:t>
            </a:r>
            <a:r>
              <a:rPr lang="pt-BR" b="1" dirty="0" smtClean="0"/>
              <a:t> </a:t>
            </a:r>
            <a:r>
              <a:rPr lang="pt-BR" b="1" dirty="0" err="1" smtClean="0"/>
              <a:t>seventh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9,675 </a:t>
            </a:r>
            <a:r>
              <a:rPr lang="pt-BR" b="1" dirty="0" smtClean="0"/>
              <a:t>= nine </a:t>
            </a:r>
            <a:r>
              <a:rPr lang="pt-BR" b="1" dirty="0" err="1" smtClean="0"/>
              <a:t>thousand</a:t>
            </a:r>
            <a:r>
              <a:rPr lang="pt-BR" b="1" dirty="0" smtClean="0"/>
              <a:t> </a:t>
            </a:r>
            <a:r>
              <a:rPr lang="pt-BR" b="1" dirty="0" err="1" smtClean="0"/>
              <a:t>six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seventy</a:t>
            </a:r>
            <a:r>
              <a:rPr lang="pt-BR" b="1" dirty="0" smtClean="0"/>
              <a:t> </a:t>
            </a:r>
            <a:r>
              <a:rPr lang="pt-BR" b="1" dirty="0" err="1" smtClean="0"/>
              <a:t>five</a:t>
            </a:r>
            <a:r>
              <a:rPr lang="pt-BR" dirty="0" smtClean="0"/>
              <a:t> </a:t>
            </a:r>
          </a:p>
          <a:p>
            <a:pPr marL="525780" indent="-457200">
              <a:buAutoNum type="alphaLcParenR"/>
            </a:pPr>
            <a:r>
              <a:rPr lang="pt-BR" dirty="0" smtClean="0"/>
              <a:t>14,931 </a:t>
            </a:r>
            <a:r>
              <a:rPr lang="pt-BR" b="1" dirty="0" smtClean="0"/>
              <a:t>= </a:t>
            </a:r>
            <a:r>
              <a:rPr lang="pt-BR" b="1" dirty="0" err="1" smtClean="0"/>
              <a:t>fourteen</a:t>
            </a:r>
            <a:r>
              <a:rPr lang="pt-BR" b="1" dirty="0" smtClean="0"/>
              <a:t> </a:t>
            </a:r>
            <a:r>
              <a:rPr lang="pt-BR" b="1" dirty="0" err="1" smtClean="0"/>
              <a:t>thousand</a:t>
            </a:r>
            <a:r>
              <a:rPr lang="pt-BR" b="1" dirty="0" smtClean="0"/>
              <a:t> nine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thirty</a:t>
            </a:r>
            <a:r>
              <a:rPr lang="pt-BR" b="1" dirty="0" smtClean="0"/>
              <a:t> </a:t>
            </a:r>
            <a:r>
              <a:rPr lang="pt-BR" b="1" dirty="0" err="1" smtClean="0"/>
              <a:t>one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672,867 </a:t>
            </a:r>
            <a:r>
              <a:rPr lang="pt-BR" b="1" dirty="0" smtClean="0"/>
              <a:t>= </a:t>
            </a:r>
            <a:r>
              <a:rPr lang="pt-BR" b="1" dirty="0" err="1" smtClean="0"/>
              <a:t>six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seventy</a:t>
            </a:r>
            <a:r>
              <a:rPr lang="pt-BR" b="1" dirty="0" smtClean="0"/>
              <a:t> </a:t>
            </a:r>
            <a:r>
              <a:rPr lang="pt-BR" b="1" dirty="0" err="1" smtClean="0"/>
              <a:t>two</a:t>
            </a:r>
            <a:r>
              <a:rPr lang="pt-BR" b="1" dirty="0" smtClean="0"/>
              <a:t> </a:t>
            </a:r>
            <a:r>
              <a:rPr lang="pt-BR" b="1" dirty="0" err="1" smtClean="0"/>
              <a:t>thousand</a:t>
            </a:r>
            <a:r>
              <a:rPr lang="pt-BR" b="1" dirty="0" smtClean="0"/>
              <a:t> </a:t>
            </a:r>
            <a:r>
              <a:rPr lang="pt-BR" b="1" dirty="0" err="1" smtClean="0"/>
              <a:t>eight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sixty</a:t>
            </a:r>
            <a:r>
              <a:rPr lang="pt-BR" b="1" dirty="0" smtClean="0"/>
              <a:t> </a:t>
            </a:r>
            <a:r>
              <a:rPr lang="pt-BR" b="1" dirty="0" err="1" smtClean="0"/>
              <a:t>seven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35 </a:t>
            </a:r>
            <a:r>
              <a:rPr lang="pt-BR" b="1" dirty="0" smtClean="0"/>
              <a:t>= </a:t>
            </a:r>
            <a:r>
              <a:rPr lang="pt-BR" b="1" dirty="0" err="1" smtClean="0"/>
              <a:t>thirty</a:t>
            </a:r>
            <a:r>
              <a:rPr lang="pt-BR" b="1" dirty="0" smtClean="0"/>
              <a:t> </a:t>
            </a:r>
            <a:r>
              <a:rPr lang="pt-BR" b="1" dirty="0" err="1" smtClean="0"/>
              <a:t>five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178 </a:t>
            </a:r>
            <a:r>
              <a:rPr lang="pt-BR" b="1" dirty="0" smtClean="0"/>
              <a:t>= </a:t>
            </a:r>
            <a:r>
              <a:rPr lang="pt-BR" b="1" dirty="0" err="1" smtClean="0"/>
              <a:t>one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seventy</a:t>
            </a:r>
            <a:r>
              <a:rPr lang="pt-BR" b="1" dirty="0" smtClean="0"/>
              <a:t> </a:t>
            </a:r>
            <a:r>
              <a:rPr lang="pt-BR" b="1" dirty="0" err="1" smtClean="0"/>
              <a:t>eight</a:t>
            </a:r>
            <a:endParaRPr lang="pt-BR" b="1" dirty="0" smtClean="0"/>
          </a:p>
          <a:p>
            <a:pPr marL="525780" indent="-457200">
              <a:buAutoNum type="alphaLcParenR"/>
            </a:pPr>
            <a:r>
              <a:rPr lang="pt-BR" dirty="0" smtClean="0"/>
              <a:t>825</a:t>
            </a:r>
            <a:r>
              <a:rPr lang="pt-BR" b="1" dirty="0" smtClean="0"/>
              <a:t> = </a:t>
            </a:r>
            <a:r>
              <a:rPr lang="pt-BR" b="1" dirty="0" err="1" smtClean="0"/>
              <a:t>eight</a:t>
            </a:r>
            <a:r>
              <a:rPr lang="pt-BR" b="1" dirty="0" smtClean="0"/>
              <a:t> </a:t>
            </a:r>
            <a:r>
              <a:rPr lang="pt-BR" b="1" dirty="0" err="1" smtClean="0"/>
              <a:t>hundred</a:t>
            </a:r>
            <a:r>
              <a:rPr lang="pt-BR" b="1" dirty="0" smtClean="0"/>
              <a:t> </a:t>
            </a:r>
            <a:r>
              <a:rPr lang="pt-BR" b="1" dirty="0" err="1" smtClean="0"/>
              <a:t>twenty</a:t>
            </a:r>
            <a:r>
              <a:rPr lang="pt-BR" b="1" dirty="0" smtClean="0"/>
              <a:t> </a:t>
            </a:r>
            <a:r>
              <a:rPr lang="pt-BR" b="1" dirty="0" err="1" smtClean="0"/>
              <a:t>five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56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98528" y="332656"/>
            <a:ext cx="8083859" cy="6370975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/>
              <a:t>Log off = </a:t>
            </a:r>
            <a:r>
              <a:rPr lang="pt-BR" sz="2400" b="1" dirty="0" smtClean="0"/>
              <a:t>Desconectar de um sistema, trocar de usuário</a:t>
            </a:r>
            <a:endParaRPr lang="pt-BR" sz="2400" dirty="0" smtClean="0"/>
          </a:p>
          <a:p>
            <a:pPr lvl="0"/>
            <a:r>
              <a:rPr lang="en-US" sz="2400" b="1" dirty="0" smtClean="0"/>
              <a:t>Look </a:t>
            </a:r>
            <a:r>
              <a:rPr lang="en-US" sz="2400" b="1" dirty="0"/>
              <a:t>forward to = </a:t>
            </a:r>
            <a:r>
              <a:rPr lang="en-US" sz="2400" b="1" dirty="0" err="1" smtClean="0"/>
              <a:t>Esperar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ansiosamente</a:t>
            </a:r>
            <a:endParaRPr lang="pt-BR" sz="2400" dirty="0" smtClean="0"/>
          </a:p>
          <a:p>
            <a:pPr lvl="0"/>
            <a:r>
              <a:rPr lang="pt-BR" sz="2400" b="1" dirty="0" err="1" smtClean="0"/>
              <a:t>Make</a:t>
            </a:r>
            <a:r>
              <a:rPr lang="pt-BR" sz="2400" b="1" dirty="0" smtClean="0"/>
              <a:t> </a:t>
            </a:r>
            <a:r>
              <a:rPr lang="pt-BR" sz="2400" b="1" dirty="0" err="1"/>
              <a:t>up</a:t>
            </a:r>
            <a:r>
              <a:rPr lang="pt-BR" sz="2400" b="1" dirty="0"/>
              <a:t> = </a:t>
            </a:r>
            <a:r>
              <a:rPr lang="pt-BR" sz="2400" b="1" dirty="0" err="1" smtClean="0"/>
              <a:t>Inventar,criar</a:t>
            </a:r>
            <a:r>
              <a:rPr lang="pt-BR" sz="2400" b="1" dirty="0" smtClean="0"/>
              <a:t>,  maquiar-se, reconciliar-se, </a:t>
            </a:r>
            <a:endParaRPr lang="pt-BR" sz="2400" dirty="0"/>
          </a:p>
          <a:p>
            <a:pPr lvl="0"/>
            <a:r>
              <a:rPr lang="en-US" sz="2400" b="1" dirty="0"/>
              <a:t>Pass away = </a:t>
            </a:r>
            <a:r>
              <a:rPr lang="en-US" sz="2400" b="1" dirty="0" err="1" smtClean="0"/>
              <a:t>Morrer</a:t>
            </a:r>
            <a:endParaRPr lang="pt-BR" sz="2400" dirty="0"/>
          </a:p>
          <a:p>
            <a:pPr lvl="0"/>
            <a:r>
              <a:rPr lang="en-US" sz="2400" b="1" dirty="0"/>
              <a:t>Print out = </a:t>
            </a:r>
            <a:r>
              <a:rPr lang="en-US" sz="2400" b="1" dirty="0" err="1"/>
              <a:t>imprimir</a:t>
            </a:r>
            <a:endParaRPr lang="pt-BR" sz="2400" dirty="0"/>
          </a:p>
          <a:p>
            <a:pPr lvl="0"/>
            <a:r>
              <a:rPr lang="en-US" sz="2400" b="1" dirty="0"/>
              <a:t>Put on = </a:t>
            </a:r>
            <a:r>
              <a:rPr lang="en-US" sz="2400" b="1" dirty="0" err="1"/>
              <a:t>vestir</a:t>
            </a:r>
            <a:r>
              <a:rPr lang="en-US" sz="2400" b="1" dirty="0"/>
              <a:t>, </a:t>
            </a:r>
            <a:r>
              <a:rPr lang="en-US" sz="2400" b="1" dirty="0" err="1"/>
              <a:t>colocar</a:t>
            </a:r>
            <a:r>
              <a:rPr lang="en-US" sz="2400" b="1" dirty="0"/>
              <a:t> (mesa, ex)</a:t>
            </a:r>
            <a:endParaRPr lang="pt-BR" sz="2400" dirty="0"/>
          </a:p>
          <a:p>
            <a:pPr lvl="0"/>
            <a:r>
              <a:rPr lang="en-US" sz="2400" b="1" dirty="0"/>
              <a:t>Put up with = </a:t>
            </a:r>
            <a:r>
              <a:rPr lang="en-US" sz="2400" b="1" dirty="0" err="1" smtClean="0"/>
              <a:t>Transformar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modificar</a:t>
            </a:r>
            <a:endParaRPr lang="pt-BR" sz="2400" dirty="0"/>
          </a:p>
          <a:p>
            <a:pPr lvl="0"/>
            <a:r>
              <a:rPr lang="en-US" sz="2400" b="1" dirty="0"/>
              <a:t>Run out = </a:t>
            </a:r>
            <a:r>
              <a:rPr lang="en-US" sz="2400" b="1" dirty="0" err="1" smtClean="0"/>
              <a:t>Ficar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sem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esgotar</a:t>
            </a:r>
            <a:endParaRPr lang="pt-BR" sz="2400" dirty="0" smtClean="0"/>
          </a:p>
          <a:p>
            <a:pPr lvl="0"/>
            <a:r>
              <a:rPr lang="pt-BR" sz="2400" b="1" dirty="0" err="1" smtClean="0"/>
              <a:t>Run</a:t>
            </a:r>
            <a:r>
              <a:rPr lang="pt-BR" sz="2400" b="1" dirty="0" smtClean="0"/>
              <a:t> </a:t>
            </a:r>
            <a:r>
              <a:rPr lang="pt-BR" sz="2400" b="1" dirty="0" err="1"/>
              <a:t>up</a:t>
            </a:r>
            <a:r>
              <a:rPr lang="pt-BR" sz="2400" b="1" dirty="0"/>
              <a:t> = acumular dívidas, fazer roupas rapidamente</a:t>
            </a:r>
            <a:endParaRPr lang="pt-BR" sz="2400" dirty="0"/>
          </a:p>
          <a:p>
            <a:pPr lvl="0"/>
            <a:r>
              <a:rPr lang="pt-BR" sz="2400" b="1" dirty="0"/>
              <a:t>Set </a:t>
            </a:r>
            <a:r>
              <a:rPr lang="pt-BR" sz="2400" b="1" dirty="0" err="1"/>
              <a:t>up</a:t>
            </a:r>
            <a:r>
              <a:rPr lang="pt-BR" sz="2400" b="1" dirty="0"/>
              <a:t> = </a:t>
            </a:r>
            <a:r>
              <a:rPr lang="pt-BR" sz="2400" b="1" dirty="0" smtClean="0"/>
              <a:t>Estabelecer (recorde), iniciar algo</a:t>
            </a:r>
            <a:endParaRPr lang="pt-BR" sz="2400" dirty="0" smtClean="0"/>
          </a:p>
          <a:p>
            <a:pPr lvl="0"/>
            <a:r>
              <a:rPr lang="en-US" sz="2400" b="1" dirty="0" smtClean="0"/>
              <a:t>Turn </a:t>
            </a:r>
            <a:r>
              <a:rPr lang="en-US" sz="2400" b="1" dirty="0"/>
              <a:t>into = </a:t>
            </a:r>
            <a:r>
              <a:rPr lang="en-US" sz="2400" b="1" dirty="0" err="1"/>
              <a:t>tornar</a:t>
            </a:r>
            <a:r>
              <a:rPr lang="en-US" sz="2400" b="1" dirty="0"/>
              <a:t>-se</a:t>
            </a:r>
            <a:endParaRPr lang="pt-BR" sz="2400" dirty="0"/>
          </a:p>
          <a:p>
            <a:pPr lvl="0"/>
            <a:r>
              <a:rPr lang="en-US" sz="2400" b="1" dirty="0"/>
              <a:t>Turn off = </a:t>
            </a:r>
            <a:r>
              <a:rPr lang="en-US" sz="2400" b="1" dirty="0" err="1"/>
              <a:t>desligar</a:t>
            </a:r>
            <a:endParaRPr lang="pt-BR" sz="2400" dirty="0"/>
          </a:p>
          <a:p>
            <a:pPr lvl="0"/>
            <a:r>
              <a:rPr lang="en-US" sz="2400" b="1" dirty="0"/>
              <a:t>Turn on = </a:t>
            </a:r>
            <a:r>
              <a:rPr lang="en-US" sz="2400" b="1" dirty="0" err="1"/>
              <a:t>ligar</a:t>
            </a:r>
            <a:endParaRPr lang="pt-BR" sz="2400" dirty="0"/>
          </a:p>
          <a:p>
            <a:pPr lvl="0"/>
            <a:r>
              <a:rPr lang="en-US" sz="2400" b="1" dirty="0"/>
              <a:t>Type in = </a:t>
            </a:r>
            <a:r>
              <a:rPr lang="en-US" sz="2400" b="1" dirty="0" err="1"/>
              <a:t>digitar</a:t>
            </a:r>
            <a:endParaRPr lang="pt-BR" sz="2400" dirty="0"/>
          </a:p>
          <a:p>
            <a:pPr lvl="0"/>
            <a:r>
              <a:rPr lang="en-US" sz="2400" b="1" dirty="0"/>
              <a:t>Wake up = </a:t>
            </a:r>
            <a:r>
              <a:rPr lang="en-US" sz="2400" b="1" dirty="0" err="1"/>
              <a:t>acordar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898519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43718" y="594044"/>
            <a:ext cx="2604573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>
                <a:solidFill>
                  <a:srgbClr val="FF0000"/>
                </a:solidFill>
              </a:rPr>
              <a:t>Fazer cópia de segurança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Boot up</a:t>
            </a:r>
          </a:p>
          <a:p>
            <a:r>
              <a:rPr lang="en-US" sz="2400" b="1" dirty="0" smtClean="0"/>
              <a:t>Call </a:t>
            </a:r>
            <a:r>
              <a:rPr lang="en-US" sz="2400" b="1" dirty="0" smtClean="0"/>
              <a:t>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 smtClean="0"/>
              <a:t>Come 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Find </a:t>
            </a:r>
            <a:r>
              <a:rPr lang="en-US" sz="2400" b="1" dirty="0" smtClean="0"/>
              <a:t>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 smtClean="0"/>
              <a:t>Get together</a:t>
            </a:r>
            <a:endParaRPr lang="pt-BR" sz="2400" dirty="0" smtClean="0"/>
          </a:p>
          <a:p>
            <a:r>
              <a:rPr lang="en-US" sz="2400" b="1" dirty="0" smtClean="0"/>
              <a:t>Get up </a:t>
            </a:r>
            <a:endParaRPr lang="en-US" sz="2400" b="1" dirty="0" smtClean="0"/>
          </a:p>
          <a:p>
            <a:r>
              <a:rPr lang="en-US" sz="2400" b="1" dirty="0"/>
              <a:t>Go back </a:t>
            </a:r>
            <a:endParaRPr lang="pt-BR" sz="2400" b="1" dirty="0"/>
          </a:p>
          <a:p>
            <a:r>
              <a:rPr lang="en-US" sz="2400" b="1" dirty="0"/>
              <a:t>Go off</a:t>
            </a:r>
            <a:endParaRPr lang="pt-BR" sz="2400" b="1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0" y="404664"/>
            <a:ext cx="2883234" cy="600164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Lock </a:t>
            </a:r>
            <a:r>
              <a:rPr lang="en-US" sz="2400" b="1" dirty="0" smtClean="0"/>
              <a:t>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</a:t>
            </a:r>
            <a:r>
              <a:rPr lang="en-US" sz="2400" b="1" dirty="0" smtClean="0"/>
              <a:t>out</a:t>
            </a:r>
          </a:p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/>
              <a:t>Run up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/>
              <a:t>Turn into</a:t>
            </a:r>
            <a:endParaRPr lang="pt-BR" sz="2400" dirty="0"/>
          </a:p>
          <a:p>
            <a:r>
              <a:rPr lang="en-US" sz="2400" b="1" dirty="0"/>
              <a:t>Turn off </a:t>
            </a:r>
            <a:endParaRPr lang="pt-BR" sz="2400" dirty="0"/>
          </a:p>
          <a:p>
            <a:r>
              <a:rPr lang="en-US" sz="2400" b="1" dirty="0"/>
              <a:t>Turn on </a:t>
            </a:r>
            <a:endParaRPr lang="pt-BR" sz="2400" dirty="0"/>
          </a:p>
          <a:p>
            <a:r>
              <a:rPr lang="en-US" sz="2400" b="1" dirty="0"/>
              <a:t>Type in</a:t>
            </a:r>
            <a:endParaRPr lang="pt-BR" sz="2400" dirty="0"/>
          </a:p>
          <a:p>
            <a:r>
              <a:rPr lang="en-US" sz="2400" b="1" dirty="0"/>
              <a:t>Wake </a:t>
            </a:r>
            <a:r>
              <a:rPr lang="en-US" sz="2400" b="1" dirty="0" smtClean="0"/>
              <a:t>up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9200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43718" y="778710"/>
            <a:ext cx="3884266" cy="5262979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/>
              <a:t>Back </a:t>
            </a:r>
            <a:r>
              <a:rPr lang="pt-BR" sz="2400" b="1" dirty="0" err="1"/>
              <a:t>up</a:t>
            </a:r>
            <a:r>
              <a:rPr lang="pt-BR" sz="2400" b="1" dirty="0"/>
              <a:t> </a:t>
            </a:r>
            <a:endParaRPr lang="pt-BR" sz="2400" b="1" dirty="0" smtClean="0"/>
          </a:p>
          <a:p>
            <a:pPr lvl="0"/>
            <a:r>
              <a:rPr lang="pt-BR" sz="2400" b="1" dirty="0">
                <a:solidFill>
                  <a:srgbClr val="FF0000"/>
                </a:solidFill>
              </a:rPr>
              <a:t>Inicializar o computador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Call </a:t>
            </a:r>
            <a:r>
              <a:rPr lang="en-US" sz="2400" b="1" dirty="0" smtClean="0"/>
              <a:t>off with</a:t>
            </a:r>
          </a:p>
          <a:p>
            <a:r>
              <a:rPr lang="en-US" sz="2400" b="1" dirty="0" smtClean="0"/>
              <a:t>Carry away</a:t>
            </a:r>
          </a:p>
          <a:p>
            <a:r>
              <a:rPr lang="en-US" sz="2400" b="1" dirty="0" smtClean="0"/>
              <a:t>Come 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Find </a:t>
            </a:r>
            <a:r>
              <a:rPr lang="en-US" sz="2400" b="1" dirty="0" smtClean="0"/>
              <a:t>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 smtClean="0"/>
              <a:t>Get together</a:t>
            </a:r>
            <a:endParaRPr lang="pt-BR" sz="2400" dirty="0" smtClean="0"/>
          </a:p>
          <a:p>
            <a:r>
              <a:rPr lang="en-US" sz="2400" b="1" dirty="0" smtClean="0"/>
              <a:t>Get up </a:t>
            </a:r>
            <a:endParaRPr lang="en-US" sz="2400" b="1" dirty="0" smtClean="0"/>
          </a:p>
          <a:p>
            <a:r>
              <a:rPr lang="en-US" sz="2400" b="1" dirty="0"/>
              <a:t>Go back </a:t>
            </a:r>
            <a:endParaRPr lang="pt-BR" sz="2400" b="1" dirty="0"/>
          </a:p>
          <a:p>
            <a:r>
              <a:rPr lang="en-US" sz="2400" b="1" dirty="0"/>
              <a:t>Go off</a:t>
            </a:r>
            <a:endParaRPr lang="pt-BR" sz="2400" b="1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0" y="404664"/>
            <a:ext cx="2883234" cy="600164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Lock </a:t>
            </a:r>
            <a:r>
              <a:rPr lang="en-US" sz="2400" b="1" dirty="0" smtClean="0"/>
              <a:t>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</a:t>
            </a:r>
            <a:r>
              <a:rPr lang="en-US" sz="2400" b="1" dirty="0" smtClean="0"/>
              <a:t>out</a:t>
            </a:r>
          </a:p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/>
              <a:t>Run up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/>
              <a:t>Turn into</a:t>
            </a:r>
            <a:endParaRPr lang="pt-BR" sz="2400" dirty="0"/>
          </a:p>
          <a:p>
            <a:r>
              <a:rPr lang="en-US" sz="2400" b="1" dirty="0"/>
              <a:t>Turn off </a:t>
            </a:r>
            <a:endParaRPr lang="pt-BR" sz="2400" dirty="0"/>
          </a:p>
          <a:p>
            <a:r>
              <a:rPr lang="en-US" sz="2400" b="1" dirty="0"/>
              <a:t>Turn on </a:t>
            </a:r>
            <a:endParaRPr lang="pt-BR" sz="2400" dirty="0"/>
          </a:p>
          <a:p>
            <a:r>
              <a:rPr lang="en-US" sz="2400" b="1" dirty="0"/>
              <a:t>Type in</a:t>
            </a:r>
            <a:endParaRPr lang="pt-BR" sz="2400" dirty="0"/>
          </a:p>
          <a:p>
            <a:r>
              <a:rPr lang="en-US" sz="2400" b="1" dirty="0"/>
              <a:t>Wake </a:t>
            </a:r>
            <a:r>
              <a:rPr lang="en-US" sz="2400" b="1" dirty="0" smtClean="0"/>
              <a:t>up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77429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43718" y="594044"/>
            <a:ext cx="3884266" cy="5632311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z="2400" b="1" dirty="0"/>
              <a:t>Back </a:t>
            </a:r>
            <a:r>
              <a:rPr lang="pt-BR" sz="2400" b="1" dirty="0" err="1"/>
              <a:t>up</a:t>
            </a:r>
            <a:r>
              <a:rPr lang="pt-BR" sz="2400" b="1" dirty="0"/>
              <a:t> </a:t>
            </a:r>
            <a:endParaRPr lang="pt-BR" sz="2400" b="1" dirty="0" smtClean="0"/>
          </a:p>
          <a:p>
            <a:r>
              <a:rPr lang="en-US" sz="2400" b="1" dirty="0"/>
              <a:t>Boot up</a:t>
            </a:r>
          </a:p>
          <a:p>
            <a:pPr lvl="0"/>
            <a:r>
              <a:rPr lang="en-US" sz="2400" b="1" dirty="0" err="1" smtClean="0">
                <a:solidFill>
                  <a:srgbClr val="FF0000"/>
                </a:solidFill>
              </a:rPr>
              <a:t>Cancelar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compromisso</a:t>
            </a:r>
            <a:r>
              <a:rPr lang="en-US" sz="2400" b="1" dirty="0">
                <a:solidFill>
                  <a:srgbClr val="FF0000"/>
                </a:solidFill>
              </a:rPr>
              <a:t>, </a:t>
            </a:r>
            <a:r>
              <a:rPr lang="en-US" sz="2400" b="1" dirty="0" err="1">
                <a:solidFill>
                  <a:srgbClr val="FF0000"/>
                </a:solidFill>
              </a:rPr>
              <a:t>desistir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Carry </a:t>
            </a:r>
            <a:r>
              <a:rPr lang="en-US" sz="2400" b="1" dirty="0" smtClean="0"/>
              <a:t>away</a:t>
            </a:r>
          </a:p>
          <a:p>
            <a:r>
              <a:rPr lang="en-US" sz="2400" b="1" dirty="0" smtClean="0"/>
              <a:t>Come across</a:t>
            </a:r>
            <a:endParaRPr lang="pt-BR" sz="2400" dirty="0" smtClean="0"/>
          </a:p>
          <a:p>
            <a:r>
              <a:rPr lang="en-US" sz="2400" b="1" dirty="0" smtClean="0"/>
              <a:t>Come down</a:t>
            </a:r>
          </a:p>
          <a:p>
            <a:r>
              <a:rPr lang="en-US" sz="2400" b="1" dirty="0" smtClean="0"/>
              <a:t>Find </a:t>
            </a:r>
            <a:r>
              <a:rPr lang="en-US" sz="2400" b="1" dirty="0" smtClean="0"/>
              <a:t>out</a:t>
            </a:r>
            <a:endParaRPr lang="pt-BR" sz="2400" dirty="0" smtClean="0"/>
          </a:p>
          <a:p>
            <a:r>
              <a:rPr lang="en-US" sz="2400" b="1" dirty="0" smtClean="0"/>
              <a:t>Get off </a:t>
            </a:r>
            <a:endParaRPr lang="pt-BR" sz="2400" dirty="0" smtClean="0"/>
          </a:p>
          <a:p>
            <a:r>
              <a:rPr lang="en-US" sz="2400" b="1" dirty="0" smtClean="0"/>
              <a:t>Get on </a:t>
            </a:r>
            <a:endParaRPr lang="pt-BR" sz="2400" dirty="0" smtClean="0"/>
          </a:p>
          <a:p>
            <a:r>
              <a:rPr lang="en-US" sz="2400" b="1" dirty="0" smtClean="0"/>
              <a:t>Get together</a:t>
            </a:r>
            <a:endParaRPr lang="pt-BR" sz="2400" dirty="0" smtClean="0"/>
          </a:p>
          <a:p>
            <a:r>
              <a:rPr lang="en-US" sz="2400" b="1" dirty="0" smtClean="0"/>
              <a:t>Get up </a:t>
            </a:r>
            <a:endParaRPr lang="en-US" sz="2400" b="1" dirty="0" smtClean="0"/>
          </a:p>
          <a:p>
            <a:r>
              <a:rPr lang="en-US" sz="2400" b="1" dirty="0"/>
              <a:t>Go back </a:t>
            </a:r>
            <a:endParaRPr lang="pt-BR" sz="2400" b="1" dirty="0"/>
          </a:p>
          <a:p>
            <a:r>
              <a:rPr lang="en-US" sz="2400" b="1" dirty="0"/>
              <a:t>Go off</a:t>
            </a:r>
            <a:endParaRPr lang="pt-BR" sz="2400" b="1" dirty="0"/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keep up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0" y="404664"/>
            <a:ext cx="2883234" cy="6001643"/>
          </a:xfrm>
          <a:prstGeom prst="rect">
            <a:avLst/>
          </a:prstGeom>
          <a:solidFill>
            <a:srgbClr val="FB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/>
              <a:t>Lock </a:t>
            </a:r>
            <a:r>
              <a:rPr lang="en-US" sz="2400" b="1" dirty="0" smtClean="0"/>
              <a:t>up </a:t>
            </a:r>
            <a:endParaRPr lang="pt-BR" sz="2400" dirty="0" smtClean="0"/>
          </a:p>
          <a:p>
            <a:r>
              <a:rPr lang="en-US" sz="2400" b="1" dirty="0" smtClean="0"/>
              <a:t>Log off</a:t>
            </a:r>
            <a:endParaRPr lang="pt-BR" sz="2400" dirty="0" smtClean="0"/>
          </a:p>
          <a:p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Look </a:t>
            </a:r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forward to </a:t>
            </a:r>
            <a:r>
              <a:rPr lang="en-US" sz="2400" b="1" dirty="0" smtClean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Make up</a:t>
            </a:r>
          </a:p>
          <a:p>
            <a:r>
              <a:rPr lang="en-US" sz="2400" b="1" dirty="0" smtClean="0"/>
              <a:t>Pass away</a:t>
            </a:r>
          </a:p>
          <a:p>
            <a:r>
              <a:rPr lang="en-US" sz="2400" b="1" dirty="0" smtClean="0"/>
              <a:t>Print </a:t>
            </a:r>
            <a:r>
              <a:rPr lang="en-US" sz="2400" b="1" dirty="0" smtClean="0"/>
              <a:t>out</a:t>
            </a:r>
          </a:p>
          <a:p>
            <a:r>
              <a:rPr lang="en-US" sz="2400" b="1" dirty="0"/>
              <a:t>Put on </a:t>
            </a:r>
          </a:p>
          <a:p>
            <a:r>
              <a:rPr lang="en-US" sz="2400" b="1" dirty="0"/>
              <a:t>Put up with</a:t>
            </a:r>
          </a:p>
          <a:p>
            <a:r>
              <a:rPr lang="en-US" sz="2400" b="1" dirty="0">
                <a:solidFill>
                  <a:srgbClr val="000000"/>
                </a:solidFill>
                <a:latin typeface="Trebuchet MS" pitchFamily="34" charset="0"/>
                <a:ea typeface="Times New Roman" pitchFamily="18" charset="0"/>
                <a:cs typeface="Times New Roman" pitchFamily="18" charset="0"/>
              </a:rPr>
              <a:t>Run out</a:t>
            </a:r>
          </a:p>
          <a:p>
            <a:r>
              <a:rPr lang="en-US" sz="2400" b="1" dirty="0"/>
              <a:t>Run up</a:t>
            </a:r>
            <a:endParaRPr lang="pt-BR" sz="2400" dirty="0"/>
          </a:p>
          <a:p>
            <a:r>
              <a:rPr lang="en-US" sz="2400" b="1" dirty="0"/>
              <a:t>Set up</a:t>
            </a:r>
            <a:endParaRPr lang="pt-BR" sz="2400" dirty="0"/>
          </a:p>
          <a:p>
            <a:r>
              <a:rPr lang="en-US" sz="2400" b="1" dirty="0"/>
              <a:t>Turn into</a:t>
            </a:r>
            <a:endParaRPr lang="pt-BR" sz="2400" dirty="0"/>
          </a:p>
          <a:p>
            <a:r>
              <a:rPr lang="en-US" sz="2400" b="1" dirty="0"/>
              <a:t>Turn off </a:t>
            </a:r>
            <a:endParaRPr lang="pt-BR" sz="2400" dirty="0"/>
          </a:p>
          <a:p>
            <a:r>
              <a:rPr lang="en-US" sz="2400" b="1" dirty="0"/>
              <a:t>Turn on </a:t>
            </a:r>
            <a:endParaRPr lang="pt-BR" sz="2400" dirty="0"/>
          </a:p>
          <a:p>
            <a:r>
              <a:rPr lang="en-US" sz="2400" b="1" dirty="0"/>
              <a:t>Type in</a:t>
            </a:r>
            <a:endParaRPr lang="pt-BR" sz="2400" dirty="0"/>
          </a:p>
          <a:p>
            <a:r>
              <a:rPr lang="en-US" sz="2400" b="1" dirty="0"/>
              <a:t>Wake </a:t>
            </a:r>
            <a:r>
              <a:rPr lang="en-US" sz="2400" b="1" dirty="0" smtClean="0"/>
              <a:t>up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01519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2329</TotalTime>
  <Words>3051</Words>
  <Application>Microsoft Office PowerPoint</Application>
  <PresentationFormat>Apresentação na tela (4:3)</PresentationFormat>
  <Paragraphs>1139</Paragraphs>
  <Slides>51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51</vt:i4>
      </vt:variant>
    </vt:vector>
  </HeadingPairs>
  <TitlesOfParts>
    <vt:vector size="52" baseType="lpstr">
      <vt:lpstr>Austin</vt:lpstr>
      <vt:lpstr>REVIEW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How do we read ?          Some assumption about the nature of reading.</vt:lpstr>
      <vt:lpstr>Reading skills</vt:lpstr>
      <vt:lpstr>Reading skills</vt:lpstr>
      <vt:lpstr>Numbers</vt:lpstr>
      <vt:lpstr>Numbers</vt:lpstr>
      <vt:lpstr>Numbers</vt:lpstr>
      <vt:lpstr>Numbers</vt:lpstr>
      <vt:lpstr>Numbers</vt:lpstr>
      <vt:lpstr>Numbers</vt:lpstr>
      <vt:lpstr>Numbers</vt:lpstr>
      <vt:lpstr>Numbers</vt:lpstr>
      <vt:lpstr>Numbers</vt:lpstr>
      <vt:lpstr>Numbers</vt:lpstr>
      <vt:lpstr>Numbers</vt:lpstr>
      <vt:lpstr>Numbers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saDA03</dc:creator>
  <cp:lastModifiedBy>Windows XP</cp:lastModifiedBy>
  <cp:revision>98</cp:revision>
  <dcterms:created xsi:type="dcterms:W3CDTF">2011-11-30T18:13:06Z</dcterms:created>
  <dcterms:modified xsi:type="dcterms:W3CDTF">2013-09-22T23:35:38Z</dcterms:modified>
</cp:coreProperties>
</file>