
<file path=[Content_Types].xml><?xml version="1.0" encoding="utf-8"?>
<Types xmlns="http://schemas.openxmlformats.org/package/2006/content-types">
  <Default Extension="bin" ContentType="audio/unknown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70" r:id="rId10"/>
    <p:sldId id="268" r:id="rId11"/>
    <p:sldId id="269" r:id="rId12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3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990099"/>
    <a:srgbClr val="66FF66"/>
    <a:srgbClr val="FFCCFF"/>
    <a:srgbClr val="BDCB9B"/>
    <a:srgbClr val="FD3FD9"/>
    <a:srgbClr val="575A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4" d="100"/>
          <a:sy n="74" d="100"/>
        </p:scale>
        <p:origin x="-11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6300000 w 3985"/>
              <a:gd name="T1" fmla="*/ 0 h 3619"/>
              <a:gd name="T2" fmla="*/ 0 w 3985"/>
              <a:gd name="T3" fmla="*/ 1826667 h 3619"/>
              <a:gd name="T4" fmla="*/ 4842204 w 3985"/>
              <a:gd name="T5" fmla="*/ 6780213 h 3619"/>
              <a:gd name="T6" fmla="*/ 8896350 w 3985"/>
              <a:gd name="T7" fmla="*/ 2107693 h 3619"/>
              <a:gd name="T8" fmla="*/ 6300000 w 3985"/>
              <a:gd name="T9" fmla="*/ 0 h 3619"/>
              <a:gd name="T10" fmla="*/ 6300000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2250 w 794"/>
                <a:gd name="T1" fmla="*/ 970 h 414"/>
                <a:gd name="T2" fmla="*/ 2012 w 794"/>
                <a:gd name="T3" fmla="*/ 781 h 414"/>
                <a:gd name="T4" fmla="*/ 1576 w 794"/>
                <a:gd name="T5" fmla="*/ 516 h 414"/>
                <a:gd name="T6" fmla="*/ 201 w 794"/>
                <a:gd name="T7" fmla="*/ 0 h 414"/>
                <a:gd name="T8" fmla="*/ 65 w 794"/>
                <a:gd name="T9" fmla="*/ 49 h 414"/>
                <a:gd name="T10" fmla="*/ 0 w 794"/>
                <a:gd name="T11" fmla="*/ 204 h 414"/>
                <a:gd name="T12" fmla="*/ 79 w 794"/>
                <a:gd name="T13" fmla="*/ 381 h 414"/>
                <a:gd name="T14" fmla="*/ 1615 w 794"/>
                <a:gd name="T15" fmla="*/ 1005 h 414"/>
                <a:gd name="T16" fmla="*/ 1952 w 794"/>
                <a:gd name="T17" fmla="*/ 965 h 414"/>
                <a:gd name="T18" fmla="*/ 2224 w 794"/>
                <a:gd name="T19" fmla="*/ 1017 h 414"/>
                <a:gd name="T20" fmla="*/ 2250 w 794"/>
                <a:gd name="T21" fmla="*/ 970 h 414"/>
                <a:gd name="T22" fmla="*/ 2250 w 794"/>
                <a:gd name="T23" fmla="*/ 97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94 w 1586"/>
                <a:gd name="T1" fmla="*/ 0 h 821"/>
                <a:gd name="T2" fmla="*/ 1883 w 1586"/>
                <a:gd name="T3" fmla="*/ 637 h 821"/>
                <a:gd name="T4" fmla="*/ 2020 w 1586"/>
                <a:gd name="T5" fmla="*/ 783 h 821"/>
                <a:gd name="T6" fmla="*/ 2244 w 1586"/>
                <a:gd name="T7" fmla="*/ 971 h 821"/>
                <a:gd name="T8" fmla="*/ 2214 w 1586"/>
                <a:gd name="T9" fmla="*/ 1007 h 821"/>
                <a:gd name="T10" fmla="*/ 1910 w 1586"/>
                <a:gd name="T11" fmla="*/ 965 h 821"/>
                <a:gd name="T12" fmla="*/ 1620 w 1586"/>
                <a:gd name="T13" fmla="*/ 995 h 821"/>
                <a:gd name="T14" fmla="*/ 59 w 1586"/>
                <a:gd name="T15" fmla="*/ 366 h 821"/>
                <a:gd name="T16" fmla="*/ 0 w 1586"/>
                <a:gd name="T17" fmla="*/ 184 h 821"/>
                <a:gd name="T18" fmla="*/ 65 w 1586"/>
                <a:gd name="T19" fmla="*/ 39 h 821"/>
                <a:gd name="T20" fmla="*/ 194 w 1586"/>
                <a:gd name="T21" fmla="*/ 0 h 821"/>
                <a:gd name="T22" fmla="*/ 19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400 h 747"/>
                <a:gd name="T2" fmla="*/ 1308 w 1049"/>
                <a:gd name="T3" fmla="*/ 919 h 747"/>
                <a:gd name="T4" fmla="*/ 1332 w 1049"/>
                <a:gd name="T5" fmla="*/ 657 h 747"/>
                <a:gd name="T6" fmla="*/ 1488 w 1049"/>
                <a:gd name="T7" fmla="*/ 519 h 747"/>
                <a:gd name="T8" fmla="*/ 111 w 1049"/>
                <a:gd name="T9" fmla="*/ 0 h 747"/>
                <a:gd name="T10" fmla="*/ 0 w 1049"/>
                <a:gd name="T11" fmla="*/ 156 h 747"/>
                <a:gd name="T12" fmla="*/ 0 w 1049"/>
                <a:gd name="T13" fmla="*/ 400 h 747"/>
                <a:gd name="T14" fmla="*/ 0 w 1049"/>
                <a:gd name="T15" fmla="*/ 400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55 w 150"/>
                  <a:gd name="T1" fmla="*/ 0 h 173"/>
                  <a:gd name="T2" fmla="*/ 57 w 150"/>
                  <a:gd name="T3" fmla="*/ 82 h 173"/>
                  <a:gd name="T4" fmla="*/ 0 w 150"/>
                  <a:gd name="T5" fmla="*/ 214 h 173"/>
                  <a:gd name="T6" fmla="*/ 113 w 150"/>
                  <a:gd name="T7" fmla="*/ 198 h 173"/>
                  <a:gd name="T8" fmla="*/ 146 w 150"/>
                  <a:gd name="T9" fmla="*/ 104 h 173"/>
                  <a:gd name="T10" fmla="*/ 212 w 150"/>
                  <a:gd name="T11" fmla="*/ 33 h 173"/>
                  <a:gd name="T12" fmla="*/ 155 w 150"/>
                  <a:gd name="T13" fmla="*/ 0 h 173"/>
                  <a:gd name="T14" fmla="*/ 155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221 w 1684"/>
                  <a:gd name="T1" fmla="*/ 0 h 880"/>
                  <a:gd name="T2" fmla="*/ 89 w 1684"/>
                  <a:gd name="T3" fmla="*/ 64 h 880"/>
                  <a:gd name="T4" fmla="*/ 0 w 1684"/>
                  <a:gd name="T5" fmla="*/ 256 h 880"/>
                  <a:gd name="T6" fmla="*/ 95 w 1684"/>
                  <a:gd name="T7" fmla="*/ 440 h 880"/>
                  <a:gd name="T8" fmla="*/ 1675 w 1684"/>
                  <a:gd name="T9" fmla="*/ 1065 h 880"/>
                  <a:gd name="T10" fmla="*/ 2015 w 1684"/>
                  <a:gd name="T11" fmla="*/ 1026 h 880"/>
                  <a:gd name="T12" fmla="*/ 2290 w 1684"/>
                  <a:gd name="T13" fmla="*/ 1081 h 880"/>
                  <a:gd name="T14" fmla="*/ 2386 w 1684"/>
                  <a:gd name="T15" fmla="*/ 993 h 880"/>
                  <a:gd name="T16" fmla="*/ 2128 w 1684"/>
                  <a:gd name="T17" fmla="*/ 816 h 880"/>
                  <a:gd name="T18" fmla="*/ 2023 w 1684"/>
                  <a:gd name="T19" fmla="*/ 629 h 880"/>
                  <a:gd name="T20" fmla="*/ 1940 w 1684"/>
                  <a:gd name="T21" fmla="*/ 647 h 880"/>
                  <a:gd name="T22" fmla="*/ 2039 w 1684"/>
                  <a:gd name="T23" fmla="*/ 816 h 880"/>
                  <a:gd name="T24" fmla="*/ 2236 w 1684"/>
                  <a:gd name="T25" fmla="*/ 995 h 880"/>
                  <a:gd name="T26" fmla="*/ 2002 w 1684"/>
                  <a:gd name="T27" fmla="*/ 967 h 880"/>
                  <a:gd name="T28" fmla="*/ 1727 w 1684"/>
                  <a:gd name="T29" fmla="*/ 1000 h 880"/>
                  <a:gd name="T30" fmla="*/ 1778 w 1684"/>
                  <a:gd name="T31" fmla="*/ 798 h 880"/>
                  <a:gd name="T32" fmla="*/ 1896 w 1684"/>
                  <a:gd name="T33" fmla="*/ 661 h 880"/>
                  <a:gd name="T34" fmla="*/ 1758 w 1684"/>
                  <a:gd name="T35" fmla="*/ 678 h 880"/>
                  <a:gd name="T36" fmla="*/ 1651 w 1684"/>
                  <a:gd name="T37" fmla="*/ 808 h 880"/>
                  <a:gd name="T38" fmla="*/ 1614 w 1684"/>
                  <a:gd name="T39" fmla="*/ 972 h 880"/>
                  <a:gd name="T40" fmla="*/ 152 w 1684"/>
                  <a:gd name="T41" fmla="*/ 381 h 880"/>
                  <a:gd name="T42" fmla="*/ 113 w 1684"/>
                  <a:gd name="T43" fmla="*/ 264 h 880"/>
                  <a:gd name="T44" fmla="*/ 146 w 1684"/>
                  <a:gd name="T45" fmla="*/ 117 h 880"/>
                  <a:gd name="T46" fmla="*/ 307 w 1684"/>
                  <a:gd name="T47" fmla="*/ 0 h 880"/>
                  <a:gd name="T48" fmla="*/ 221 w 1684"/>
                  <a:gd name="T49" fmla="*/ 0 h 880"/>
                  <a:gd name="T50" fmla="*/ 221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42 w 1190"/>
                  <a:gd name="T1" fmla="*/ 0 h 500"/>
                  <a:gd name="T2" fmla="*/ 1686 w 1190"/>
                  <a:gd name="T3" fmla="*/ 602 h 500"/>
                  <a:gd name="T4" fmla="*/ 1524 w 1190"/>
                  <a:gd name="T5" fmla="*/ 614 h 500"/>
                  <a:gd name="T6" fmla="*/ 0 w 1190"/>
                  <a:gd name="T7" fmla="*/ 33 h 500"/>
                  <a:gd name="T8" fmla="*/ 142 w 1190"/>
                  <a:gd name="T9" fmla="*/ 0 h 500"/>
                  <a:gd name="T10" fmla="*/ 142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65 w 160"/>
                  <a:gd name="T1" fmla="*/ 0 h 335"/>
                  <a:gd name="T2" fmla="*/ 27 w 160"/>
                  <a:gd name="T3" fmla="*/ 130 h 335"/>
                  <a:gd name="T4" fmla="*/ 0 w 160"/>
                  <a:gd name="T5" fmla="*/ 281 h 335"/>
                  <a:gd name="T6" fmla="*/ 47 w 160"/>
                  <a:gd name="T7" fmla="*/ 384 h 335"/>
                  <a:gd name="T8" fmla="*/ 133 w 160"/>
                  <a:gd name="T9" fmla="*/ 410 h 335"/>
                  <a:gd name="T10" fmla="*/ 108 w 160"/>
                  <a:gd name="T11" fmla="*/ 188 h 335"/>
                  <a:gd name="T12" fmla="*/ 227 w 160"/>
                  <a:gd name="T13" fmla="*/ 21 h 335"/>
                  <a:gd name="T14" fmla="*/ 165 w 160"/>
                  <a:gd name="T15" fmla="*/ 0 h 335"/>
                  <a:gd name="T16" fmla="*/ 165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20 w 489"/>
                  <a:gd name="T1" fmla="*/ 42 h 296"/>
                  <a:gd name="T2" fmla="*/ 226 w 489"/>
                  <a:gd name="T3" fmla="*/ 81 h 296"/>
                  <a:gd name="T4" fmla="*/ 458 w 489"/>
                  <a:gd name="T5" fmla="*/ 168 h 296"/>
                  <a:gd name="T6" fmla="*/ 622 w 489"/>
                  <a:gd name="T7" fmla="*/ 299 h 296"/>
                  <a:gd name="T8" fmla="*/ 461 w 489"/>
                  <a:gd name="T9" fmla="*/ 283 h 296"/>
                  <a:gd name="T10" fmla="*/ 196 w 489"/>
                  <a:gd name="T11" fmla="*/ 180 h 296"/>
                  <a:gd name="T12" fmla="*/ 71 w 489"/>
                  <a:gd name="T13" fmla="*/ 98 h 296"/>
                  <a:gd name="T14" fmla="*/ 151 w 489"/>
                  <a:gd name="T15" fmla="*/ 200 h 296"/>
                  <a:gd name="T16" fmla="*/ 384 w 489"/>
                  <a:gd name="T17" fmla="*/ 332 h 296"/>
                  <a:gd name="T18" fmla="*/ 658 w 489"/>
                  <a:gd name="T19" fmla="*/ 364 h 296"/>
                  <a:gd name="T20" fmla="*/ 691 w 489"/>
                  <a:gd name="T21" fmla="*/ 275 h 296"/>
                  <a:gd name="T22" fmla="*/ 557 w 489"/>
                  <a:gd name="T23" fmla="*/ 148 h 296"/>
                  <a:gd name="T24" fmla="*/ 240 w 489"/>
                  <a:gd name="T25" fmla="*/ 21 h 296"/>
                  <a:gd name="T26" fmla="*/ 0 w 489"/>
                  <a:gd name="T27" fmla="*/ 0 h 296"/>
                  <a:gd name="T28" fmla="*/ 20 w 489"/>
                  <a:gd name="T29" fmla="*/ 42 h 296"/>
                  <a:gd name="T30" fmla="*/ 20 w 489"/>
                  <a:gd name="T31" fmla="*/ 4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629 w 794"/>
                <a:gd name="T1" fmla="*/ 280 h 414"/>
                <a:gd name="T2" fmla="*/ 562 w 794"/>
                <a:gd name="T3" fmla="*/ 225 h 414"/>
                <a:gd name="T4" fmla="*/ 440 w 794"/>
                <a:gd name="T5" fmla="*/ 149 h 414"/>
                <a:gd name="T6" fmla="*/ 56 w 794"/>
                <a:gd name="T7" fmla="*/ 0 h 414"/>
                <a:gd name="T8" fmla="*/ 18 w 794"/>
                <a:gd name="T9" fmla="*/ 14 h 414"/>
                <a:gd name="T10" fmla="*/ 0 w 794"/>
                <a:gd name="T11" fmla="*/ 59 h 414"/>
                <a:gd name="T12" fmla="*/ 22 w 794"/>
                <a:gd name="T13" fmla="*/ 110 h 414"/>
                <a:gd name="T14" fmla="*/ 452 w 794"/>
                <a:gd name="T15" fmla="*/ 289 h 414"/>
                <a:gd name="T16" fmla="*/ 546 w 794"/>
                <a:gd name="T17" fmla="*/ 278 h 414"/>
                <a:gd name="T18" fmla="*/ 622 w 794"/>
                <a:gd name="T19" fmla="*/ 293 h 414"/>
                <a:gd name="T20" fmla="*/ 629 w 794"/>
                <a:gd name="T21" fmla="*/ 280 h 414"/>
                <a:gd name="T22" fmla="*/ 629 w 794"/>
                <a:gd name="T23" fmla="*/ 28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54 w 1586"/>
                <a:gd name="T1" fmla="*/ 0 h 821"/>
                <a:gd name="T2" fmla="*/ 526 w 1586"/>
                <a:gd name="T3" fmla="*/ 183 h 821"/>
                <a:gd name="T4" fmla="*/ 565 w 1586"/>
                <a:gd name="T5" fmla="*/ 225 h 821"/>
                <a:gd name="T6" fmla="*/ 627 w 1586"/>
                <a:gd name="T7" fmla="*/ 280 h 821"/>
                <a:gd name="T8" fmla="*/ 619 w 1586"/>
                <a:gd name="T9" fmla="*/ 290 h 821"/>
                <a:gd name="T10" fmla="*/ 534 w 1586"/>
                <a:gd name="T11" fmla="*/ 278 h 821"/>
                <a:gd name="T12" fmla="*/ 453 w 1586"/>
                <a:gd name="T13" fmla="*/ 286 h 821"/>
                <a:gd name="T14" fmla="*/ 17 w 1586"/>
                <a:gd name="T15" fmla="*/ 105 h 821"/>
                <a:gd name="T16" fmla="*/ 0 w 1586"/>
                <a:gd name="T17" fmla="*/ 53 h 821"/>
                <a:gd name="T18" fmla="*/ 18 w 1586"/>
                <a:gd name="T19" fmla="*/ 11 h 821"/>
                <a:gd name="T20" fmla="*/ 54 w 1586"/>
                <a:gd name="T21" fmla="*/ 0 h 821"/>
                <a:gd name="T22" fmla="*/ 5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115 h 747"/>
                <a:gd name="T2" fmla="*/ 366 w 1049"/>
                <a:gd name="T3" fmla="*/ 265 h 747"/>
                <a:gd name="T4" fmla="*/ 372 w 1049"/>
                <a:gd name="T5" fmla="*/ 189 h 747"/>
                <a:gd name="T6" fmla="*/ 416 w 1049"/>
                <a:gd name="T7" fmla="*/ 150 h 747"/>
                <a:gd name="T8" fmla="*/ 31 w 1049"/>
                <a:gd name="T9" fmla="*/ 0 h 747"/>
                <a:gd name="T10" fmla="*/ 0 w 1049"/>
                <a:gd name="T11" fmla="*/ 45 h 747"/>
                <a:gd name="T12" fmla="*/ 0 w 1049"/>
                <a:gd name="T13" fmla="*/ 115 h 747"/>
                <a:gd name="T14" fmla="*/ 0 w 1049"/>
                <a:gd name="T15" fmla="*/ 11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43 w 150"/>
                  <a:gd name="T1" fmla="*/ 0 h 173"/>
                  <a:gd name="T2" fmla="*/ 16 w 150"/>
                  <a:gd name="T3" fmla="*/ 23 h 173"/>
                  <a:gd name="T4" fmla="*/ 0 w 150"/>
                  <a:gd name="T5" fmla="*/ 61 h 173"/>
                  <a:gd name="T6" fmla="*/ 31 w 150"/>
                  <a:gd name="T7" fmla="*/ 56 h 173"/>
                  <a:gd name="T8" fmla="*/ 41 w 150"/>
                  <a:gd name="T9" fmla="*/ 30 h 173"/>
                  <a:gd name="T10" fmla="*/ 59 w 150"/>
                  <a:gd name="T11" fmla="*/ 10 h 173"/>
                  <a:gd name="T12" fmla="*/ 43 w 150"/>
                  <a:gd name="T13" fmla="*/ 0 h 173"/>
                  <a:gd name="T14" fmla="*/ 43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62 w 1684"/>
                  <a:gd name="T1" fmla="*/ 0 h 880"/>
                  <a:gd name="T2" fmla="*/ 25 w 1684"/>
                  <a:gd name="T3" fmla="*/ 18 h 880"/>
                  <a:gd name="T4" fmla="*/ 0 w 1684"/>
                  <a:gd name="T5" fmla="*/ 74 h 880"/>
                  <a:gd name="T6" fmla="*/ 27 w 1684"/>
                  <a:gd name="T7" fmla="*/ 127 h 880"/>
                  <a:gd name="T8" fmla="*/ 468 w 1684"/>
                  <a:gd name="T9" fmla="*/ 306 h 880"/>
                  <a:gd name="T10" fmla="*/ 563 w 1684"/>
                  <a:gd name="T11" fmla="*/ 295 h 880"/>
                  <a:gd name="T12" fmla="*/ 640 w 1684"/>
                  <a:gd name="T13" fmla="*/ 311 h 880"/>
                  <a:gd name="T14" fmla="*/ 667 w 1684"/>
                  <a:gd name="T15" fmla="*/ 286 h 880"/>
                  <a:gd name="T16" fmla="*/ 595 w 1684"/>
                  <a:gd name="T17" fmla="*/ 235 h 880"/>
                  <a:gd name="T18" fmla="*/ 566 w 1684"/>
                  <a:gd name="T19" fmla="*/ 181 h 880"/>
                  <a:gd name="T20" fmla="*/ 542 w 1684"/>
                  <a:gd name="T21" fmla="*/ 186 h 880"/>
                  <a:gd name="T22" fmla="*/ 570 w 1684"/>
                  <a:gd name="T23" fmla="*/ 235 h 880"/>
                  <a:gd name="T24" fmla="*/ 625 w 1684"/>
                  <a:gd name="T25" fmla="*/ 286 h 880"/>
                  <a:gd name="T26" fmla="*/ 560 w 1684"/>
                  <a:gd name="T27" fmla="*/ 278 h 880"/>
                  <a:gd name="T28" fmla="*/ 483 w 1684"/>
                  <a:gd name="T29" fmla="*/ 288 h 880"/>
                  <a:gd name="T30" fmla="*/ 497 w 1684"/>
                  <a:gd name="T31" fmla="*/ 230 h 880"/>
                  <a:gd name="T32" fmla="*/ 530 w 1684"/>
                  <a:gd name="T33" fmla="*/ 190 h 880"/>
                  <a:gd name="T34" fmla="*/ 492 w 1684"/>
                  <a:gd name="T35" fmla="*/ 195 h 880"/>
                  <a:gd name="T36" fmla="*/ 461 w 1684"/>
                  <a:gd name="T37" fmla="*/ 233 h 880"/>
                  <a:gd name="T38" fmla="*/ 451 w 1684"/>
                  <a:gd name="T39" fmla="*/ 280 h 880"/>
                  <a:gd name="T40" fmla="*/ 42 w 1684"/>
                  <a:gd name="T41" fmla="*/ 110 h 880"/>
                  <a:gd name="T42" fmla="*/ 32 w 1684"/>
                  <a:gd name="T43" fmla="*/ 76 h 880"/>
                  <a:gd name="T44" fmla="*/ 41 w 1684"/>
                  <a:gd name="T45" fmla="*/ 34 h 880"/>
                  <a:gd name="T46" fmla="*/ 86 w 1684"/>
                  <a:gd name="T47" fmla="*/ 0 h 880"/>
                  <a:gd name="T48" fmla="*/ 62 w 1684"/>
                  <a:gd name="T49" fmla="*/ 0 h 880"/>
                  <a:gd name="T50" fmla="*/ 62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40 w 1190"/>
                  <a:gd name="T1" fmla="*/ 0 h 500"/>
                  <a:gd name="T2" fmla="*/ 472 w 1190"/>
                  <a:gd name="T3" fmla="*/ 172 h 500"/>
                  <a:gd name="T4" fmla="*/ 427 w 1190"/>
                  <a:gd name="T5" fmla="*/ 176 h 500"/>
                  <a:gd name="T6" fmla="*/ 0 w 1190"/>
                  <a:gd name="T7" fmla="*/ 10 h 500"/>
                  <a:gd name="T8" fmla="*/ 40 w 1190"/>
                  <a:gd name="T9" fmla="*/ 0 h 500"/>
                  <a:gd name="T10" fmla="*/ 4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46 w 160"/>
                  <a:gd name="T1" fmla="*/ 0 h 335"/>
                  <a:gd name="T2" fmla="*/ 7 w 160"/>
                  <a:gd name="T3" fmla="*/ 37 h 335"/>
                  <a:gd name="T4" fmla="*/ 0 w 160"/>
                  <a:gd name="T5" fmla="*/ 81 h 335"/>
                  <a:gd name="T6" fmla="*/ 13 w 160"/>
                  <a:gd name="T7" fmla="*/ 111 h 335"/>
                  <a:gd name="T8" fmla="*/ 37 w 160"/>
                  <a:gd name="T9" fmla="*/ 118 h 335"/>
                  <a:gd name="T10" fmla="*/ 30 w 160"/>
                  <a:gd name="T11" fmla="*/ 54 h 335"/>
                  <a:gd name="T12" fmla="*/ 63 w 160"/>
                  <a:gd name="T13" fmla="*/ 6 h 335"/>
                  <a:gd name="T14" fmla="*/ 46 w 160"/>
                  <a:gd name="T15" fmla="*/ 0 h 335"/>
                  <a:gd name="T16" fmla="*/ 4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6 w 489"/>
                  <a:gd name="T1" fmla="*/ 12 h 296"/>
                  <a:gd name="T2" fmla="*/ 63 w 489"/>
                  <a:gd name="T3" fmla="*/ 23 h 296"/>
                  <a:gd name="T4" fmla="*/ 128 w 489"/>
                  <a:gd name="T5" fmla="*/ 48 h 296"/>
                  <a:gd name="T6" fmla="*/ 174 w 489"/>
                  <a:gd name="T7" fmla="*/ 85 h 296"/>
                  <a:gd name="T8" fmla="*/ 129 w 489"/>
                  <a:gd name="T9" fmla="*/ 81 h 296"/>
                  <a:gd name="T10" fmla="*/ 55 w 489"/>
                  <a:gd name="T11" fmla="*/ 51 h 296"/>
                  <a:gd name="T12" fmla="*/ 20 w 489"/>
                  <a:gd name="T13" fmla="*/ 28 h 296"/>
                  <a:gd name="T14" fmla="*/ 42 w 489"/>
                  <a:gd name="T15" fmla="*/ 57 h 296"/>
                  <a:gd name="T16" fmla="*/ 107 w 489"/>
                  <a:gd name="T17" fmla="*/ 95 h 296"/>
                  <a:gd name="T18" fmla="*/ 184 w 489"/>
                  <a:gd name="T19" fmla="*/ 104 h 296"/>
                  <a:gd name="T20" fmla="*/ 193 w 489"/>
                  <a:gd name="T21" fmla="*/ 79 h 296"/>
                  <a:gd name="T22" fmla="*/ 156 w 489"/>
                  <a:gd name="T23" fmla="*/ 42 h 296"/>
                  <a:gd name="T24" fmla="*/ 67 w 489"/>
                  <a:gd name="T25" fmla="*/ 6 h 296"/>
                  <a:gd name="T26" fmla="*/ 0 w 489"/>
                  <a:gd name="T27" fmla="*/ 0 h 296"/>
                  <a:gd name="T28" fmla="*/ 6 w 489"/>
                  <a:gd name="T29" fmla="*/ 12 h 296"/>
                  <a:gd name="T30" fmla="*/ 6 w 489"/>
                  <a:gd name="T31" fmla="*/ 1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1295400 w 4288"/>
              <a:gd name="T3" fmla="*/ 406400 h 459"/>
              <a:gd name="T4" fmla="*/ 2476500 w 4288"/>
              <a:gd name="T5" fmla="*/ 228600 h 459"/>
              <a:gd name="T6" fmla="*/ 2946400 w 4288"/>
              <a:gd name="T7" fmla="*/ 596900 h 459"/>
              <a:gd name="T8" fmla="*/ 3721100 w 4288"/>
              <a:gd name="T9" fmla="*/ 241300 h 459"/>
              <a:gd name="T10" fmla="*/ 5613400 w 4288"/>
              <a:gd name="T11" fmla="*/ 723900 h 459"/>
              <a:gd name="T12" fmla="*/ 6807200 w 4288"/>
              <a:gd name="T13" fmla="*/ 215900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50800 h 240"/>
              <a:gd name="T2" fmla="*/ 444500 w 560"/>
              <a:gd name="T3" fmla="*/ 228600 h 240"/>
              <a:gd name="T4" fmla="*/ 711200 w 560"/>
              <a:gd name="T5" fmla="*/ 25400 h 240"/>
              <a:gd name="T6" fmla="*/ 889000 w 560"/>
              <a:gd name="T7" fmla="*/ 38100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he-IL" noProof="0" smtClean="0"/>
              <a:t>לחץ כדי לערוך סגנון כותרת של תבנית בסיס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he-IL" noProof="0" smtClean="0"/>
              <a:t>לחץ כדי לערוך סגנון כותרת משנה של תבנית בסיס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4C316F-6ABF-4052-B11E-9A272598A904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6126834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DB53FF-2C31-49DD-A1AD-DD56813D7FC0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4517448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BC2D6-4612-48C4-84C1-A14181A93014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587214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ítulo e texto e 2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4610100" y="1828800"/>
            <a:ext cx="3771900" cy="17526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3"/>
          </p:nvPr>
        </p:nvSpPr>
        <p:spPr>
          <a:xfrm>
            <a:off x="4610100" y="3733800"/>
            <a:ext cx="3771900" cy="17526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55418-0E65-469C-AB4F-065682819758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1383631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7581F-50C1-4601-997E-FAD5DF63AAC9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9426041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1C3E2B-9885-4237-91BF-69D947B02D56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9958316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2DB62B-9DDA-4057-BC83-83199D06C5EF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0026373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80CFD-48DB-40F7-9C3E-842584052429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9071129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1EA45-A9B7-4142-ABBA-D04E9A2D835D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7115380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FCC814-6029-422A-9F15-E0842A32AE78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445036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F2118D-D0E1-42EC-9D82-6763EAFA6C6E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862380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49DBA-0F62-444F-AD33-1CFCAA52F633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8248291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1162050 w 2903"/>
              <a:gd name="T1" fmla="*/ 244856 h 3686"/>
              <a:gd name="T2" fmla="*/ 1026751 w 2903"/>
              <a:gd name="T3" fmla="*/ 45239 h 3686"/>
              <a:gd name="T4" fmla="*/ 897056 w 2903"/>
              <a:gd name="T5" fmla="*/ 0 h 3686"/>
              <a:gd name="T6" fmla="*/ 44032 w 2903"/>
              <a:gd name="T7" fmla="*/ 1589585 h 3686"/>
              <a:gd name="T8" fmla="*/ 44032 w 2903"/>
              <a:gd name="T9" fmla="*/ 1825394 h 3686"/>
              <a:gd name="T10" fmla="*/ 0 w 2903"/>
              <a:gd name="T11" fmla="*/ 2053285 h 3686"/>
              <a:gd name="T12" fmla="*/ 28821 w 2903"/>
              <a:gd name="T13" fmla="*/ 2084387 h 3686"/>
              <a:gd name="T14" fmla="*/ 176529 w 2903"/>
              <a:gd name="T15" fmla="*/ 1897211 h 3686"/>
              <a:gd name="T16" fmla="*/ 296217 w 2903"/>
              <a:gd name="T17" fmla="*/ 1825394 h 3686"/>
              <a:gd name="T18" fmla="*/ 1162050 w 2903"/>
              <a:gd name="T19" fmla="*/ 244856 h 3686"/>
              <a:gd name="T20" fmla="*/ 1162050 w 2903"/>
              <a:gd name="T21" fmla="*/ 244856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סגנון כותרת של תבנית בסיס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4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400" smtClean="0"/>
            </a:lvl1pPr>
          </a:lstStyle>
          <a:p>
            <a:pPr>
              <a:defRPr/>
            </a:pPr>
            <a:fld id="{A8664EEB-B846-4ABE-817A-AE500DCBDC28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917850 w 2911"/>
              <a:gd name="T1" fmla="*/ 0 h 3703"/>
              <a:gd name="T2" fmla="*/ 52037 w 2911"/>
              <a:gd name="T3" fmla="*/ 1605520 h 3703"/>
              <a:gd name="T4" fmla="*/ 52437 w 2911"/>
              <a:gd name="T5" fmla="*/ 1812794 h 3703"/>
              <a:gd name="T6" fmla="*/ 0 w 2911"/>
              <a:gd name="T7" fmla="*/ 2057445 h 3703"/>
              <a:gd name="T8" fmla="*/ 20014 w 2911"/>
              <a:gd name="T9" fmla="*/ 2097087 h 3703"/>
              <a:gd name="T10" fmla="*/ 168920 w 2911"/>
              <a:gd name="T11" fmla="*/ 1898308 h 3703"/>
              <a:gd name="T12" fmla="*/ 305416 w 2911"/>
              <a:gd name="T13" fmla="*/ 1823554 h 3703"/>
              <a:gd name="T14" fmla="*/ 1165225 w 2911"/>
              <a:gd name="T15" fmla="*/ 242385 h 3703"/>
              <a:gd name="T16" fmla="*/ 1036334 w 2911"/>
              <a:gd name="T17" fmla="*/ 54367 h 3703"/>
              <a:gd name="T18" fmla="*/ 917850 w 2911"/>
              <a:gd name="T19" fmla="*/ 0 h 3703"/>
              <a:gd name="T20" fmla="*/ 917850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1406370 h 2777"/>
              <a:gd name="T2" fmla="*/ 172990 w 2561"/>
              <a:gd name="T3" fmla="*/ 1444854 h 2777"/>
              <a:gd name="T4" fmla="*/ 294723 w 2561"/>
              <a:gd name="T5" fmla="*/ 1571625 h 2777"/>
              <a:gd name="T6" fmla="*/ 1025525 w 2561"/>
              <a:gd name="T7" fmla="*/ 225811 h 2777"/>
              <a:gd name="T8" fmla="*/ 848130 w 2561"/>
              <a:gd name="T9" fmla="*/ 46407 h 2777"/>
              <a:gd name="T10" fmla="*/ 760034 w 2561"/>
              <a:gd name="T11" fmla="*/ 0 h 2777"/>
              <a:gd name="T12" fmla="*/ 0 w 2561"/>
              <a:gd name="T13" fmla="*/ 1406370 h 2777"/>
              <a:gd name="T14" fmla="*/ 0 w 2561"/>
              <a:gd name="T15" fmla="*/ 1406370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794 w 2177"/>
                <a:gd name="T1" fmla="*/ 630 h 1298"/>
                <a:gd name="T2" fmla="*/ 710 w 2177"/>
                <a:gd name="T3" fmla="*/ 553 h 1298"/>
                <a:gd name="T4" fmla="*/ 666 w 2177"/>
                <a:gd name="T5" fmla="*/ 239 h 1298"/>
                <a:gd name="T6" fmla="*/ 1070 w 2177"/>
                <a:gd name="T7" fmla="*/ 165 h 1298"/>
                <a:gd name="T8" fmla="*/ 1089 w 2177"/>
                <a:gd name="T9" fmla="*/ 102 h 1298"/>
                <a:gd name="T10" fmla="*/ 1050 w 2177"/>
                <a:gd name="T11" fmla="*/ 50 h 1298"/>
                <a:gd name="T12" fmla="*/ 638 w 2177"/>
                <a:gd name="T13" fmla="*/ 106 h 1298"/>
                <a:gd name="T14" fmla="*/ 610 w 2177"/>
                <a:gd name="T15" fmla="*/ 16 h 1298"/>
                <a:gd name="T16" fmla="*/ 543 w 2177"/>
                <a:gd name="T17" fmla="*/ 0 h 1298"/>
                <a:gd name="T18" fmla="*/ 479 w 2177"/>
                <a:gd name="T19" fmla="*/ 14 h 1298"/>
                <a:gd name="T20" fmla="*/ 444 w 2177"/>
                <a:gd name="T21" fmla="*/ 53 h 1298"/>
                <a:gd name="T22" fmla="*/ 469 w 2177"/>
                <a:gd name="T23" fmla="*/ 143 h 1298"/>
                <a:gd name="T24" fmla="*/ 330 w 2177"/>
                <a:gd name="T25" fmla="*/ 221 h 1298"/>
                <a:gd name="T26" fmla="*/ 492 w 2177"/>
                <a:gd name="T27" fmla="*/ 237 h 1298"/>
                <a:gd name="T28" fmla="*/ 556 w 2177"/>
                <a:gd name="T29" fmla="*/ 445 h 1298"/>
                <a:gd name="T30" fmla="*/ 71 w 2177"/>
                <a:gd name="T31" fmla="*/ 235 h 1298"/>
                <a:gd name="T32" fmla="*/ 23 w 2177"/>
                <a:gd name="T33" fmla="*/ 255 h 1298"/>
                <a:gd name="T34" fmla="*/ 0 w 2177"/>
                <a:gd name="T35" fmla="*/ 318 h 1298"/>
                <a:gd name="T36" fmla="*/ 28 w 2177"/>
                <a:gd name="T37" fmla="*/ 390 h 1298"/>
                <a:gd name="T38" fmla="*/ 570 w 2177"/>
                <a:gd name="T39" fmla="*/ 644 h 1298"/>
                <a:gd name="T40" fmla="*/ 689 w 2177"/>
                <a:gd name="T41" fmla="*/ 628 h 1298"/>
                <a:gd name="T42" fmla="*/ 785 w 2177"/>
                <a:gd name="T43" fmla="*/ 649 h 1298"/>
                <a:gd name="T44" fmla="*/ 794 w 2177"/>
                <a:gd name="T45" fmla="*/ 630 h 1298"/>
                <a:gd name="T46" fmla="*/ 794 w 2177"/>
                <a:gd name="T47" fmla="*/ 63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5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4 h 258"/>
                <a:gd name="T2" fmla="*/ 60 w 143"/>
                <a:gd name="T3" fmla="*/ 0 h 258"/>
                <a:gd name="T4" fmla="*/ 71 w 143"/>
                <a:gd name="T5" fmla="*/ 117 h 258"/>
                <a:gd name="T6" fmla="*/ 4 w 143"/>
                <a:gd name="T7" fmla="*/ 129 h 258"/>
                <a:gd name="T8" fmla="*/ 0 w 143"/>
                <a:gd name="T9" fmla="*/ 4 h 258"/>
                <a:gd name="T10" fmla="*/ 0 w 143"/>
                <a:gd name="T11" fmla="*/ 4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5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68 w 1586"/>
                <a:gd name="T1" fmla="*/ 0 h 821"/>
                <a:gd name="T2" fmla="*/ 665 w 1586"/>
                <a:gd name="T3" fmla="*/ 259 h 821"/>
                <a:gd name="T4" fmla="*/ 713 w 1586"/>
                <a:gd name="T5" fmla="*/ 319 h 821"/>
                <a:gd name="T6" fmla="*/ 792 w 1586"/>
                <a:gd name="T7" fmla="*/ 396 h 821"/>
                <a:gd name="T8" fmla="*/ 782 w 1586"/>
                <a:gd name="T9" fmla="*/ 410 h 821"/>
                <a:gd name="T10" fmla="*/ 674 w 1586"/>
                <a:gd name="T11" fmla="*/ 393 h 821"/>
                <a:gd name="T12" fmla="*/ 572 w 1586"/>
                <a:gd name="T13" fmla="*/ 405 h 821"/>
                <a:gd name="T14" fmla="*/ 21 w 1586"/>
                <a:gd name="T15" fmla="*/ 149 h 821"/>
                <a:gd name="T16" fmla="*/ 0 w 1586"/>
                <a:gd name="T17" fmla="*/ 75 h 821"/>
                <a:gd name="T18" fmla="*/ 23 w 1586"/>
                <a:gd name="T19" fmla="*/ 16 h 821"/>
                <a:gd name="T20" fmla="*/ 68 w 1586"/>
                <a:gd name="T21" fmla="*/ 0 h 821"/>
                <a:gd name="T22" fmla="*/ 68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5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163 h 747"/>
                <a:gd name="T2" fmla="*/ 461 w 1049"/>
                <a:gd name="T3" fmla="*/ 374 h 747"/>
                <a:gd name="T4" fmla="*/ 470 w 1049"/>
                <a:gd name="T5" fmla="*/ 267 h 747"/>
                <a:gd name="T6" fmla="*/ 525 w 1049"/>
                <a:gd name="T7" fmla="*/ 211 h 747"/>
                <a:gd name="T8" fmla="*/ 39 w 1049"/>
                <a:gd name="T9" fmla="*/ 0 h 747"/>
                <a:gd name="T10" fmla="*/ 0 w 1049"/>
                <a:gd name="T11" fmla="*/ 64 h 747"/>
                <a:gd name="T12" fmla="*/ 0 w 1049"/>
                <a:gd name="T13" fmla="*/ 163 h 747"/>
                <a:gd name="T14" fmla="*/ 0 w 1049"/>
                <a:gd name="T15" fmla="*/ 163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5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14 h 241"/>
                <a:gd name="T2" fmla="*/ 79 w 272"/>
                <a:gd name="T3" fmla="*/ 0 h 241"/>
                <a:gd name="T4" fmla="*/ 125 w 272"/>
                <a:gd name="T5" fmla="*/ 18 h 241"/>
                <a:gd name="T6" fmla="*/ 135 w 272"/>
                <a:gd name="T7" fmla="*/ 70 h 241"/>
                <a:gd name="T8" fmla="*/ 81 w 272"/>
                <a:gd name="T9" fmla="*/ 73 h 241"/>
                <a:gd name="T10" fmla="*/ 16 w 272"/>
                <a:gd name="T11" fmla="*/ 121 h 241"/>
                <a:gd name="T12" fmla="*/ 0 w 272"/>
                <a:gd name="T13" fmla="*/ 14 h 241"/>
                <a:gd name="T14" fmla="*/ 0 w 272"/>
                <a:gd name="T15" fmla="*/ 14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5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76 w 152"/>
                <a:gd name="T1" fmla="*/ 2 h 224"/>
                <a:gd name="T2" fmla="*/ 76 w 152"/>
                <a:gd name="T3" fmla="*/ 112 h 224"/>
                <a:gd name="T4" fmla="*/ 0 w 152"/>
                <a:gd name="T5" fmla="*/ 4 h 224"/>
                <a:gd name="T6" fmla="*/ 36 w 152"/>
                <a:gd name="T7" fmla="*/ 0 h 224"/>
                <a:gd name="T8" fmla="*/ 76 w 152"/>
                <a:gd name="T9" fmla="*/ 2 h 224"/>
                <a:gd name="T10" fmla="*/ 76 w 152"/>
                <a:gd name="T11" fmla="*/ 2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5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40 h 764"/>
                <a:gd name="T2" fmla="*/ 44 w 386"/>
                <a:gd name="T3" fmla="*/ 0 h 764"/>
                <a:gd name="T4" fmla="*/ 116 w 386"/>
                <a:gd name="T5" fmla="*/ 3 h 764"/>
                <a:gd name="T6" fmla="*/ 193 w 386"/>
                <a:gd name="T7" fmla="*/ 383 h 764"/>
                <a:gd name="T8" fmla="*/ 140 w 386"/>
                <a:gd name="T9" fmla="*/ 361 h 764"/>
                <a:gd name="T10" fmla="*/ 76 w 386"/>
                <a:gd name="T11" fmla="*/ 339 h 764"/>
                <a:gd name="T12" fmla="*/ 0 w 386"/>
                <a:gd name="T13" fmla="*/ 40 h 764"/>
                <a:gd name="T14" fmla="*/ 0 w 386"/>
                <a:gd name="T15" fmla="*/ 4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5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346 w 728"/>
                <a:gd name="T1" fmla="*/ 0 h 348"/>
                <a:gd name="T2" fmla="*/ 0 w 728"/>
                <a:gd name="T3" fmla="*/ 53 h 348"/>
                <a:gd name="T4" fmla="*/ 14 w 728"/>
                <a:gd name="T5" fmla="*/ 174 h 348"/>
                <a:gd name="T6" fmla="*/ 358 w 728"/>
                <a:gd name="T7" fmla="*/ 119 h 348"/>
                <a:gd name="T8" fmla="*/ 364 w 728"/>
                <a:gd name="T9" fmla="*/ 22 h 348"/>
                <a:gd name="T10" fmla="*/ 346 w 728"/>
                <a:gd name="T11" fmla="*/ 0 h 348"/>
                <a:gd name="T12" fmla="*/ 346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5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136 w 312"/>
                <a:gd name="T1" fmla="*/ 0 h 135"/>
                <a:gd name="T2" fmla="*/ 0 w 312"/>
                <a:gd name="T3" fmla="*/ 39 h 135"/>
                <a:gd name="T4" fmla="*/ 156 w 312"/>
                <a:gd name="T5" fmla="*/ 67 h 135"/>
                <a:gd name="T6" fmla="*/ 136 w 312"/>
                <a:gd name="T7" fmla="*/ 0 h 135"/>
                <a:gd name="T8" fmla="*/ 136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53 h 175"/>
                    <a:gd name="T2" fmla="*/ 57 w 313"/>
                    <a:gd name="T3" fmla="*/ 5 h 175"/>
                    <a:gd name="T4" fmla="*/ 107 w 313"/>
                    <a:gd name="T5" fmla="*/ 0 h 175"/>
                    <a:gd name="T6" fmla="*/ 146 w 313"/>
                    <a:gd name="T7" fmla="*/ 13 h 175"/>
                    <a:gd name="T8" fmla="*/ 157 w 313"/>
                    <a:gd name="T9" fmla="*/ 45 h 175"/>
                    <a:gd name="T10" fmla="*/ 84 w 313"/>
                    <a:gd name="T11" fmla="*/ 33 h 175"/>
                    <a:gd name="T12" fmla="*/ 37 w 313"/>
                    <a:gd name="T13" fmla="*/ 50 h 175"/>
                    <a:gd name="T14" fmla="*/ 7 w 313"/>
                    <a:gd name="T15" fmla="*/ 87 h 175"/>
                    <a:gd name="T16" fmla="*/ 0 w 313"/>
                    <a:gd name="T17" fmla="*/ 53 h 175"/>
                    <a:gd name="T18" fmla="*/ 0 w 313"/>
                    <a:gd name="T19" fmla="*/ 53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7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20 h 266"/>
                    <a:gd name="T2" fmla="*/ 80 w 230"/>
                    <a:gd name="T3" fmla="*/ 133 h 266"/>
                    <a:gd name="T4" fmla="*/ 115 w 230"/>
                    <a:gd name="T5" fmla="*/ 126 h 266"/>
                    <a:gd name="T6" fmla="*/ 112 w 230"/>
                    <a:gd name="T7" fmla="*/ 9 h 266"/>
                    <a:gd name="T8" fmla="*/ 83 w 230"/>
                    <a:gd name="T9" fmla="*/ 0 h 266"/>
                    <a:gd name="T10" fmla="*/ 90 w 230"/>
                    <a:gd name="T11" fmla="*/ 99 h 266"/>
                    <a:gd name="T12" fmla="*/ 36 w 230"/>
                    <a:gd name="T13" fmla="*/ 2 h 266"/>
                    <a:gd name="T14" fmla="*/ 0 w 230"/>
                    <a:gd name="T15" fmla="*/ 20 h 266"/>
                    <a:gd name="T16" fmla="*/ 0 w 230"/>
                    <a:gd name="T17" fmla="*/ 2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7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0 h 234"/>
                    <a:gd name="T2" fmla="*/ 18 w 87"/>
                    <a:gd name="T3" fmla="*/ 47 h 234"/>
                    <a:gd name="T4" fmla="*/ 22 w 87"/>
                    <a:gd name="T5" fmla="*/ 77 h 234"/>
                    <a:gd name="T6" fmla="*/ 13 w 87"/>
                    <a:gd name="T7" fmla="*/ 117 h 234"/>
                    <a:gd name="T8" fmla="*/ 40 w 87"/>
                    <a:gd name="T9" fmla="*/ 110 h 234"/>
                    <a:gd name="T10" fmla="*/ 43 w 87"/>
                    <a:gd name="T11" fmla="*/ 58 h 234"/>
                    <a:gd name="T12" fmla="*/ 23 w 87"/>
                    <a:gd name="T13" fmla="*/ 0 h 234"/>
                    <a:gd name="T14" fmla="*/ 0 w 87"/>
                    <a:gd name="T15" fmla="*/ 10 h 234"/>
                    <a:gd name="T16" fmla="*/ 0 w 87"/>
                    <a:gd name="T17" fmla="*/ 10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sp>
            <p:nvSpPr>
              <p:cNvPr id="1062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50 w 1190"/>
                  <a:gd name="T1" fmla="*/ 0 h 500"/>
                  <a:gd name="T2" fmla="*/ 595 w 1190"/>
                  <a:gd name="T3" fmla="*/ 245 h 500"/>
                  <a:gd name="T4" fmla="*/ 538 w 1190"/>
                  <a:gd name="T5" fmla="*/ 250 h 500"/>
                  <a:gd name="T6" fmla="*/ 0 w 1190"/>
                  <a:gd name="T7" fmla="*/ 14 h 500"/>
                  <a:gd name="T8" fmla="*/ 50 w 1190"/>
                  <a:gd name="T9" fmla="*/ 0 h 500"/>
                  <a:gd name="T10" fmla="*/ 5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63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7 w 489"/>
                  <a:gd name="T1" fmla="*/ 17 h 296"/>
                  <a:gd name="T2" fmla="*/ 80 w 489"/>
                  <a:gd name="T3" fmla="*/ 33 h 296"/>
                  <a:gd name="T4" fmla="*/ 162 w 489"/>
                  <a:gd name="T5" fmla="*/ 69 h 296"/>
                  <a:gd name="T6" fmla="*/ 220 w 489"/>
                  <a:gd name="T7" fmla="*/ 122 h 296"/>
                  <a:gd name="T8" fmla="*/ 163 w 489"/>
                  <a:gd name="T9" fmla="*/ 115 h 296"/>
                  <a:gd name="T10" fmla="*/ 69 w 489"/>
                  <a:gd name="T11" fmla="*/ 73 h 296"/>
                  <a:gd name="T12" fmla="*/ 25 w 489"/>
                  <a:gd name="T13" fmla="*/ 40 h 296"/>
                  <a:gd name="T14" fmla="*/ 53 w 489"/>
                  <a:gd name="T15" fmla="*/ 82 h 296"/>
                  <a:gd name="T16" fmla="*/ 136 w 489"/>
                  <a:gd name="T17" fmla="*/ 135 h 296"/>
                  <a:gd name="T18" fmla="*/ 233 w 489"/>
                  <a:gd name="T19" fmla="*/ 148 h 296"/>
                  <a:gd name="T20" fmla="*/ 244 w 489"/>
                  <a:gd name="T21" fmla="*/ 112 h 296"/>
                  <a:gd name="T22" fmla="*/ 197 w 489"/>
                  <a:gd name="T23" fmla="*/ 60 h 296"/>
                  <a:gd name="T24" fmla="*/ 85 w 489"/>
                  <a:gd name="T25" fmla="*/ 9 h 296"/>
                  <a:gd name="T26" fmla="*/ 0 w 489"/>
                  <a:gd name="T27" fmla="*/ 0 h 296"/>
                  <a:gd name="T28" fmla="*/ 7 w 489"/>
                  <a:gd name="T29" fmla="*/ 17 h 296"/>
                  <a:gd name="T30" fmla="*/ 7 w 489"/>
                  <a:gd name="T31" fmla="*/ 17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64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12 w 213"/>
                  <a:gd name="T1" fmla="*/ 0 h 478"/>
                  <a:gd name="T2" fmla="*/ 46 w 213"/>
                  <a:gd name="T3" fmla="*/ 12 h 478"/>
                  <a:gd name="T4" fmla="*/ 40 w 213"/>
                  <a:gd name="T5" fmla="*/ 96 h 478"/>
                  <a:gd name="T6" fmla="*/ 53 w 213"/>
                  <a:gd name="T7" fmla="*/ 163 h 478"/>
                  <a:gd name="T8" fmla="*/ 107 w 213"/>
                  <a:gd name="T9" fmla="*/ 225 h 478"/>
                  <a:gd name="T10" fmla="*/ 49 w 213"/>
                  <a:gd name="T11" fmla="*/ 238 h 478"/>
                  <a:gd name="T12" fmla="*/ 15 w 213"/>
                  <a:gd name="T13" fmla="*/ 171 h 478"/>
                  <a:gd name="T14" fmla="*/ 0 w 213"/>
                  <a:gd name="T15" fmla="*/ 28 h 478"/>
                  <a:gd name="T16" fmla="*/ 12 w 213"/>
                  <a:gd name="T17" fmla="*/ 0 h 478"/>
                  <a:gd name="T18" fmla="*/ 12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55 w 150"/>
                    <a:gd name="T1" fmla="*/ 0 h 173"/>
                    <a:gd name="T2" fmla="*/ 20 w 150"/>
                    <a:gd name="T3" fmla="*/ 33 h 173"/>
                    <a:gd name="T4" fmla="*/ 0 w 150"/>
                    <a:gd name="T5" fmla="*/ 87 h 173"/>
                    <a:gd name="T6" fmla="*/ 40 w 150"/>
                    <a:gd name="T7" fmla="*/ 80 h 173"/>
                    <a:gd name="T8" fmla="*/ 52 w 150"/>
                    <a:gd name="T9" fmla="*/ 42 h 173"/>
                    <a:gd name="T10" fmla="*/ 75 w 150"/>
                    <a:gd name="T11" fmla="*/ 14 h 173"/>
                    <a:gd name="T12" fmla="*/ 55 w 150"/>
                    <a:gd name="T13" fmla="*/ 0 h 173"/>
                    <a:gd name="T14" fmla="*/ 55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67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78 w 1684"/>
                    <a:gd name="T1" fmla="*/ 0 h 880"/>
                    <a:gd name="T2" fmla="*/ 32 w 1684"/>
                    <a:gd name="T3" fmla="*/ 26 h 880"/>
                    <a:gd name="T4" fmla="*/ 0 w 1684"/>
                    <a:gd name="T5" fmla="*/ 104 h 880"/>
                    <a:gd name="T6" fmla="*/ 34 w 1684"/>
                    <a:gd name="T7" fmla="*/ 179 h 880"/>
                    <a:gd name="T8" fmla="*/ 591 w 1684"/>
                    <a:gd name="T9" fmla="*/ 434 h 880"/>
                    <a:gd name="T10" fmla="*/ 711 w 1684"/>
                    <a:gd name="T11" fmla="*/ 418 h 880"/>
                    <a:gd name="T12" fmla="*/ 808 w 1684"/>
                    <a:gd name="T13" fmla="*/ 440 h 880"/>
                    <a:gd name="T14" fmla="*/ 842 w 1684"/>
                    <a:gd name="T15" fmla="*/ 404 h 880"/>
                    <a:gd name="T16" fmla="*/ 751 w 1684"/>
                    <a:gd name="T17" fmla="*/ 332 h 880"/>
                    <a:gd name="T18" fmla="*/ 714 w 1684"/>
                    <a:gd name="T19" fmla="*/ 256 h 880"/>
                    <a:gd name="T20" fmla="*/ 685 w 1684"/>
                    <a:gd name="T21" fmla="*/ 264 h 880"/>
                    <a:gd name="T22" fmla="*/ 720 w 1684"/>
                    <a:gd name="T23" fmla="*/ 332 h 880"/>
                    <a:gd name="T24" fmla="*/ 789 w 1684"/>
                    <a:gd name="T25" fmla="*/ 405 h 880"/>
                    <a:gd name="T26" fmla="*/ 707 w 1684"/>
                    <a:gd name="T27" fmla="*/ 394 h 880"/>
                    <a:gd name="T28" fmla="*/ 610 w 1684"/>
                    <a:gd name="T29" fmla="*/ 407 h 880"/>
                    <a:gd name="T30" fmla="*/ 628 w 1684"/>
                    <a:gd name="T31" fmla="*/ 325 h 880"/>
                    <a:gd name="T32" fmla="*/ 669 w 1684"/>
                    <a:gd name="T33" fmla="*/ 269 h 880"/>
                    <a:gd name="T34" fmla="*/ 621 w 1684"/>
                    <a:gd name="T35" fmla="*/ 276 h 880"/>
                    <a:gd name="T36" fmla="*/ 583 w 1684"/>
                    <a:gd name="T37" fmla="*/ 329 h 880"/>
                    <a:gd name="T38" fmla="*/ 570 w 1684"/>
                    <a:gd name="T39" fmla="*/ 396 h 880"/>
                    <a:gd name="T40" fmla="*/ 54 w 1684"/>
                    <a:gd name="T41" fmla="*/ 155 h 880"/>
                    <a:gd name="T42" fmla="*/ 40 w 1684"/>
                    <a:gd name="T43" fmla="*/ 108 h 880"/>
                    <a:gd name="T44" fmla="*/ 52 w 1684"/>
                    <a:gd name="T45" fmla="*/ 48 h 880"/>
                    <a:gd name="T46" fmla="*/ 109 w 1684"/>
                    <a:gd name="T47" fmla="*/ 0 h 880"/>
                    <a:gd name="T48" fmla="*/ 78 w 1684"/>
                    <a:gd name="T49" fmla="*/ 0 h 880"/>
                    <a:gd name="T50" fmla="*/ 78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68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58 w 160"/>
                    <a:gd name="T1" fmla="*/ 0 h 335"/>
                    <a:gd name="T2" fmla="*/ 10 w 160"/>
                    <a:gd name="T3" fmla="*/ 53 h 335"/>
                    <a:gd name="T4" fmla="*/ 0 w 160"/>
                    <a:gd name="T5" fmla="*/ 115 h 335"/>
                    <a:gd name="T6" fmla="*/ 17 w 160"/>
                    <a:gd name="T7" fmla="*/ 157 h 335"/>
                    <a:gd name="T8" fmla="*/ 47 w 160"/>
                    <a:gd name="T9" fmla="*/ 167 h 335"/>
                    <a:gd name="T10" fmla="*/ 38 w 160"/>
                    <a:gd name="T11" fmla="*/ 77 h 335"/>
                    <a:gd name="T12" fmla="*/ 80 w 160"/>
                    <a:gd name="T13" fmla="*/ 8 h 335"/>
                    <a:gd name="T14" fmla="*/ 58 w 160"/>
                    <a:gd name="T15" fmla="*/ 0 h 335"/>
                    <a:gd name="T16" fmla="*/ 58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69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109 w 642"/>
                    <a:gd name="T1" fmla="*/ 448 h 1188"/>
                    <a:gd name="T2" fmla="*/ 0 w 642"/>
                    <a:gd name="T3" fmla="*/ 62 h 1188"/>
                    <a:gd name="T4" fmla="*/ 41 w 642"/>
                    <a:gd name="T5" fmla="*/ 19 h 1188"/>
                    <a:gd name="T6" fmla="*/ 129 w 642"/>
                    <a:gd name="T7" fmla="*/ 0 h 1188"/>
                    <a:gd name="T8" fmla="*/ 200 w 642"/>
                    <a:gd name="T9" fmla="*/ 29 h 1188"/>
                    <a:gd name="T10" fmla="*/ 322 w 642"/>
                    <a:gd name="T11" fmla="*/ 594 h 1188"/>
                    <a:gd name="T12" fmla="*/ 278 w 642"/>
                    <a:gd name="T13" fmla="*/ 546 h 1188"/>
                    <a:gd name="T14" fmla="*/ 178 w 642"/>
                    <a:gd name="T15" fmla="*/ 49 h 1188"/>
                    <a:gd name="T16" fmla="*/ 113 w 642"/>
                    <a:gd name="T17" fmla="*/ 31 h 1188"/>
                    <a:gd name="T18" fmla="*/ 60 w 642"/>
                    <a:gd name="T19" fmla="*/ 37 h 1188"/>
                    <a:gd name="T20" fmla="*/ 38 w 642"/>
                    <a:gd name="T21" fmla="*/ 71 h 1188"/>
                    <a:gd name="T22" fmla="*/ 153 w 642"/>
                    <a:gd name="T23" fmla="*/ 462 h 1188"/>
                    <a:gd name="T24" fmla="*/ 109 w 642"/>
                    <a:gd name="T25" fmla="*/ 448 h 1188"/>
                    <a:gd name="T26" fmla="*/ 109 w 642"/>
                    <a:gd name="T27" fmla="*/ 448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70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14 h 504"/>
                    <a:gd name="T2" fmla="*/ 38 w 192"/>
                    <a:gd name="T3" fmla="*/ 97 h 504"/>
                    <a:gd name="T4" fmla="*/ 57 w 192"/>
                    <a:gd name="T5" fmla="*/ 159 h 504"/>
                    <a:gd name="T6" fmla="*/ 58 w 192"/>
                    <a:gd name="T7" fmla="*/ 252 h 504"/>
                    <a:gd name="T8" fmla="*/ 96 w 192"/>
                    <a:gd name="T9" fmla="*/ 252 h 504"/>
                    <a:gd name="T10" fmla="*/ 94 w 192"/>
                    <a:gd name="T11" fmla="*/ 180 h 504"/>
                    <a:gd name="T12" fmla="*/ 81 w 192"/>
                    <a:gd name="T13" fmla="*/ 104 h 504"/>
                    <a:gd name="T14" fmla="*/ 50 w 192"/>
                    <a:gd name="T15" fmla="*/ 30 h 504"/>
                    <a:gd name="T16" fmla="*/ 32 w 192"/>
                    <a:gd name="T17" fmla="*/ 0 h 504"/>
                    <a:gd name="T18" fmla="*/ 0 w 192"/>
                    <a:gd name="T19" fmla="*/ 14 h 504"/>
                    <a:gd name="T20" fmla="*/ 0 w 192"/>
                    <a:gd name="T21" fmla="*/ 14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71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149 w 390"/>
                    <a:gd name="T1" fmla="*/ 0 h 269"/>
                    <a:gd name="T2" fmla="*/ 129 w 390"/>
                    <a:gd name="T3" fmla="*/ 9 h 269"/>
                    <a:gd name="T4" fmla="*/ 127 w 390"/>
                    <a:gd name="T5" fmla="*/ 33 h 269"/>
                    <a:gd name="T6" fmla="*/ 0 w 390"/>
                    <a:gd name="T7" fmla="*/ 85 h 269"/>
                    <a:gd name="T8" fmla="*/ 0 w 390"/>
                    <a:gd name="T9" fmla="*/ 111 h 269"/>
                    <a:gd name="T10" fmla="*/ 142 w 390"/>
                    <a:gd name="T11" fmla="*/ 113 h 269"/>
                    <a:gd name="T12" fmla="*/ 160 w 390"/>
                    <a:gd name="T13" fmla="*/ 135 h 269"/>
                    <a:gd name="T14" fmla="*/ 195 w 390"/>
                    <a:gd name="T15" fmla="*/ 133 h 269"/>
                    <a:gd name="T16" fmla="*/ 192 w 390"/>
                    <a:gd name="T17" fmla="*/ 95 h 269"/>
                    <a:gd name="T18" fmla="*/ 58 w 390"/>
                    <a:gd name="T19" fmla="*/ 88 h 269"/>
                    <a:gd name="T20" fmla="*/ 167 w 390"/>
                    <a:gd name="T21" fmla="*/ 45 h 269"/>
                    <a:gd name="T22" fmla="*/ 149 w 390"/>
                    <a:gd name="T23" fmla="*/ 0 h 269"/>
                    <a:gd name="T24" fmla="*/ 149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72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66 h 424"/>
                    <a:gd name="T2" fmla="*/ 432 w 941"/>
                    <a:gd name="T3" fmla="*/ 0 h 424"/>
                    <a:gd name="T4" fmla="*/ 463 w 941"/>
                    <a:gd name="T5" fmla="*/ 39 h 424"/>
                    <a:gd name="T6" fmla="*/ 471 w 941"/>
                    <a:gd name="T7" fmla="*/ 91 h 424"/>
                    <a:gd name="T8" fmla="*/ 452 w 941"/>
                    <a:gd name="T9" fmla="*/ 141 h 424"/>
                    <a:gd name="T10" fmla="*/ 29 w 941"/>
                    <a:gd name="T11" fmla="*/ 212 h 424"/>
                    <a:gd name="T12" fmla="*/ 27 w 941"/>
                    <a:gd name="T13" fmla="*/ 192 h 424"/>
                    <a:gd name="T14" fmla="*/ 432 w 941"/>
                    <a:gd name="T15" fmla="*/ 121 h 424"/>
                    <a:gd name="T16" fmla="*/ 447 w 941"/>
                    <a:gd name="T17" fmla="*/ 73 h 424"/>
                    <a:gd name="T18" fmla="*/ 420 w 941"/>
                    <a:gd name="T19" fmla="*/ 29 h 424"/>
                    <a:gd name="T20" fmla="*/ 0 w 941"/>
                    <a:gd name="T21" fmla="*/ 93 h 424"/>
                    <a:gd name="T22" fmla="*/ 0 w 941"/>
                    <a:gd name="T23" fmla="*/ 66 h 424"/>
                    <a:gd name="T24" fmla="*/ 0 w 941"/>
                    <a:gd name="T25" fmla="*/ 66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73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63 h 173"/>
                    <a:gd name="T2" fmla="*/ 33 w 488"/>
                    <a:gd name="T3" fmla="*/ 86 h 173"/>
                    <a:gd name="T4" fmla="*/ 111 w 488"/>
                    <a:gd name="T5" fmla="*/ 83 h 173"/>
                    <a:gd name="T6" fmla="*/ 210 w 488"/>
                    <a:gd name="T7" fmla="*/ 58 h 173"/>
                    <a:gd name="T8" fmla="*/ 245 w 488"/>
                    <a:gd name="T9" fmla="*/ 21 h 173"/>
                    <a:gd name="T10" fmla="*/ 222 w 488"/>
                    <a:gd name="T11" fmla="*/ 1 h 173"/>
                    <a:gd name="T12" fmla="*/ 127 w 488"/>
                    <a:gd name="T13" fmla="*/ 0 h 173"/>
                    <a:gd name="T14" fmla="*/ 55 w 488"/>
                    <a:gd name="T15" fmla="*/ 6 h 173"/>
                    <a:gd name="T16" fmla="*/ 8 w 488"/>
                    <a:gd name="T17" fmla="*/ 38 h 173"/>
                    <a:gd name="T18" fmla="*/ 56 w 488"/>
                    <a:gd name="T19" fmla="*/ 47 h 173"/>
                    <a:gd name="T20" fmla="*/ 138 w 488"/>
                    <a:gd name="T21" fmla="*/ 26 h 173"/>
                    <a:gd name="T22" fmla="*/ 209 w 488"/>
                    <a:gd name="T23" fmla="*/ 26 h 173"/>
                    <a:gd name="T24" fmla="*/ 135 w 488"/>
                    <a:gd name="T25" fmla="*/ 55 h 173"/>
                    <a:gd name="T26" fmla="*/ 71 w 488"/>
                    <a:gd name="T27" fmla="*/ 63 h 173"/>
                    <a:gd name="T28" fmla="*/ 0 w 488"/>
                    <a:gd name="T29" fmla="*/ 63 h 173"/>
                    <a:gd name="T30" fmla="*/ 0 w 488"/>
                    <a:gd name="T31" fmla="*/ 63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184 w 772"/>
                <a:gd name="T1" fmla="*/ 1379 h 3266"/>
                <a:gd name="T2" fmla="*/ 101 w 772"/>
                <a:gd name="T3" fmla="*/ 1287 h 3266"/>
                <a:gd name="T4" fmla="*/ 85 w 772"/>
                <a:gd name="T5" fmla="*/ 1216 h 3266"/>
                <a:gd name="T6" fmla="*/ 99 w 772"/>
                <a:gd name="T7" fmla="*/ 1111 h 3266"/>
                <a:gd name="T8" fmla="*/ 157 w 772"/>
                <a:gd name="T9" fmla="*/ 984 h 3266"/>
                <a:gd name="T10" fmla="*/ 170 w 772"/>
                <a:gd name="T11" fmla="*/ 904 h 3266"/>
                <a:gd name="T12" fmla="*/ 157 w 772"/>
                <a:gd name="T13" fmla="*/ 851 h 3266"/>
                <a:gd name="T14" fmla="*/ 106 w 772"/>
                <a:gd name="T15" fmla="*/ 812 h 3266"/>
                <a:gd name="T16" fmla="*/ 96 w 772"/>
                <a:gd name="T17" fmla="*/ 763 h 3266"/>
                <a:gd name="T18" fmla="*/ 114 w 772"/>
                <a:gd name="T19" fmla="*/ 693 h 3266"/>
                <a:gd name="T20" fmla="*/ 197 w 772"/>
                <a:gd name="T21" fmla="*/ 505 h 3266"/>
                <a:gd name="T22" fmla="*/ 205 w 772"/>
                <a:gd name="T23" fmla="*/ 413 h 3266"/>
                <a:gd name="T24" fmla="*/ 184 w 772"/>
                <a:gd name="T25" fmla="*/ 312 h 3266"/>
                <a:gd name="T26" fmla="*/ 114 w 772"/>
                <a:gd name="T27" fmla="*/ 263 h 3266"/>
                <a:gd name="T28" fmla="*/ 53 w 772"/>
                <a:gd name="T29" fmla="*/ 184 h 3266"/>
                <a:gd name="T30" fmla="*/ 0 w 772"/>
                <a:gd name="T31" fmla="*/ 0 h 3266"/>
                <a:gd name="T32" fmla="*/ 8 w 772"/>
                <a:gd name="T33" fmla="*/ 167 h 3266"/>
                <a:gd name="T34" fmla="*/ 48 w 772"/>
                <a:gd name="T35" fmla="*/ 267 h 3266"/>
                <a:gd name="T36" fmla="*/ 101 w 772"/>
                <a:gd name="T37" fmla="*/ 329 h 3266"/>
                <a:gd name="T38" fmla="*/ 160 w 772"/>
                <a:gd name="T39" fmla="*/ 364 h 3266"/>
                <a:gd name="T40" fmla="*/ 163 w 772"/>
                <a:gd name="T41" fmla="*/ 456 h 3266"/>
                <a:gd name="T42" fmla="*/ 133 w 772"/>
                <a:gd name="T43" fmla="*/ 553 h 3266"/>
                <a:gd name="T44" fmla="*/ 64 w 772"/>
                <a:gd name="T45" fmla="*/ 724 h 3266"/>
                <a:gd name="T46" fmla="*/ 61 w 772"/>
                <a:gd name="T47" fmla="*/ 834 h 3266"/>
                <a:gd name="T48" fmla="*/ 125 w 772"/>
                <a:gd name="T49" fmla="*/ 895 h 3266"/>
                <a:gd name="T50" fmla="*/ 122 w 772"/>
                <a:gd name="T51" fmla="*/ 952 h 3266"/>
                <a:gd name="T52" fmla="*/ 66 w 772"/>
                <a:gd name="T53" fmla="*/ 1071 h 3266"/>
                <a:gd name="T54" fmla="*/ 42 w 772"/>
                <a:gd name="T55" fmla="*/ 1185 h 3266"/>
                <a:gd name="T56" fmla="*/ 64 w 772"/>
                <a:gd name="T57" fmla="*/ 1308 h 3266"/>
                <a:gd name="T58" fmla="*/ 114 w 772"/>
                <a:gd name="T59" fmla="*/ 1374 h 3266"/>
                <a:gd name="T60" fmla="*/ 178 w 772"/>
                <a:gd name="T61" fmla="*/ 1427 h 3266"/>
                <a:gd name="T62" fmla="*/ 184 w 772"/>
                <a:gd name="T63" fmla="*/ 1379 h 3266"/>
                <a:gd name="T64" fmla="*/ 184 w 772"/>
                <a:gd name="T65" fmla="*/ 1379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50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184 w 772"/>
                <a:gd name="T1" fmla="*/ 1578 h 3266"/>
                <a:gd name="T2" fmla="*/ 101 w 772"/>
                <a:gd name="T3" fmla="*/ 1473 h 3266"/>
                <a:gd name="T4" fmla="*/ 85 w 772"/>
                <a:gd name="T5" fmla="*/ 1392 h 3266"/>
                <a:gd name="T6" fmla="*/ 99 w 772"/>
                <a:gd name="T7" fmla="*/ 1271 h 3266"/>
                <a:gd name="T8" fmla="*/ 157 w 772"/>
                <a:gd name="T9" fmla="*/ 1126 h 3266"/>
                <a:gd name="T10" fmla="*/ 170 w 772"/>
                <a:gd name="T11" fmla="*/ 1035 h 3266"/>
                <a:gd name="T12" fmla="*/ 157 w 772"/>
                <a:gd name="T13" fmla="*/ 974 h 3266"/>
                <a:gd name="T14" fmla="*/ 106 w 772"/>
                <a:gd name="T15" fmla="*/ 930 h 3266"/>
                <a:gd name="T16" fmla="*/ 96 w 772"/>
                <a:gd name="T17" fmla="*/ 874 h 3266"/>
                <a:gd name="T18" fmla="*/ 114 w 772"/>
                <a:gd name="T19" fmla="*/ 794 h 3266"/>
                <a:gd name="T20" fmla="*/ 197 w 772"/>
                <a:gd name="T21" fmla="*/ 578 h 3266"/>
                <a:gd name="T22" fmla="*/ 205 w 772"/>
                <a:gd name="T23" fmla="*/ 473 h 3266"/>
                <a:gd name="T24" fmla="*/ 184 w 772"/>
                <a:gd name="T25" fmla="*/ 357 h 3266"/>
                <a:gd name="T26" fmla="*/ 114 w 772"/>
                <a:gd name="T27" fmla="*/ 302 h 3266"/>
                <a:gd name="T28" fmla="*/ 53 w 772"/>
                <a:gd name="T29" fmla="*/ 211 h 3266"/>
                <a:gd name="T30" fmla="*/ 0 w 772"/>
                <a:gd name="T31" fmla="*/ 0 h 3266"/>
                <a:gd name="T32" fmla="*/ 8 w 772"/>
                <a:gd name="T33" fmla="*/ 191 h 3266"/>
                <a:gd name="T34" fmla="*/ 48 w 772"/>
                <a:gd name="T35" fmla="*/ 306 h 3266"/>
                <a:gd name="T36" fmla="*/ 101 w 772"/>
                <a:gd name="T37" fmla="*/ 377 h 3266"/>
                <a:gd name="T38" fmla="*/ 160 w 772"/>
                <a:gd name="T39" fmla="*/ 417 h 3266"/>
                <a:gd name="T40" fmla="*/ 163 w 772"/>
                <a:gd name="T41" fmla="*/ 522 h 3266"/>
                <a:gd name="T42" fmla="*/ 133 w 772"/>
                <a:gd name="T43" fmla="*/ 633 h 3266"/>
                <a:gd name="T44" fmla="*/ 64 w 772"/>
                <a:gd name="T45" fmla="*/ 829 h 3266"/>
                <a:gd name="T46" fmla="*/ 61 w 772"/>
                <a:gd name="T47" fmla="*/ 955 h 3266"/>
                <a:gd name="T48" fmla="*/ 125 w 772"/>
                <a:gd name="T49" fmla="*/ 1025 h 3266"/>
                <a:gd name="T50" fmla="*/ 122 w 772"/>
                <a:gd name="T51" fmla="*/ 1090 h 3266"/>
                <a:gd name="T52" fmla="*/ 66 w 772"/>
                <a:gd name="T53" fmla="*/ 1226 h 3266"/>
                <a:gd name="T54" fmla="*/ 42 w 772"/>
                <a:gd name="T55" fmla="*/ 1357 h 3266"/>
                <a:gd name="T56" fmla="*/ 64 w 772"/>
                <a:gd name="T57" fmla="*/ 1497 h 3266"/>
                <a:gd name="T58" fmla="*/ 114 w 772"/>
                <a:gd name="T59" fmla="*/ 1572 h 3266"/>
                <a:gd name="T60" fmla="*/ 178 w 772"/>
                <a:gd name="T61" fmla="*/ 1633 h 3266"/>
                <a:gd name="T62" fmla="*/ 184 w 772"/>
                <a:gd name="T63" fmla="*/ 1578 h 3266"/>
                <a:gd name="T64" fmla="*/ 184 w 772"/>
                <a:gd name="T65" fmla="*/ 1578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31 w 245"/>
                  <a:gd name="T1" fmla="*/ 3 h 806"/>
                  <a:gd name="T2" fmla="*/ 33 w 245"/>
                  <a:gd name="T3" fmla="*/ 122 h 806"/>
                  <a:gd name="T4" fmla="*/ 0 w 245"/>
                  <a:gd name="T5" fmla="*/ 288 h 806"/>
                  <a:gd name="T6" fmla="*/ 20 w 245"/>
                  <a:gd name="T7" fmla="*/ 282 h 806"/>
                  <a:gd name="T8" fmla="*/ 55 w 245"/>
                  <a:gd name="T9" fmla="*/ 134 h 806"/>
                  <a:gd name="T10" fmla="*/ 62 w 245"/>
                  <a:gd name="T11" fmla="*/ 0 h 806"/>
                  <a:gd name="T12" fmla="*/ 31 w 245"/>
                  <a:gd name="T13" fmla="*/ 3 h 806"/>
                  <a:gd name="T14" fmla="*/ 31 w 245"/>
                  <a:gd name="T15" fmla="*/ 3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75 w 604"/>
                    <a:gd name="T3" fmla="*/ 66 h 349"/>
                    <a:gd name="T4" fmla="*/ 127 w 604"/>
                    <a:gd name="T5" fmla="*/ 125 h 349"/>
                    <a:gd name="T6" fmla="*/ 153 w 604"/>
                    <a:gd name="T7" fmla="*/ 50 h 349"/>
                    <a:gd name="T8" fmla="*/ 91 w 604"/>
                    <a:gd name="T9" fmla="*/ 3 h 349"/>
                    <a:gd name="T10" fmla="*/ 118 w 604"/>
                    <a:gd name="T11" fmla="*/ 66 h 349"/>
                    <a:gd name="T12" fmla="*/ 33 w 604"/>
                    <a:gd name="T13" fmla="*/ 6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42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187 w 1064"/>
                    <a:gd name="T1" fmla="*/ 46 h 1230"/>
                    <a:gd name="T2" fmla="*/ 123 w 1064"/>
                    <a:gd name="T3" fmla="*/ 125 h 1230"/>
                    <a:gd name="T4" fmla="*/ 41 w 1064"/>
                    <a:gd name="T5" fmla="*/ 271 h 1230"/>
                    <a:gd name="T6" fmla="*/ 0 w 1064"/>
                    <a:gd name="T7" fmla="*/ 392 h 1230"/>
                    <a:gd name="T8" fmla="*/ 15 w 1064"/>
                    <a:gd name="T9" fmla="*/ 438 h 1230"/>
                    <a:gd name="T10" fmla="*/ 66 w 1064"/>
                    <a:gd name="T11" fmla="*/ 428 h 1230"/>
                    <a:gd name="T12" fmla="*/ 146 w 1064"/>
                    <a:gd name="T13" fmla="*/ 325 h 1230"/>
                    <a:gd name="T14" fmla="*/ 221 w 1064"/>
                    <a:gd name="T15" fmla="*/ 190 h 1230"/>
                    <a:gd name="T16" fmla="*/ 261 w 1064"/>
                    <a:gd name="T17" fmla="*/ 96 h 1230"/>
                    <a:gd name="T18" fmla="*/ 269 w 1064"/>
                    <a:gd name="T19" fmla="*/ 30 h 1230"/>
                    <a:gd name="T20" fmla="*/ 247 w 1064"/>
                    <a:gd name="T21" fmla="*/ 0 h 1230"/>
                    <a:gd name="T22" fmla="*/ 211 w 1064"/>
                    <a:gd name="T23" fmla="*/ 23 h 1230"/>
                    <a:gd name="T24" fmla="*/ 245 w 1064"/>
                    <a:gd name="T25" fmla="*/ 38 h 1230"/>
                    <a:gd name="T26" fmla="*/ 221 w 1064"/>
                    <a:gd name="T27" fmla="*/ 125 h 1230"/>
                    <a:gd name="T28" fmla="*/ 174 w 1064"/>
                    <a:gd name="T29" fmla="*/ 234 h 1230"/>
                    <a:gd name="T30" fmla="*/ 88 w 1064"/>
                    <a:gd name="T31" fmla="*/ 359 h 1230"/>
                    <a:gd name="T32" fmla="*/ 29 w 1064"/>
                    <a:gd name="T33" fmla="*/ 397 h 1230"/>
                    <a:gd name="T34" fmla="*/ 34 w 1064"/>
                    <a:gd name="T35" fmla="*/ 336 h 1230"/>
                    <a:gd name="T36" fmla="*/ 110 w 1064"/>
                    <a:gd name="T37" fmla="*/ 179 h 1230"/>
                    <a:gd name="T38" fmla="*/ 210 w 1064"/>
                    <a:gd name="T39" fmla="*/ 42 h 1230"/>
                    <a:gd name="T40" fmla="*/ 187 w 1064"/>
                    <a:gd name="T41" fmla="*/ 46 h 1230"/>
                    <a:gd name="T42" fmla="*/ 187 w 1064"/>
                    <a:gd name="T43" fmla="*/ 46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43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490 w 2002"/>
                    <a:gd name="T1" fmla="*/ 0 h 2521"/>
                    <a:gd name="T2" fmla="*/ 0 w 2002"/>
                    <a:gd name="T3" fmla="*/ 898 h 2521"/>
                    <a:gd name="T4" fmla="*/ 48 w 2002"/>
                    <a:gd name="T5" fmla="*/ 873 h 2521"/>
                    <a:gd name="T6" fmla="*/ 505 w 2002"/>
                    <a:gd name="T7" fmla="*/ 22 h 2521"/>
                    <a:gd name="T8" fmla="*/ 490 w 2002"/>
                    <a:gd name="T9" fmla="*/ 0 h 2521"/>
                    <a:gd name="T10" fmla="*/ 490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44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24 w 3007"/>
                    <a:gd name="T1" fmla="*/ 1014 h 3771"/>
                    <a:gd name="T2" fmla="*/ 99 w 3007"/>
                    <a:gd name="T3" fmla="*/ 1010 h 3771"/>
                    <a:gd name="T4" fmla="*/ 207 w 3007"/>
                    <a:gd name="T5" fmla="*/ 1072 h 3771"/>
                    <a:gd name="T6" fmla="*/ 172 w 3007"/>
                    <a:gd name="T7" fmla="*/ 1004 h 3771"/>
                    <a:gd name="T8" fmla="*/ 93 w 3007"/>
                    <a:gd name="T9" fmla="*/ 963 h 3771"/>
                    <a:gd name="T10" fmla="*/ 161 w 3007"/>
                    <a:gd name="T11" fmla="*/ 969 h 3771"/>
                    <a:gd name="T12" fmla="*/ 247 w 3007"/>
                    <a:gd name="T13" fmla="*/ 1023 h 3771"/>
                    <a:gd name="T14" fmla="*/ 721 w 3007"/>
                    <a:gd name="T15" fmla="*/ 150 h 3771"/>
                    <a:gd name="T16" fmla="*/ 650 w 3007"/>
                    <a:gd name="T17" fmla="*/ 53 h 3771"/>
                    <a:gd name="T18" fmla="*/ 582 w 3007"/>
                    <a:gd name="T19" fmla="*/ 0 h 3771"/>
                    <a:gd name="T20" fmla="*/ 679 w 3007"/>
                    <a:gd name="T21" fmla="*/ 28 h 3771"/>
                    <a:gd name="T22" fmla="*/ 758 w 3007"/>
                    <a:gd name="T23" fmla="*/ 153 h 3771"/>
                    <a:gd name="T24" fmla="*/ 209 w 3007"/>
                    <a:gd name="T25" fmla="*/ 1167 h 3771"/>
                    <a:gd name="T26" fmla="*/ 121 w 3007"/>
                    <a:gd name="T27" fmla="*/ 1216 h 3771"/>
                    <a:gd name="T28" fmla="*/ 26 w 3007"/>
                    <a:gd name="T29" fmla="*/ 1344 h 3771"/>
                    <a:gd name="T30" fmla="*/ 0 w 3007"/>
                    <a:gd name="T31" fmla="*/ 1307 h 3771"/>
                    <a:gd name="T32" fmla="*/ 33 w 3007"/>
                    <a:gd name="T33" fmla="*/ 1294 h 3771"/>
                    <a:gd name="T34" fmla="*/ 95 w 3007"/>
                    <a:gd name="T35" fmla="*/ 1206 h 3771"/>
                    <a:gd name="T36" fmla="*/ 42 w 3007"/>
                    <a:gd name="T37" fmla="*/ 1167 h 3771"/>
                    <a:gd name="T38" fmla="*/ 42 w 3007"/>
                    <a:gd name="T39" fmla="*/ 1132 h 3771"/>
                    <a:gd name="T40" fmla="*/ 104 w 3007"/>
                    <a:gd name="T41" fmla="*/ 1175 h 3771"/>
                    <a:gd name="T42" fmla="*/ 104 w 3007"/>
                    <a:gd name="T43" fmla="*/ 1136 h 3771"/>
                    <a:gd name="T44" fmla="*/ 152 w 3007"/>
                    <a:gd name="T45" fmla="*/ 1148 h 3771"/>
                    <a:gd name="T46" fmla="*/ 108 w 3007"/>
                    <a:gd name="T47" fmla="*/ 1097 h 3771"/>
                    <a:gd name="T48" fmla="*/ 159 w 3007"/>
                    <a:gd name="T49" fmla="*/ 1091 h 3771"/>
                    <a:gd name="T50" fmla="*/ 24 w 3007"/>
                    <a:gd name="T51" fmla="*/ 1014 h 3771"/>
                    <a:gd name="T52" fmla="*/ 24 w 3007"/>
                    <a:gd name="T53" fmla="*/ 101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45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29 h 342"/>
                    <a:gd name="T2" fmla="*/ 64 w 673"/>
                    <a:gd name="T3" fmla="*/ 38 h 342"/>
                    <a:gd name="T4" fmla="*/ 160 w 673"/>
                    <a:gd name="T5" fmla="*/ 122 h 342"/>
                    <a:gd name="T6" fmla="*/ 169 w 673"/>
                    <a:gd name="T7" fmla="*/ 103 h 342"/>
                    <a:gd name="T8" fmla="*/ 112 w 673"/>
                    <a:gd name="T9" fmla="*/ 41 h 342"/>
                    <a:gd name="T10" fmla="*/ 7 w 673"/>
                    <a:gd name="T11" fmla="*/ 0 h 342"/>
                    <a:gd name="T12" fmla="*/ 0 w 673"/>
                    <a:gd name="T13" fmla="*/ 29 h 342"/>
                    <a:gd name="T14" fmla="*/ 0 w 673"/>
                    <a:gd name="T15" fmla="*/ 29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46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28 h 403"/>
                    <a:gd name="T2" fmla="*/ 86 w 716"/>
                    <a:gd name="T3" fmla="*/ 53 h 403"/>
                    <a:gd name="T4" fmla="*/ 161 w 716"/>
                    <a:gd name="T5" fmla="*/ 144 h 403"/>
                    <a:gd name="T6" fmla="*/ 181 w 716"/>
                    <a:gd name="T7" fmla="*/ 106 h 403"/>
                    <a:gd name="T8" fmla="*/ 106 w 716"/>
                    <a:gd name="T9" fmla="*/ 41 h 403"/>
                    <a:gd name="T10" fmla="*/ 18 w 716"/>
                    <a:gd name="T11" fmla="*/ 0 h 403"/>
                    <a:gd name="T12" fmla="*/ 0 w 716"/>
                    <a:gd name="T13" fmla="*/ 28 h 403"/>
                    <a:gd name="T14" fmla="*/ 0 w 716"/>
                    <a:gd name="T15" fmla="*/ 2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47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28 h 411"/>
                    <a:gd name="T2" fmla="*/ 80 w 717"/>
                    <a:gd name="T3" fmla="*/ 50 h 411"/>
                    <a:gd name="T4" fmla="*/ 164 w 717"/>
                    <a:gd name="T5" fmla="*/ 147 h 411"/>
                    <a:gd name="T6" fmla="*/ 181 w 717"/>
                    <a:gd name="T7" fmla="*/ 112 h 411"/>
                    <a:gd name="T8" fmla="*/ 99 w 717"/>
                    <a:gd name="T9" fmla="*/ 31 h 411"/>
                    <a:gd name="T10" fmla="*/ 14 w 717"/>
                    <a:gd name="T11" fmla="*/ 0 h 411"/>
                    <a:gd name="T12" fmla="*/ 0 w 717"/>
                    <a:gd name="T13" fmla="*/ 28 h 411"/>
                    <a:gd name="T14" fmla="*/ 0 w 717"/>
                    <a:gd name="T15" fmla="*/ 2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48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31 h 386"/>
                    <a:gd name="T2" fmla="*/ 69 w 709"/>
                    <a:gd name="T3" fmla="*/ 47 h 386"/>
                    <a:gd name="T4" fmla="*/ 168 w 709"/>
                    <a:gd name="T5" fmla="*/ 138 h 386"/>
                    <a:gd name="T6" fmla="*/ 179 w 709"/>
                    <a:gd name="T7" fmla="*/ 110 h 386"/>
                    <a:gd name="T8" fmla="*/ 77 w 709"/>
                    <a:gd name="T9" fmla="*/ 19 h 386"/>
                    <a:gd name="T10" fmla="*/ 11 w 709"/>
                    <a:gd name="T11" fmla="*/ 0 h 386"/>
                    <a:gd name="T12" fmla="*/ 0 w 709"/>
                    <a:gd name="T13" fmla="*/ 31 h 386"/>
                    <a:gd name="T14" fmla="*/ 0 w 709"/>
                    <a:gd name="T15" fmla="*/ 31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</p:grpSp>
        <p:sp>
          <p:nvSpPr>
            <p:cNvPr id="103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advTm="10000">
    <p:cover dir="u"/>
    <p:sndAc>
      <p:stSnd>
        <p:snd r:embed="rId14" name="chimes.wav"/>
      </p:stSnd>
    </p:sndAc>
  </p:transition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omepages.ihug.com.au/~adelegc/grammar/present_simple/pres_simple3.html" TargetMode="External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agendaweb.org/verb.htm" TargetMode="External"/><Relationship Id="rId4" Type="http://schemas.openxmlformats.org/officeDocument/2006/relationships/hyperlink" Target="http://www.homepages.ihug.com.au/~adelegc/grammar/present_simple/pres_simple4.html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3" Type="http://schemas.openxmlformats.org/officeDocument/2006/relationships/image" Target="../media/image1.wmf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image" Target="../media/image7.png"/><Relationship Id="rId5" Type="http://schemas.openxmlformats.org/officeDocument/2006/relationships/audio" Target="../media/audio2.bin"/><Relationship Id="rId10" Type="http://schemas.openxmlformats.org/officeDocument/2006/relationships/image" Target="../media/image6.png"/><Relationship Id="rId4" Type="http://schemas.openxmlformats.org/officeDocument/2006/relationships/slide" Target="slide10.xml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76375" y="2492375"/>
            <a:ext cx="6400800" cy="1196975"/>
          </a:xfrm>
        </p:spPr>
        <p:txBody>
          <a:bodyPr/>
          <a:lstStyle/>
          <a:p>
            <a:pPr eaLnBrk="1" hangingPunct="1">
              <a:defRPr/>
            </a:pPr>
            <a:r>
              <a:rPr lang="en-US" sz="5400" smtClean="0">
                <a:solidFill>
                  <a:schemeClr val="folHlink"/>
                </a:solidFill>
              </a:rPr>
              <a:t>PRESENT SIMPLE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33375"/>
            <a:ext cx="7696200" cy="5153025"/>
          </a:xfrm>
        </p:spPr>
        <p:txBody>
          <a:bodyPr/>
          <a:lstStyle/>
          <a:p>
            <a:pPr algn="l" eaLnBrk="1" hangingPunct="1">
              <a:buFontTx/>
              <a:buNone/>
            </a:pPr>
            <a:endParaRPr lang="pt-BR" smtClean="0"/>
          </a:p>
        </p:txBody>
      </p:sp>
      <p:graphicFrame>
        <p:nvGraphicFramePr>
          <p:cNvPr id="22586" name="Group 58"/>
          <p:cNvGraphicFramePr>
            <a:graphicFrameLocks noGrp="1"/>
          </p:cNvGraphicFramePr>
          <p:nvPr/>
        </p:nvGraphicFramePr>
        <p:xfrm>
          <a:off x="684213" y="333375"/>
          <a:ext cx="7848600" cy="6353622"/>
        </p:xfrm>
        <a:graphic>
          <a:graphicData uri="http://schemas.openxmlformats.org/drawingml/2006/table">
            <a:tbl>
              <a:tblPr rtl="1"/>
              <a:tblGrid>
                <a:gridCol w="3816350"/>
                <a:gridCol w="4032250"/>
              </a:tblGrid>
              <a:tr h="13000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cs typeface="Arial" charset="0"/>
                        </a:rPr>
                        <a:t>Adverb of Frequency</a:t>
                      </a:r>
                    </a:p>
                  </a:txBody>
                  <a:tcPr marT="45716" marB="45716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cs typeface="Arial" charset="0"/>
                        </a:rPr>
                        <a:t>Time expressions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531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Before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the main verb</a:t>
                      </a:r>
                      <a:endParaRPr kumimoji="0" lang="he-I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After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family Be</a:t>
                      </a:r>
                      <a:endParaRPr kumimoji="0" lang="he-I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She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always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walks to school.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He is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often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late for school.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They don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 charset="0"/>
                        </a:rPr>
                        <a:t>’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t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usually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read.</a:t>
                      </a:r>
                    </a:p>
                  </a:txBody>
                  <a:tcPr marT="45716" marB="45716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Beginning or end of sentence</a:t>
                      </a:r>
                      <a:r>
                        <a:rPr kumimoji="0" lang="he-I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They go to ballet lesson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once a week.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46" name="AutoShape 29"/>
          <p:cNvSpPr>
            <a:spLocks noChangeArrowheads="1"/>
          </p:cNvSpPr>
          <p:nvPr/>
        </p:nvSpPr>
        <p:spPr bwMode="auto">
          <a:xfrm>
            <a:off x="4787900" y="2565400"/>
            <a:ext cx="1079500" cy="792163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always</a:t>
            </a:r>
          </a:p>
        </p:txBody>
      </p:sp>
      <p:sp>
        <p:nvSpPr>
          <p:cNvPr id="14347" name="AutoShape 30"/>
          <p:cNvSpPr>
            <a:spLocks noChangeArrowheads="1"/>
          </p:cNvSpPr>
          <p:nvPr/>
        </p:nvSpPr>
        <p:spPr bwMode="auto">
          <a:xfrm>
            <a:off x="6084888" y="2565400"/>
            <a:ext cx="935037" cy="719138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never</a:t>
            </a:r>
          </a:p>
        </p:txBody>
      </p:sp>
      <p:sp>
        <p:nvSpPr>
          <p:cNvPr id="14348" name="AutoShape 32"/>
          <p:cNvSpPr>
            <a:spLocks noChangeArrowheads="1"/>
          </p:cNvSpPr>
          <p:nvPr/>
        </p:nvSpPr>
        <p:spPr bwMode="auto">
          <a:xfrm>
            <a:off x="7164388" y="2636838"/>
            <a:ext cx="1223961" cy="79057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sometimes</a:t>
            </a:r>
          </a:p>
        </p:txBody>
      </p:sp>
      <p:sp>
        <p:nvSpPr>
          <p:cNvPr id="14349" name="AutoShape 33"/>
          <p:cNvSpPr>
            <a:spLocks noChangeArrowheads="1"/>
          </p:cNvSpPr>
          <p:nvPr/>
        </p:nvSpPr>
        <p:spPr bwMode="auto">
          <a:xfrm>
            <a:off x="6011863" y="3500438"/>
            <a:ext cx="1152525" cy="719137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often</a:t>
            </a:r>
          </a:p>
        </p:txBody>
      </p:sp>
      <p:sp>
        <p:nvSpPr>
          <p:cNvPr id="14350" name="AutoShape 34"/>
          <p:cNvSpPr>
            <a:spLocks noChangeArrowheads="1"/>
          </p:cNvSpPr>
          <p:nvPr/>
        </p:nvSpPr>
        <p:spPr bwMode="auto">
          <a:xfrm>
            <a:off x="4787900" y="3500438"/>
            <a:ext cx="1152525" cy="7207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usually</a:t>
            </a:r>
          </a:p>
        </p:txBody>
      </p:sp>
      <p:sp>
        <p:nvSpPr>
          <p:cNvPr id="14351" name="AutoShape 35"/>
          <p:cNvSpPr>
            <a:spLocks noChangeArrowheads="1"/>
          </p:cNvSpPr>
          <p:nvPr/>
        </p:nvSpPr>
        <p:spPr bwMode="auto">
          <a:xfrm>
            <a:off x="7235825" y="3573463"/>
            <a:ext cx="1152525" cy="719137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seldom</a:t>
            </a:r>
          </a:p>
        </p:txBody>
      </p:sp>
      <p:sp>
        <p:nvSpPr>
          <p:cNvPr id="14352" name="AutoShape 42"/>
          <p:cNvSpPr>
            <a:spLocks noChangeArrowheads="1"/>
          </p:cNvSpPr>
          <p:nvPr/>
        </p:nvSpPr>
        <p:spPr bwMode="auto">
          <a:xfrm>
            <a:off x="827088" y="2636838"/>
            <a:ext cx="1152525" cy="792162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every..</a:t>
            </a:r>
          </a:p>
        </p:txBody>
      </p:sp>
      <p:sp>
        <p:nvSpPr>
          <p:cNvPr id="14353" name="AutoShape 43"/>
          <p:cNvSpPr>
            <a:spLocks noChangeArrowheads="1"/>
          </p:cNvSpPr>
          <p:nvPr/>
        </p:nvSpPr>
        <p:spPr bwMode="auto">
          <a:xfrm>
            <a:off x="2124075" y="2636838"/>
            <a:ext cx="1366838" cy="792162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once a..</a:t>
            </a:r>
          </a:p>
        </p:txBody>
      </p:sp>
      <p:sp>
        <p:nvSpPr>
          <p:cNvPr id="14354" name="AutoShape 44"/>
          <p:cNvSpPr>
            <a:spLocks noChangeArrowheads="1"/>
          </p:cNvSpPr>
          <p:nvPr/>
        </p:nvSpPr>
        <p:spPr bwMode="auto">
          <a:xfrm>
            <a:off x="755650" y="3429000"/>
            <a:ext cx="1366838" cy="792163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On Sundays</a:t>
            </a:r>
          </a:p>
        </p:txBody>
      </p:sp>
      <p:sp>
        <p:nvSpPr>
          <p:cNvPr id="14355" name="AutoShape 45"/>
          <p:cNvSpPr>
            <a:spLocks noChangeArrowheads="1"/>
          </p:cNvSpPr>
          <p:nvPr/>
        </p:nvSpPr>
        <p:spPr bwMode="auto">
          <a:xfrm>
            <a:off x="2339975" y="3429000"/>
            <a:ext cx="1366838" cy="792163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twice a..</a:t>
            </a:r>
          </a:p>
        </p:txBody>
      </p:sp>
    </p:spTree>
  </p:cSld>
  <p:clrMapOvr>
    <a:masterClrMapping/>
  </p:clrMapOvr>
  <p:transition spd="slow" advTm="25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6" grpId="0" animBg="1"/>
      <p:bldP spid="14347" grpId="0" animBg="1"/>
      <p:bldP spid="14348" grpId="0" animBg="1"/>
      <p:bldP spid="14349" grpId="0" animBg="1"/>
      <p:bldP spid="14350" grpId="0" animBg="1"/>
      <p:bldP spid="14351" grpId="0" animBg="1"/>
      <p:bldP spid="14352" grpId="0" animBg="1"/>
      <p:bldP spid="14353" grpId="0" animBg="1"/>
      <p:bldP spid="14354" grpId="0" animBg="1"/>
      <p:bldP spid="1435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415213" cy="973138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Check Yourself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41438"/>
            <a:ext cx="7696200" cy="4144962"/>
          </a:xfrm>
        </p:spPr>
        <p:txBody>
          <a:bodyPr/>
          <a:lstStyle/>
          <a:p>
            <a:pPr algn="l" rtl="0" eaLnBrk="1" hangingPunct="1">
              <a:buFontTx/>
              <a:buNone/>
            </a:pPr>
            <a:r>
              <a:rPr lang="en-US" smtClean="0"/>
              <a:t>Double click on the sites</a:t>
            </a:r>
          </a:p>
          <a:p>
            <a:pPr algn="l" rtl="0" eaLnBrk="1" hangingPunct="1">
              <a:buFontTx/>
              <a:buNone/>
            </a:pPr>
            <a:endParaRPr lang="en-US" smtClean="0"/>
          </a:p>
          <a:p>
            <a:pPr algn="l" rtl="0" eaLnBrk="1" hangingPunct="1">
              <a:buFontTx/>
              <a:buNone/>
            </a:pPr>
            <a:r>
              <a:rPr lang="en-US" sz="1400" smtClean="0">
                <a:hlinkClick r:id="rId3"/>
              </a:rPr>
              <a:t>http://www.homepages.ihug.com.au/%7Eadelegc/grammar/present_simple/pres_simple3.html</a:t>
            </a:r>
            <a:endParaRPr lang="en-US" sz="1400" smtClean="0"/>
          </a:p>
          <a:p>
            <a:pPr algn="l" rtl="0" eaLnBrk="1" hangingPunct="1">
              <a:buFontTx/>
              <a:buNone/>
            </a:pPr>
            <a:endParaRPr lang="en-US" sz="1400" smtClean="0"/>
          </a:p>
          <a:p>
            <a:pPr algn="l" rtl="0" eaLnBrk="1" hangingPunct="1">
              <a:buFontTx/>
              <a:buNone/>
            </a:pPr>
            <a:endParaRPr lang="en-US" sz="1400" smtClean="0"/>
          </a:p>
          <a:p>
            <a:pPr algn="l" rtl="0" eaLnBrk="1" hangingPunct="1">
              <a:buFontTx/>
              <a:buNone/>
            </a:pPr>
            <a:r>
              <a:rPr lang="en-US" sz="1400" smtClean="0">
                <a:hlinkClick r:id="rId4"/>
              </a:rPr>
              <a:t>http://www.homepages.ihug.com.au/%7Eadelegc/grammar/present_simple/pres_simple4.html</a:t>
            </a:r>
            <a:endParaRPr lang="en-US" sz="1400" smtClean="0"/>
          </a:p>
          <a:p>
            <a:pPr algn="l" rtl="0" eaLnBrk="1" hangingPunct="1">
              <a:buFontTx/>
              <a:buNone/>
            </a:pPr>
            <a:endParaRPr lang="en-US" sz="1400" smtClean="0"/>
          </a:p>
          <a:p>
            <a:pPr algn="l" rtl="0" eaLnBrk="1" hangingPunct="1">
              <a:buFontTx/>
              <a:buNone/>
            </a:pPr>
            <a:endParaRPr lang="en-US" sz="1400" smtClean="0"/>
          </a:p>
          <a:p>
            <a:pPr algn="l" rtl="0" eaLnBrk="1" hangingPunct="1">
              <a:buFontTx/>
              <a:buNone/>
            </a:pPr>
            <a:r>
              <a:rPr lang="en-US" sz="1400" smtClean="0">
                <a:hlinkClick r:id="rId5"/>
              </a:rPr>
              <a:t>http://www.agendaweb.org/verb.htm</a:t>
            </a:r>
            <a:endParaRPr lang="he-IL" sz="1400" smtClean="0"/>
          </a:p>
          <a:p>
            <a:pPr algn="l" rtl="0" eaLnBrk="1" hangingPunct="1">
              <a:buFontTx/>
              <a:buNone/>
            </a:pPr>
            <a:endParaRPr lang="pt-BR" sz="1400" smtClean="0"/>
          </a:p>
        </p:txBody>
      </p:sp>
    </p:spTree>
  </p:cSld>
  <p:clrMapOvr>
    <a:masterClrMapping/>
  </p:clrMapOvr>
  <p:transition spd="slow" advTm="10000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756320"/>
          </a:xfrm>
        </p:spPr>
        <p:txBody>
          <a:bodyPr/>
          <a:lstStyle/>
          <a:p>
            <a:pPr eaLnBrk="1" hangingPunct="1"/>
            <a:r>
              <a:rPr lang="en-US" sz="4800" dirty="0" smtClean="0">
                <a:solidFill>
                  <a:schemeClr val="tx2"/>
                </a:solidFill>
              </a:rPr>
              <a:t>It </a:t>
            </a:r>
            <a:r>
              <a:rPr lang="en-US" sz="4800" dirty="0" smtClean="0">
                <a:solidFill>
                  <a:schemeClr val="tx2"/>
                </a:solidFill>
                <a:latin typeface="Arial" charset="0"/>
              </a:rPr>
              <a:t>‘</a:t>
            </a:r>
            <a:r>
              <a:rPr lang="en-US" sz="4800" dirty="0" smtClean="0">
                <a:solidFill>
                  <a:schemeClr val="tx2"/>
                </a:solidFill>
              </a:rPr>
              <a:t>s always like this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052737"/>
            <a:ext cx="7696200" cy="5040560"/>
          </a:xfrm>
        </p:spPr>
        <p:txBody>
          <a:bodyPr/>
          <a:lstStyle/>
          <a:p>
            <a:pPr lvl="4" eaLnBrk="1" hangingPunct="1">
              <a:buFontTx/>
              <a:buNone/>
            </a:pPr>
            <a:endParaRPr lang="en-US" dirty="0" smtClean="0"/>
          </a:p>
        </p:txBody>
      </p:sp>
      <p:pic>
        <p:nvPicPr>
          <p:cNvPr id="4100" name="Picture 4" descr="MCj0312402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519" y="2408293"/>
            <a:ext cx="2232025" cy="2179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4285862" y="1057275"/>
            <a:ext cx="1223962" cy="1295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always</a:t>
            </a:r>
          </a:p>
        </p:txBody>
      </p:sp>
      <p:sp>
        <p:nvSpPr>
          <p:cNvPr id="4102" name="AutoShape 9"/>
          <p:cNvSpPr>
            <a:spLocks noChangeArrowheads="1"/>
          </p:cNvSpPr>
          <p:nvPr/>
        </p:nvSpPr>
        <p:spPr bwMode="auto">
          <a:xfrm>
            <a:off x="2393936" y="2175302"/>
            <a:ext cx="1152525" cy="11525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on </a:t>
            </a:r>
          </a:p>
          <a:p>
            <a:pPr algn="ctr"/>
            <a:r>
              <a:rPr lang="en-US" dirty="0"/>
              <a:t>Mondays</a:t>
            </a:r>
          </a:p>
        </p:txBody>
      </p:sp>
      <p:sp>
        <p:nvSpPr>
          <p:cNvPr id="4103" name="AutoShape 12"/>
          <p:cNvSpPr>
            <a:spLocks noChangeArrowheads="1"/>
          </p:cNvSpPr>
          <p:nvPr/>
        </p:nvSpPr>
        <p:spPr bwMode="auto">
          <a:xfrm>
            <a:off x="5807189" y="2921848"/>
            <a:ext cx="1152525" cy="11525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sometimes</a:t>
            </a:r>
          </a:p>
        </p:txBody>
      </p:sp>
      <p:sp>
        <p:nvSpPr>
          <p:cNvPr id="4104" name="AutoShape 14"/>
          <p:cNvSpPr>
            <a:spLocks noChangeArrowheads="1"/>
          </p:cNvSpPr>
          <p:nvPr/>
        </p:nvSpPr>
        <p:spPr bwMode="auto">
          <a:xfrm>
            <a:off x="5346527" y="1820757"/>
            <a:ext cx="1152525" cy="11525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never</a:t>
            </a:r>
          </a:p>
        </p:txBody>
      </p:sp>
      <p:sp>
        <p:nvSpPr>
          <p:cNvPr id="4105" name="AutoShape 15"/>
          <p:cNvSpPr>
            <a:spLocks noChangeArrowheads="1"/>
          </p:cNvSpPr>
          <p:nvPr/>
        </p:nvSpPr>
        <p:spPr bwMode="auto">
          <a:xfrm>
            <a:off x="5317944" y="4030223"/>
            <a:ext cx="1152525" cy="11525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often</a:t>
            </a:r>
          </a:p>
        </p:txBody>
      </p:sp>
      <p:sp>
        <p:nvSpPr>
          <p:cNvPr id="4106" name="AutoShape 16"/>
          <p:cNvSpPr>
            <a:spLocks noChangeArrowheads="1"/>
          </p:cNvSpPr>
          <p:nvPr/>
        </p:nvSpPr>
        <p:spPr bwMode="auto">
          <a:xfrm>
            <a:off x="3169057" y="4364831"/>
            <a:ext cx="1152525" cy="11525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 err="1" smtClean="0"/>
              <a:t>seldon</a:t>
            </a:r>
            <a:endParaRPr lang="en-US" dirty="0"/>
          </a:p>
        </p:txBody>
      </p:sp>
      <p:sp>
        <p:nvSpPr>
          <p:cNvPr id="4107" name="AutoShape 19"/>
          <p:cNvSpPr>
            <a:spLocks noChangeArrowheads="1"/>
          </p:cNvSpPr>
          <p:nvPr/>
        </p:nvSpPr>
        <p:spPr bwMode="auto">
          <a:xfrm>
            <a:off x="4300473" y="4603209"/>
            <a:ext cx="1152525" cy="11525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usually</a:t>
            </a:r>
          </a:p>
        </p:txBody>
      </p:sp>
      <p:sp>
        <p:nvSpPr>
          <p:cNvPr id="4108" name="AutoShape 20"/>
          <p:cNvSpPr>
            <a:spLocks noChangeArrowheads="1"/>
          </p:cNvSpPr>
          <p:nvPr/>
        </p:nvSpPr>
        <p:spPr bwMode="auto">
          <a:xfrm>
            <a:off x="3145600" y="1289383"/>
            <a:ext cx="1152525" cy="11525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every day</a:t>
            </a:r>
          </a:p>
        </p:txBody>
      </p:sp>
      <p:sp>
        <p:nvSpPr>
          <p:cNvPr id="4109" name="AutoShape 25">
            <a:hlinkClick r:id="rId4" action="ppaction://hlinksldjump" highlightClick="1">
              <a:snd r:embed="rId5" name="arrow.wav"/>
            </a:hlinkClick>
          </p:cNvPr>
          <p:cNvSpPr>
            <a:spLocks noChangeArrowheads="1"/>
          </p:cNvSpPr>
          <p:nvPr/>
        </p:nvSpPr>
        <p:spPr bwMode="auto">
          <a:xfrm>
            <a:off x="0" y="4508500"/>
            <a:ext cx="1331913" cy="865188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1833" y="983923"/>
            <a:ext cx="8191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3442" y="5795168"/>
            <a:ext cx="1060665" cy="30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681" y="3300133"/>
            <a:ext cx="1127338" cy="307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9277" y="4508500"/>
            <a:ext cx="1169292" cy="31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7923" y="5032680"/>
            <a:ext cx="900407" cy="300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768" y="2175302"/>
            <a:ext cx="485775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1562" y="3761636"/>
            <a:ext cx="1066362" cy="341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AutoShape 5"/>
          <p:cNvSpPr>
            <a:spLocks noChangeArrowheads="1"/>
          </p:cNvSpPr>
          <p:nvPr/>
        </p:nvSpPr>
        <p:spPr bwMode="auto">
          <a:xfrm>
            <a:off x="2322499" y="3347243"/>
            <a:ext cx="1223962" cy="1295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 smtClean="0"/>
              <a:t>rarely</a:t>
            </a:r>
            <a:endParaRPr lang="en-US" dirty="0"/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2287" y="908383"/>
            <a:ext cx="8191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388" y="2408293"/>
            <a:ext cx="1903548" cy="53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10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animBg="1"/>
      <p:bldP spid="4102" grpId="0" animBg="1"/>
      <p:bldP spid="4103" grpId="0" animBg="1"/>
      <p:bldP spid="4104" grpId="0" animBg="1"/>
      <p:bldP spid="4105" grpId="0" animBg="1"/>
      <p:bldP spid="4106" grpId="0" animBg="1"/>
      <p:bldP spid="4107" grpId="0" animBg="1"/>
      <p:bldP spid="4108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260648"/>
            <a:ext cx="6870700" cy="1044575"/>
          </a:xfrm>
        </p:spPr>
        <p:txBody>
          <a:bodyPr/>
          <a:lstStyle/>
          <a:p>
            <a:pPr eaLnBrk="1" hangingPunct="1"/>
            <a:r>
              <a:rPr lang="en-US" sz="5400" dirty="0" smtClean="0">
                <a:solidFill>
                  <a:schemeClr val="hlink"/>
                </a:solidFill>
              </a:rPr>
              <a:t>PRESENT SIMPLE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628800"/>
            <a:ext cx="8056240" cy="3528392"/>
          </a:xfrm>
        </p:spPr>
        <p:txBody>
          <a:bodyPr/>
          <a:lstStyle/>
          <a:p>
            <a:pPr algn="l" rtl="0" eaLnBrk="1" hangingPunct="1">
              <a:buFontTx/>
              <a:buNone/>
            </a:pPr>
            <a:r>
              <a:rPr lang="en-US" dirty="0" smtClean="0"/>
              <a:t>We use the Present Simple to </a:t>
            </a:r>
            <a:r>
              <a:rPr lang="en-US" dirty="0" smtClean="0"/>
              <a:t>describe: </a:t>
            </a:r>
            <a:endParaRPr lang="en-US" dirty="0" smtClean="0"/>
          </a:p>
          <a:p>
            <a:pPr algn="l" rtl="0" eaLnBrk="1" hangingPunct="1">
              <a:buFont typeface="Wingdings" pitchFamily="2" charset="2"/>
              <a:buChar char="ü"/>
            </a:pPr>
            <a:r>
              <a:rPr lang="en-US" dirty="0" smtClean="0"/>
              <a:t>habits, </a:t>
            </a:r>
            <a:endParaRPr lang="en-US" dirty="0" smtClean="0"/>
          </a:p>
          <a:p>
            <a:pPr algn="l" rtl="0" eaLnBrk="1" hangingPunct="1">
              <a:buFont typeface="Wingdings" pitchFamily="2" charset="2"/>
              <a:buChar char="ü"/>
            </a:pPr>
            <a:r>
              <a:rPr lang="en-US" dirty="0" smtClean="0"/>
              <a:t>facts</a:t>
            </a:r>
            <a:r>
              <a:rPr lang="en-US" dirty="0" smtClean="0"/>
              <a:t>, </a:t>
            </a:r>
            <a:endParaRPr lang="en-US" dirty="0" smtClean="0"/>
          </a:p>
          <a:p>
            <a:pPr algn="l" rtl="0" eaLnBrk="1" hangingPunct="1">
              <a:buFont typeface="Wingdings" pitchFamily="2" charset="2"/>
              <a:buChar char="ü"/>
            </a:pPr>
            <a:r>
              <a:rPr lang="en-US" dirty="0" smtClean="0"/>
              <a:t>states </a:t>
            </a:r>
            <a:r>
              <a:rPr lang="en-US" dirty="0" smtClean="0"/>
              <a:t>and </a:t>
            </a:r>
            <a:r>
              <a:rPr lang="en-US" dirty="0" smtClean="0"/>
              <a:t>regular actions.</a:t>
            </a:r>
          </a:p>
          <a:p>
            <a:pPr algn="l" rtl="0" eaLnBrk="1" hangingPunct="1">
              <a:buFontTx/>
              <a:buNone/>
            </a:pPr>
            <a:endParaRPr lang="en-US" dirty="0" smtClean="0"/>
          </a:p>
          <a:p>
            <a:pPr algn="l" rtl="0" eaLnBrk="1" hangingPunct="1">
              <a:buFontTx/>
              <a:buNone/>
            </a:pPr>
            <a:r>
              <a:rPr lang="en-US" dirty="0" smtClean="0"/>
              <a:t>It is the most common tense in English.</a:t>
            </a:r>
          </a:p>
          <a:p>
            <a:pPr rtl="0" eaLnBrk="1" hangingPunct="1">
              <a:buFontTx/>
              <a:buNone/>
            </a:pPr>
            <a:endParaRPr lang="pt-BR" dirty="0" smtClean="0"/>
          </a:p>
        </p:txBody>
      </p:sp>
    </p:spTree>
  </p:cSld>
  <p:clrMapOvr>
    <a:masterClrMapping/>
  </p:clrMapOvr>
  <p:transition spd="slow" advTm="25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116013"/>
          </a:xfrm>
        </p:spPr>
        <p:txBody>
          <a:bodyPr/>
          <a:lstStyle/>
          <a:p>
            <a:pPr eaLnBrk="1" hangingPunct="1"/>
            <a:r>
              <a:rPr lang="pt-BR" dirty="0" err="1" smtClean="0"/>
              <a:t>Pronouns</a:t>
            </a:r>
            <a:endParaRPr lang="pt-BR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00808"/>
            <a:ext cx="7696200" cy="3312368"/>
          </a:xfrm>
        </p:spPr>
        <p:txBody>
          <a:bodyPr/>
          <a:lstStyle/>
          <a:p>
            <a:pPr algn="l" rtl="0" eaLnBrk="1" hangingPunct="1">
              <a:buFontTx/>
              <a:buNone/>
            </a:pPr>
            <a:r>
              <a:rPr lang="en-US" sz="2800" dirty="0" smtClean="0"/>
              <a:t>We will divide the Pronouns into 2 groups. </a:t>
            </a:r>
          </a:p>
          <a:p>
            <a:pPr algn="l" rtl="0" eaLnBrk="1" hangingPunct="1">
              <a:buFontTx/>
              <a:buNone/>
            </a:pPr>
            <a:r>
              <a:rPr lang="en-US" sz="2800" u="sng" dirty="0" smtClean="0">
                <a:solidFill>
                  <a:schemeClr val="folHlink"/>
                </a:solidFill>
              </a:rPr>
              <a:t>1</a:t>
            </a:r>
            <a:r>
              <a:rPr lang="en-US" sz="2800" u="sng" baseline="30000" dirty="0" smtClean="0">
                <a:solidFill>
                  <a:schemeClr val="folHlink"/>
                </a:solidFill>
              </a:rPr>
              <a:t>st</a:t>
            </a:r>
            <a:r>
              <a:rPr lang="en-US" sz="2800" u="sng" dirty="0" smtClean="0">
                <a:solidFill>
                  <a:schemeClr val="folHlink"/>
                </a:solidFill>
              </a:rPr>
              <a:t> Group:</a:t>
            </a:r>
          </a:p>
          <a:p>
            <a:pPr algn="l" rtl="0" eaLnBrk="1" hangingPunct="1">
              <a:buFontTx/>
              <a:buNone/>
            </a:pPr>
            <a:r>
              <a:rPr lang="en-US" sz="2800" dirty="0" smtClean="0">
                <a:solidFill>
                  <a:schemeClr val="folHlink"/>
                </a:solidFill>
              </a:rPr>
              <a:t>I </a:t>
            </a:r>
            <a:r>
              <a:rPr lang="en-US" sz="2800" dirty="0" smtClean="0">
                <a:solidFill>
                  <a:schemeClr val="folHlink"/>
                </a:solidFill>
              </a:rPr>
              <a:t>You We They</a:t>
            </a:r>
          </a:p>
          <a:p>
            <a:pPr algn="l" rtl="0" eaLnBrk="1" hangingPunct="1">
              <a:buFontTx/>
              <a:buNone/>
            </a:pPr>
            <a:endParaRPr lang="en-US" sz="2800" dirty="0" smtClean="0">
              <a:solidFill>
                <a:schemeClr val="tx2"/>
              </a:solidFill>
            </a:endParaRPr>
          </a:p>
          <a:p>
            <a:pPr algn="l" rtl="0" eaLnBrk="1" hangingPunct="1">
              <a:buFontTx/>
              <a:buNone/>
            </a:pPr>
            <a:r>
              <a:rPr lang="en-US" sz="2800" u="sng" dirty="0" smtClean="0">
                <a:solidFill>
                  <a:schemeClr val="tx2"/>
                </a:solidFill>
              </a:rPr>
              <a:t>2</a:t>
            </a:r>
            <a:r>
              <a:rPr lang="en-US" sz="2800" u="sng" baseline="30000" dirty="0" smtClean="0">
                <a:solidFill>
                  <a:schemeClr val="tx2"/>
                </a:solidFill>
              </a:rPr>
              <a:t>nd</a:t>
            </a:r>
            <a:r>
              <a:rPr lang="en-US" sz="2800" u="sng" dirty="0" smtClean="0">
                <a:solidFill>
                  <a:schemeClr val="tx2"/>
                </a:solidFill>
              </a:rPr>
              <a:t> Group:</a:t>
            </a:r>
            <a:endParaRPr lang="en-US" sz="2800" u="sng" dirty="0">
              <a:solidFill>
                <a:schemeClr val="tx2"/>
              </a:solidFill>
            </a:endParaRPr>
          </a:p>
          <a:p>
            <a:pPr algn="l" rtl="0" eaLnBrk="1" hangingPunct="1">
              <a:buFontTx/>
              <a:buNone/>
            </a:pPr>
            <a:r>
              <a:rPr lang="en-US" sz="2800" dirty="0" smtClean="0">
                <a:solidFill>
                  <a:schemeClr val="tx2"/>
                </a:solidFill>
              </a:rPr>
              <a:t>He  </a:t>
            </a:r>
            <a:r>
              <a:rPr lang="en-US" sz="2800" dirty="0" smtClean="0">
                <a:solidFill>
                  <a:schemeClr val="tx2"/>
                </a:solidFill>
              </a:rPr>
              <a:t>She  It</a:t>
            </a:r>
          </a:p>
          <a:p>
            <a:pPr algn="l" rtl="0" eaLnBrk="1" hangingPunct="1">
              <a:buFontTx/>
              <a:buNone/>
            </a:pPr>
            <a:endParaRPr lang="en-US" sz="28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 advTm="10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0648"/>
            <a:ext cx="7696200" cy="6192687"/>
          </a:xfrm>
        </p:spPr>
        <p:txBody>
          <a:bodyPr/>
          <a:lstStyle/>
          <a:p>
            <a:pPr algn="ctr" rtl="0" eaLnBrk="1" hangingPunct="1">
              <a:lnSpc>
                <a:spcPct val="90000"/>
              </a:lnSpc>
              <a:buFontTx/>
              <a:buNone/>
            </a:pPr>
            <a:r>
              <a:rPr lang="he-IL" sz="1400" dirty="0" smtClean="0"/>
              <a:t> </a:t>
            </a:r>
            <a:r>
              <a:rPr lang="en-US" sz="3600" b="1" dirty="0" smtClean="0">
                <a:solidFill>
                  <a:srgbClr val="FD3FD9"/>
                </a:solidFill>
              </a:rPr>
              <a:t>Positive </a:t>
            </a:r>
            <a:r>
              <a:rPr lang="en-US" sz="3600" b="1" dirty="0" smtClean="0">
                <a:solidFill>
                  <a:srgbClr val="FD3FD9"/>
                </a:solidFill>
              </a:rPr>
              <a:t>Sentences</a:t>
            </a:r>
            <a:endParaRPr lang="en-US" sz="1400" dirty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sz="1400" dirty="0" smtClean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sz="1400" dirty="0" smtClean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he-IL" sz="1400" dirty="0" smtClean="0"/>
              <a:t> </a:t>
            </a:r>
            <a:r>
              <a:rPr lang="en-US" sz="1400" dirty="0" smtClean="0"/>
              <a:t>                                             </a:t>
            </a:r>
            <a:r>
              <a:rPr lang="en-US" sz="4400" dirty="0" smtClean="0"/>
              <a:t>+              +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sz="1000" dirty="0" smtClean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sz="1000" dirty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sz="1000" dirty="0" smtClean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sz="3000" dirty="0" smtClean="0"/>
              <a:t>    The </a:t>
            </a:r>
            <a:r>
              <a:rPr lang="en-US" sz="3000" dirty="0" smtClean="0"/>
              <a:t>boys     </a:t>
            </a:r>
            <a:r>
              <a:rPr lang="en-US" sz="3000" dirty="0" smtClean="0"/>
              <a:t>       </a:t>
            </a:r>
            <a:r>
              <a:rPr lang="en-US" sz="3000" dirty="0" smtClean="0"/>
              <a:t>play              soccer.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sz="2000" dirty="0" smtClean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sz="3000" dirty="0" smtClean="0"/>
              <a:t>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sz="3000" dirty="0" smtClean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sz="3000" dirty="0" smtClean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sz="1200" dirty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sz="3000" dirty="0" smtClean="0"/>
              <a:t>       John               play</a:t>
            </a:r>
            <a:r>
              <a:rPr lang="en-US" sz="30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sz="3000" dirty="0" smtClean="0"/>
              <a:t>             soccer.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sz="3000" dirty="0" smtClean="0"/>
              <a:t>           *most </a:t>
            </a:r>
            <a:r>
              <a:rPr lang="en-US" sz="3000" dirty="0" err="1" smtClean="0"/>
              <a:t>os</a:t>
            </a:r>
            <a:r>
              <a:rPr lang="en-US" sz="3000" dirty="0" smtClean="0"/>
              <a:t> the verbs add S to   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sz="3000" dirty="0"/>
              <a:t> </a:t>
            </a:r>
            <a:r>
              <a:rPr lang="en-US" sz="3000" dirty="0" smtClean="0"/>
              <a:t>            </a:t>
            </a:r>
            <a:r>
              <a:rPr lang="en-US" sz="3000" dirty="0" smtClean="0"/>
              <a:t>he/she/it</a:t>
            </a:r>
            <a:endParaRPr lang="en-US" sz="3000" dirty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sz="3000" dirty="0" smtClean="0"/>
              <a:t>           </a:t>
            </a:r>
            <a:endParaRPr lang="en-US" sz="3000" dirty="0" smtClean="0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899592" y="836712"/>
            <a:ext cx="2232025" cy="1584177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400" b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Subject</a:t>
            </a:r>
          </a:p>
          <a:p>
            <a:pPr algn="ctr">
              <a:defRPr/>
            </a:pPr>
            <a:endParaRPr lang="en-US" sz="1200" b="1" u="sng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defRPr/>
            </a:pPr>
            <a:r>
              <a:rPr lang="en-US" sz="2400" b="1" dirty="0">
                <a:solidFill>
                  <a:schemeClr val="folHlink"/>
                </a:solidFill>
              </a:rPr>
              <a:t>I</a:t>
            </a:r>
          </a:p>
          <a:p>
            <a:pPr algn="ctr">
              <a:defRPr/>
            </a:pPr>
            <a:r>
              <a:rPr lang="en-US" sz="2400" b="1" dirty="0">
                <a:solidFill>
                  <a:schemeClr val="folHlink"/>
                </a:solidFill>
              </a:rPr>
              <a:t>You We They</a:t>
            </a:r>
          </a:p>
        </p:txBody>
      </p:sp>
      <p:sp>
        <p:nvSpPr>
          <p:cNvPr id="7172" name="Rectangle 6"/>
          <p:cNvSpPr>
            <a:spLocks noChangeArrowheads="1"/>
          </p:cNvSpPr>
          <p:nvPr/>
        </p:nvSpPr>
        <p:spPr bwMode="auto">
          <a:xfrm>
            <a:off x="3635375" y="836711"/>
            <a:ext cx="1873250" cy="1584177"/>
          </a:xfrm>
          <a:prstGeom prst="rect">
            <a:avLst/>
          </a:prstGeom>
          <a:solidFill>
            <a:srgbClr val="BDCB9B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u="sng" dirty="0"/>
              <a:t>verb1</a:t>
            </a:r>
          </a:p>
          <a:p>
            <a:pPr algn="ctr"/>
            <a:endParaRPr lang="en-US" sz="2400" b="1" dirty="0"/>
          </a:p>
          <a:p>
            <a:pPr algn="ctr"/>
            <a:r>
              <a:rPr lang="pt-BR" sz="2400" b="1" dirty="0" smtClean="0"/>
              <a:t>play</a:t>
            </a:r>
            <a:endParaRPr lang="en-US" sz="2400" b="1" dirty="0"/>
          </a:p>
        </p:txBody>
      </p:sp>
      <p:sp>
        <p:nvSpPr>
          <p:cNvPr id="7173" name="Rectangle 8"/>
          <p:cNvSpPr>
            <a:spLocks noChangeArrowheads="1"/>
          </p:cNvSpPr>
          <p:nvPr/>
        </p:nvSpPr>
        <p:spPr bwMode="auto">
          <a:xfrm>
            <a:off x="6228184" y="836712"/>
            <a:ext cx="1873250" cy="158417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u="sng" dirty="0" smtClean="0"/>
              <a:t>Rest </a:t>
            </a:r>
            <a:r>
              <a:rPr lang="en-US" sz="2400" b="1" u="sng" dirty="0"/>
              <a:t>of the </a:t>
            </a:r>
          </a:p>
          <a:p>
            <a:pPr algn="ctr"/>
            <a:r>
              <a:rPr lang="en-US" sz="2400" b="1" u="sng" dirty="0" smtClean="0"/>
              <a:t>sentence</a:t>
            </a:r>
            <a:r>
              <a:rPr lang="pt-BR" sz="2400" b="1" dirty="0" smtClean="0"/>
              <a:t> </a:t>
            </a:r>
          </a:p>
          <a:p>
            <a:pPr algn="ctr"/>
            <a:endParaRPr lang="pt-BR" sz="1200" b="1" dirty="0" smtClean="0"/>
          </a:p>
          <a:p>
            <a:pPr algn="ctr"/>
            <a:r>
              <a:rPr lang="pt-BR" sz="2400" b="1" dirty="0"/>
              <a:t>s</a:t>
            </a:r>
            <a:r>
              <a:rPr lang="pt-BR" sz="2400" b="1" dirty="0" smtClean="0"/>
              <a:t>occer.</a:t>
            </a:r>
            <a:r>
              <a:rPr lang="pt-BR" sz="2400" b="1" dirty="0" smtClean="0"/>
              <a:t> </a:t>
            </a:r>
            <a:endParaRPr lang="pt-BR" sz="2400" b="1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874897" y="3501008"/>
            <a:ext cx="2232025" cy="1584177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400" b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Subject</a:t>
            </a:r>
          </a:p>
          <a:p>
            <a:pPr algn="ctr">
              <a:defRPr/>
            </a:pPr>
            <a:endParaRPr lang="en-US" sz="1200" b="1" u="sng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defRPr/>
            </a:pPr>
            <a:r>
              <a:rPr lang="en-US" sz="2400" b="1" dirty="0" smtClean="0">
                <a:solidFill>
                  <a:schemeClr val="folHlink"/>
                </a:solidFill>
              </a:rPr>
              <a:t>He/ She/ It</a:t>
            </a:r>
            <a:endParaRPr lang="en-US" sz="2400" b="1" dirty="0">
              <a:solidFill>
                <a:schemeClr val="folHlink"/>
              </a:solidFill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3653519" y="3501008"/>
            <a:ext cx="1873250" cy="1584177"/>
          </a:xfrm>
          <a:prstGeom prst="rect">
            <a:avLst/>
          </a:prstGeom>
          <a:solidFill>
            <a:srgbClr val="BDCB9B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u="sng" dirty="0"/>
              <a:t>verb1</a:t>
            </a:r>
          </a:p>
          <a:p>
            <a:pPr algn="ctr"/>
            <a:endParaRPr lang="en-US" sz="2400" b="1" dirty="0"/>
          </a:p>
          <a:p>
            <a:pPr algn="ctr"/>
            <a:r>
              <a:rPr lang="pt-BR" sz="2400" b="1" dirty="0" smtClean="0"/>
              <a:t>play</a:t>
            </a:r>
            <a:r>
              <a:rPr lang="pt-BR" sz="2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endParaRPr lang="en-US" sz="24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196099" y="3501007"/>
            <a:ext cx="1873250" cy="158417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u="sng" dirty="0"/>
              <a:t>Rest of the </a:t>
            </a:r>
          </a:p>
          <a:p>
            <a:pPr algn="ctr"/>
            <a:r>
              <a:rPr lang="en-US" sz="2400" b="1" u="sng" dirty="0"/>
              <a:t>sentence</a:t>
            </a:r>
            <a:r>
              <a:rPr lang="pt-BR" sz="2400" b="1" dirty="0"/>
              <a:t> </a:t>
            </a:r>
          </a:p>
          <a:p>
            <a:pPr algn="ctr"/>
            <a:endParaRPr lang="pt-BR" sz="1200" b="1" dirty="0"/>
          </a:p>
          <a:p>
            <a:pPr algn="ctr"/>
            <a:r>
              <a:rPr lang="pt-BR" sz="2400" b="1" dirty="0"/>
              <a:t>soccer. </a:t>
            </a:r>
            <a:endParaRPr lang="pt-BR" sz="2400" b="1" dirty="0"/>
          </a:p>
        </p:txBody>
      </p:sp>
    </p:spTree>
  </p:cSld>
  <p:clrMapOvr>
    <a:masterClrMapping/>
  </p:clrMapOvr>
  <p:transition spd="slow" advTm="10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17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7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17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17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17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17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  <p:bldP spid="7172" grpId="0" animBg="1"/>
      <p:bldP spid="7173" grpId="0" animBg="1"/>
      <p:bldP spid="6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2656"/>
            <a:ext cx="7489825" cy="72008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He </a:t>
            </a:r>
            <a:r>
              <a:rPr lang="en-US" sz="4000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She </a:t>
            </a:r>
            <a:r>
              <a:rPr lang="en-US" sz="4000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It (3</a:t>
            </a:r>
            <a:r>
              <a:rPr lang="en-US" sz="4000" u="sng" baseline="30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rd</a:t>
            </a:r>
            <a:r>
              <a:rPr lang="en-US" sz="4000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singular)</a:t>
            </a:r>
            <a:endParaRPr lang="en-US" sz="4000" u="sng" dirty="0" smtClean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635" y="1196752"/>
            <a:ext cx="7696200" cy="4608512"/>
          </a:xfrm>
        </p:spPr>
        <p:txBody>
          <a:bodyPr/>
          <a:lstStyle/>
          <a:p>
            <a:pPr marL="609600" indent="-609600" algn="l" rtl="0" eaLnBrk="1" hangingPunct="1">
              <a:buFontTx/>
              <a:buAutoNum type="arabicParenR"/>
            </a:pPr>
            <a:r>
              <a:rPr lang="en-US" dirty="0" smtClean="0"/>
              <a:t>We add </a:t>
            </a:r>
            <a:r>
              <a:rPr lang="en-US" dirty="0" err="1" smtClean="0">
                <a:solidFill>
                  <a:schemeClr val="tx2"/>
                </a:solidFill>
              </a:rPr>
              <a:t>es</a:t>
            </a:r>
            <a:r>
              <a:rPr lang="en-US" dirty="0" smtClean="0"/>
              <a:t> to the base form when the verb ends with </a:t>
            </a:r>
            <a:r>
              <a:rPr lang="en-US" dirty="0" err="1" smtClean="0">
                <a:solidFill>
                  <a:schemeClr val="tx2"/>
                </a:solidFill>
              </a:rPr>
              <a:t>ch</a:t>
            </a:r>
            <a:r>
              <a:rPr lang="en-US" dirty="0" smtClean="0">
                <a:solidFill>
                  <a:schemeClr val="tx2"/>
                </a:solidFill>
              </a:rPr>
              <a:t>, </a:t>
            </a:r>
            <a:r>
              <a:rPr lang="en-US" dirty="0" err="1" smtClean="0">
                <a:solidFill>
                  <a:schemeClr val="tx2"/>
                </a:solidFill>
              </a:rPr>
              <a:t>sh</a:t>
            </a:r>
            <a:r>
              <a:rPr lang="en-US" dirty="0" smtClean="0">
                <a:solidFill>
                  <a:schemeClr val="tx2"/>
                </a:solidFill>
              </a:rPr>
              <a:t>, s, x, z, o</a:t>
            </a:r>
          </a:p>
          <a:p>
            <a:pPr marL="609600" indent="-609600" algn="l" rtl="0" eaLnBrk="1" hangingPunct="1">
              <a:buFontTx/>
              <a:buNone/>
            </a:pPr>
            <a:r>
              <a:rPr lang="en-US" dirty="0" smtClean="0"/>
              <a:t>            watch              watch</a:t>
            </a:r>
            <a:r>
              <a:rPr lang="en-US" dirty="0" smtClean="0">
                <a:solidFill>
                  <a:schemeClr val="tx2"/>
                </a:solidFill>
              </a:rPr>
              <a:t>es</a:t>
            </a:r>
          </a:p>
          <a:p>
            <a:pPr marL="609600" indent="-609600" algn="l" rtl="0" eaLnBrk="1" hangingPunct="1">
              <a:buFontTx/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 marL="609600" indent="-609600" algn="l" rtl="0" eaLnBrk="1" hangingPunct="1">
              <a:buFontTx/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 marL="609600" indent="-609600" algn="l" rtl="0" eaLnBrk="1" hangingPunct="1">
              <a:buFontTx/>
              <a:buNone/>
            </a:pPr>
            <a:r>
              <a:rPr lang="en-US" dirty="0">
                <a:solidFill>
                  <a:schemeClr val="tx2"/>
                </a:solidFill>
              </a:rPr>
              <a:t>Kis</a:t>
            </a:r>
            <a:r>
              <a:rPr lang="en-US" u="sng" dirty="0">
                <a:solidFill>
                  <a:schemeClr val="tx2"/>
                </a:solidFill>
              </a:rPr>
              <a:t>s</a:t>
            </a:r>
            <a:r>
              <a:rPr lang="en-US" dirty="0">
                <a:solidFill>
                  <a:schemeClr val="tx2"/>
                </a:solidFill>
              </a:rPr>
              <a:t>    Wa</a:t>
            </a:r>
            <a:r>
              <a:rPr lang="en-US" u="sng" dirty="0">
                <a:solidFill>
                  <a:schemeClr val="tx2"/>
                </a:solidFill>
              </a:rPr>
              <a:t>sh</a:t>
            </a:r>
            <a:r>
              <a:rPr lang="en-US" dirty="0">
                <a:solidFill>
                  <a:schemeClr val="tx2"/>
                </a:solidFill>
              </a:rPr>
              <a:t>   Wat</a:t>
            </a:r>
            <a:r>
              <a:rPr lang="en-US" u="sng" dirty="0">
                <a:solidFill>
                  <a:schemeClr val="tx2"/>
                </a:solidFill>
              </a:rPr>
              <a:t>ch</a:t>
            </a:r>
            <a:r>
              <a:rPr lang="en-US" dirty="0">
                <a:solidFill>
                  <a:schemeClr val="tx2"/>
                </a:solidFill>
              </a:rPr>
              <a:t>  Rela</a:t>
            </a:r>
            <a:r>
              <a:rPr lang="en-US" u="sng" dirty="0">
                <a:solidFill>
                  <a:schemeClr val="tx2"/>
                </a:solidFill>
              </a:rPr>
              <a:t>x</a:t>
            </a:r>
            <a:r>
              <a:rPr lang="en-US" dirty="0">
                <a:solidFill>
                  <a:schemeClr val="tx2"/>
                </a:solidFill>
              </a:rPr>
              <a:t>   Buz</a:t>
            </a:r>
            <a:r>
              <a:rPr lang="en-US" u="sng" dirty="0">
                <a:solidFill>
                  <a:schemeClr val="tx2"/>
                </a:solidFill>
              </a:rPr>
              <a:t>z</a:t>
            </a:r>
          </a:p>
          <a:p>
            <a:pPr marL="609600" indent="-609600" algn="l" rtl="0" eaLnBrk="1" hangingPunct="1">
              <a:buFontTx/>
              <a:buNone/>
            </a:pPr>
            <a:r>
              <a:rPr lang="en-US" dirty="0">
                <a:solidFill>
                  <a:schemeClr val="tx2"/>
                </a:solidFill>
              </a:rPr>
              <a:t>Pis</a:t>
            </a:r>
            <a:r>
              <a:rPr lang="en-US" u="sng" dirty="0">
                <a:solidFill>
                  <a:schemeClr val="tx2"/>
                </a:solidFill>
              </a:rPr>
              <a:t>s</a:t>
            </a:r>
            <a:r>
              <a:rPr lang="en-US" dirty="0">
                <a:solidFill>
                  <a:schemeClr val="tx2"/>
                </a:solidFill>
              </a:rPr>
              <a:t>    Bru</a:t>
            </a:r>
            <a:r>
              <a:rPr lang="en-US" u="sng" dirty="0">
                <a:solidFill>
                  <a:schemeClr val="tx2"/>
                </a:solidFill>
              </a:rPr>
              <a:t>sh</a:t>
            </a:r>
            <a:r>
              <a:rPr lang="en-US" dirty="0">
                <a:solidFill>
                  <a:schemeClr val="tx2"/>
                </a:solidFill>
              </a:rPr>
              <a:t>   Cat</a:t>
            </a:r>
            <a:r>
              <a:rPr lang="en-US" u="sng" dirty="0">
                <a:solidFill>
                  <a:schemeClr val="tx2"/>
                </a:solidFill>
              </a:rPr>
              <a:t>ch</a:t>
            </a:r>
            <a:r>
              <a:rPr lang="en-US" dirty="0">
                <a:solidFill>
                  <a:schemeClr val="tx2"/>
                </a:solidFill>
              </a:rPr>
              <a:t>    Fi</a:t>
            </a:r>
            <a:r>
              <a:rPr lang="en-US" u="sng" dirty="0">
                <a:solidFill>
                  <a:schemeClr val="tx2"/>
                </a:solidFill>
              </a:rPr>
              <a:t>x</a:t>
            </a:r>
          </a:p>
          <a:p>
            <a:pPr marL="609600" indent="-609600" algn="l" rtl="0" eaLnBrk="1" hangingPunct="1">
              <a:buFontTx/>
              <a:buNone/>
            </a:pP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3648135" y="2636912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pic>
        <p:nvPicPr>
          <p:cNvPr id="9221" name="Picture 5" descr="MCj0350582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505459" y="3578493"/>
            <a:ext cx="1304925" cy="117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755576" y="3273514"/>
            <a:ext cx="863600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6444208" y="3273514"/>
            <a:ext cx="863600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Z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2123728" y="3273514"/>
            <a:ext cx="863600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 err="1"/>
              <a:t>Sh</a:t>
            </a:r>
            <a:endParaRPr lang="en-US" dirty="0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5076056" y="3273514"/>
            <a:ext cx="863600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X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648135" y="3273514"/>
            <a:ext cx="863600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 err="1"/>
              <a:t>Ch</a:t>
            </a:r>
            <a:endParaRPr lang="en-US" dirty="0"/>
          </a:p>
        </p:txBody>
      </p:sp>
      <p:sp>
        <p:nvSpPr>
          <p:cNvPr id="9227" name="AutoShape 13"/>
          <p:cNvSpPr>
            <a:spLocks noChangeArrowheads="1"/>
          </p:cNvSpPr>
          <p:nvPr/>
        </p:nvSpPr>
        <p:spPr bwMode="auto">
          <a:xfrm>
            <a:off x="8162684" y="2930793"/>
            <a:ext cx="647700" cy="64770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/>
              <a:t>O</a:t>
            </a:r>
          </a:p>
        </p:txBody>
      </p:sp>
    </p:spTree>
  </p:cSld>
  <p:clrMapOvr>
    <a:masterClrMapping/>
  </p:clrMapOvr>
  <p:transition spd="slow" advTm="20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9219" grpId="0" build="p"/>
      <p:bldP spid="9222" grpId="0" animBg="1"/>
      <p:bldP spid="9223" grpId="0" animBg="1"/>
      <p:bldP spid="9224" grpId="0" animBg="1"/>
      <p:bldP spid="9225" grpId="0" animBg="1"/>
      <p:bldP spid="92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476250"/>
            <a:ext cx="7702550" cy="5010150"/>
          </a:xfrm>
        </p:spPr>
        <p:txBody>
          <a:bodyPr/>
          <a:lstStyle/>
          <a:p>
            <a:pPr algn="l" rtl="0" eaLnBrk="1" hangingPunct="1">
              <a:buFontTx/>
              <a:buNone/>
            </a:pPr>
            <a:r>
              <a:rPr lang="en-US" sz="2800" smtClean="0"/>
              <a:t>2) When the verb ends with </a:t>
            </a:r>
            <a:r>
              <a:rPr lang="en-US" sz="2800" b="1" smtClean="0">
                <a:solidFill>
                  <a:schemeClr val="tx2"/>
                </a:solidFill>
              </a:rPr>
              <a:t>Y </a:t>
            </a:r>
            <a:r>
              <a:rPr lang="en-US" sz="2800" smtClean="0"/>
              <a:t>and there is a consonant before , we will drop it and add </a:t>
            </a:r>
            <a:r>
              <a:rPr lang="en-US" sz="2800" b="1" smtClean="0">
                <a:solidFill>
                  <a:schemeClr val="tx2"/>
                </a:solidFill>
              </a:rPr>
              <a:t>ies</a:t>
            </a:r>
          </a:p>
          <a:p>
            <a:pPr algn="l" rtl="0" eaLnBrk="1" hangingPunct="1">
              <a:buFontTx/>
              <a:buNone/>
            </a:pPr>
            <a:endParaRPr lang="en-US" sz="2800" b="1" smtClean="0">
              <a:solidFill>
                <a:schemeClr val="tx2"/>
              </a:solidFill>
            </a:endParaRPr>
          </a:p>
          <a:p>
            <a:pPr algn="l" rtl="0" eaLnBrk="1" hangingPunct="1">
              <a:buFontTx/>
              <a:buNone/>
            </a:pPr>
            <a:r>
              <a:rPr lang="en-US" sz="2800" smtClean="0">
                <a:solidFill>
                  <a:schemeClr val="tx2"/>
                </a:solidFill>
              </a:rPr>
              <a:t>      </a:t>
            </a:r>
            <a:r>
              <a:rPr lang="en-US" sz="2800" b="1" smtClean="0"/>
              <a:t>fly             fl          fl</a:t>
            </a:r>
            <a:r>
              <a:rPr lang="en-US" sz="2800" b="1" smtClean="0">
                <a:solidFill>
                  <a:schemeClr val="tx2"/>
                </a:solidFill>
              </a:rPr>
              <a:t>ies</a:t>
            </a:r>
          </a:p>
          <a:p>
            <a:pPr algn="l" rtl="0" eaLnBrk="1" hangingPunct="1">
              <a:buFontTx/>
              <a:buNone/>
            </a:pPr>
            <a:endParaRPr lang="en-US" sz="2800" b="1" smtClean="0">
              <a:solidFill>
                <a:schemeClr val="tx2"/>
              </a:solidFill>
            </a:endParaRPr>
          </a:p>
          <a:p>
            <a:pPr algn="l" rtl="0" eaLnBrk="1" hangingPunct="1">
              <a:buFontTx/>
              <a:buNone/>
            </a:pPr>
            <a:r>
              <a:rPr lang="en-US" sz="2800" smtClean="0"/>
              <a:t>3) When a verb ends with </a:t>
            </a:r>
            <a:r>
              <a:rPr lang="en-US" sz="2800" b="1" smtClean="0">
                <a:solidFill>
                  <a:schemeClr val="tx2"/>
                </a:solidFill>
              </a:rPr>
              <a:t>y </a:t>
            </a:r>
            <a:r>
              <a:rPr lang="en-US" sz="2800" smtClean="0"/>
              <a:t>and there is a vowel before, we will NOT drop the y and add just </a:t>
            </a:r>
            <a:r>
              <a:rPr lang="en-US" sz="2800" b="1" smtClean="0">
                <a:solidFill>
                  <a:schemeClr val="tx2"/>
                </a:solidFill>
              </a:rPr>
              <a:t>s</a:t>
            </a:r>
          </a:p>
          <a:p>
            <a:pPr algn="l" rtl="0" eaLnBrk="1" hangingPunct="1">
              <a:buFontTx/>
              <a:buNone/>
            </a:pPr>
            <a:r>
              <a:rPr lang="en-US" sz="2800" b="1" smtClean="0"/>
              <a:t>    play             play</a:t>
            </a:r>
            <a:r>
              <a:rPr lang="en-US" sz="2800" b="1" smtClean="0">
                <a:solidFill>
                  <a:schemeClr val="tx2"/>
                </a:solidFill>
              </a:rPr>
              <a:t>s</a:t>
            </a:r>
          </a:p>
        </p:txBody>
      </p:sp>
      <p:pic>
        <p:nvPicPr>
          <p:cNvPr id="10243" name="Picture 9" descr="fairy"/>
          <p:cNvPicPr>
            <a:picLocks noGrp="1" noChangeAspect="1" noChangeArrowheads="1" noCrop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44208" y="1689100"/>
            <a:ext cx="1857375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1979613" y="2565400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4643438" y="2565400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pic>
        <p:nvPicPr>
          <p:cNvPr id="10246" name="Picture 15" descr="fairy"/>
          <p:cNvPicPr>
            <a:picLocks noGrp="1" noChangeAspect="1" noChangeArrowheads="1" noCrop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80112" y="4293096"/>
            <a:ext cx="1857375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 advTm="10000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LET</a:t>
            </a:r>
            <a:r>
              <a:rPr lang="en-US" b="1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’</a:t>
            </a:r>
            <a:r>
              <a:rPr lang="en-US" b="1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   PRACTISE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68413"/>
            <a:ext cx="7696200" cy="4392835"/>
          </a:xfrm>
        </p:spPr>
        <p:txBody>
          <a:bodyPr/>
          <a:lstStyle/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/>
              <a:t>Fill in :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AutoNum type="arabicParenR"/>
            </a:pPr>
            <a:r>
              <a:rPr lang="en-US" sz="3300" dirty="0" smtClean="0"/>
              <a:t>My brother sometimes _____ (go) fishing.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/>
              <a:t>2) The dolls _____ (sit) on the shelf.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/>
              <a:t>3) The boys ______ (play) on the beach every summer.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/>
              <a:t>4) The girl ______ (brush) her hair twice a day.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4901" y="1775658"/>
            <a:ext cx="971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5894" y="2780928"/>
            <a:ext cx="619125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7782" y="3284984"/>
            <a:ext cx="8953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7050" y="4365104"/>
            <a:ext cx="1504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10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LET</a:t>
            </a: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’</a:t>
            </a: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   PRACTISE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5656" y="1268760"/>
            <a:ext cx="6978352" cy="5184923"/>
          </a:xfrm>
        </p:spPr>
        <p:txBody>
          <a:bodyPr/>
          <a:lstStyle/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5) Karoline _______ (study) English every day.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6) Bob and Tom ________ (watch) TV in the afternoon.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7) The sun ________ (shine) all day.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8) Miss Silva __________ (wash) her hair twice a week.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9) The students _________ (go) home at 12h.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/>
              <a:t> </a:t>
            </a:r>
            <a:r>
              <a:rPr lang="en-US" sz="3100" dirty="0" smtClean="0"/>
              <a:t>   10) I _________ (visit) my relatives every year.</a:t>
            </a:r>
            <a:endParaRPr lang="en-US" sz="3100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1268760"/>
            <a:ext cx="1457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204864"/>
            <a:ext cx="119062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113" y="3144725"/>
            <a:ext cx="124777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6566" y="3717032"/>
            <a:ext cx="142875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6707" y="4581128"/>
            <a:ext cx="4476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517232"/>
            <a:ext cx="8858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102923"/>
      </p:ext>
    </p:extLst>
  </p:cSld>
  <p:clrMapOvr>
    <a:masterClrMapping/>
  </p:clrMapOvr>
  <p:transition spd="slow" advTm="10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</p:bld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Arial"/>
      </a:majorFont>
      <a:minorFont>
        <a:latin typeface="Comic Sans MS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  <a:cs typeface="Arial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322</TotalTime>
  <Words>440</Words>
  <Application>Microsoft Office PowerPoint</Application>
  <PresentationFormat>Apresentação na tela (4:3)</PresentationFormat>
  <Paragraphs>133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Crayons</vt:lpstr>
      <vt:lpstr>PRESENT SIMPLE</vt:lpstr>
      <vt:lpstr>It ‘s always like this</vt:lpstr>
      <vt:lpstr>PRESENT SIMPLE</vt:lpstr>
      <vt:lpstr>Pronouns</vt:lpstr>
      <vt:lpstr>Apresentação do PowerPoint</vt:lpstr>
      <vt:lpstr>He She It (3rd singular)</vt:lpstr>
      <vt:lpstr>Apresentação do PowerPoint</vt:lpstr>
      <vt:lpstr>LET’S   PRACTISE</vt:lpstr>
      <vt:lpstr>LET’S   PRACTISE</vt:lpstr>
      <vt:lpstr>Apresentação do PowerPoint</vt:lpstr>
      <vt:lpstr>Check Yourself</vt:lpstr>
    </vt:vector>
  </TitlesOfParts>
  <Company>**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SIMPLE</dc:title>
  <dc:creator>Ofek</dc:creator>
  <cp:lastModifiedBy>Windows XP</cp:lastModifiedBy>
  <cp:revision>21</cp:revision>
  <dcterms:created xsi:type="dcterms:W3CDTF">2004-11-07T10:23:31Z</dcterms:created>
  <dcterms:modified xsi:type="dcterms:W3CDTF">2013-09-08T01:07:41Z</dcterms:modified>
</cp:coreProperties>
</file>