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257" r:id="rId2"/>
    <p:sldId id="356" r:id="rId3"/>
    <p:sldId id="363" r:id="rId4"/>
    <p:sldId id="390" r:id="rId5"/>
    <p:sldId id="364" r:id="rId6"/>
    <p:sldId id="391" r:id="rId7"/>
    <p:sldId id="365" r:id="rId8"/>
    <p:sldId id="392" r:id="rId9"/>
    <p:sldId id="371" r:id="rId10"/>
    <p:sldId id="366" r:id="rId11"/>
    <p:sldId id="393" r:id="rId12"/>
    <p:sldId id="372" r:id="rId13"/>
    <p:sldId id="373" r:id="rId14"/>
    <p:sldId id="374" r:id="rId15"/>
    <p:sldId id="378" r:id="rId16"/>
    <p:sldId id="375" r:id="rId17"/>
    <p:sldId id="376" r:id="rId18"/>
    <p:sldId id="377" r:id="rId19"/>
    <p:sldId id="379" r:id="rId20"/>
    <p:sldId id="367" r:id="rId21"/>
    <p:sldId id="368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389" r:id="rId31"/>
    <p:sldId id="369" r:id="rId32"/>
    <p:sldId id="37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B3CA7-08DC-475C-B0A2-AE2CDE7E42D7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E241-04EB-4030-B96B-744F1BCE4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DE5012-491D-488C-A1B5-F6F1094DB14E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C32803-3119-4E99-853E-9670572438A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3284984"/>
            <a:ext cx="3600400" cy="936104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07504" y="3284984"/>
            <a:ext cx="4320480" cy="273630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pt-BR" b="1" dirty="0" smtClean="0"/>
              <a:t>: </a:t>
            </a:r>
            <a:r>
              <a:rPr lang="pt-BR" dirty="0" smtClean="0"/>
              <a:t>Cristiane 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cristiane.cruz@ifrn.edu.br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Site: </a:t>
            </a:r>
            <a:r>
              <a:rPr lang="pt-BR" dirty="0" smtClean="0"/>
              <a:t>http</a:t>
            </a:r>
            <a:r>
              <a:rPr lang="pt-BR" dirty="0"/>
              <a:t>://docente.ifrn.edu.br/docente/cristianecruz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/>
              <a:t>Cristiane de Brito Cruz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t-BR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Twitter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pt-BR" dirty="0" smtClean="0"/>
              <a:t>@chris_divine09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2656"/>
            <a:ext cx="4070283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72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58354" y="984502"/>
            <a:ext cx="2933526" cy="369331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Afirmativa</a:t>
            </a:r>
            <a:r>
              <a:rPr lang="en-US" sz="2600" b="1" dirty="0" smtClean="0"/>
              <a:t>:		</a:t>
            </a:r>
          </a:p>
          <a:p>
            <a:r>
              <a:rPr lang="en-US" sz="2600" dirty="0" smtClean="0"/>
              <a:t>I  work   </a:t>
            </a:r>
          </a:p>
          <a:p>
            <a:r>
              <a:rPr lang="en-US" sz="2600" dirty="0" smtClean="0"/>
              <a:t>You work</a:t>
            </a:r>
          </a:p>
          <a:p>
            <a:r>
              <a:rPr lang="en-US" sz="2600" u="sng" dirty="0" smtClean="0"/>
              <a:t>He works</a:t>
            </a:r>
          </a:p>
          <a:p>
            <a:r>
              <a:rPr lang="en-US" sz="2600" u="sng" dirty="0" smtClean="0"/>
              <a:t>She works</a:t>
            </a:r>
          </a:p>
          <a:p>
            <a:r>
              <a:rPr lang="en-US" sz="2600" u="sng" dirty="0" smtClean="0"/>
              <a:t>It </a:t>
            </a:r>
            <a:r>
              <a:rPr lang="en-US" sz="2600" u="sng" dirty="0"/>
              <a:t>works</a:t>
            </a:r>
            <a:endParaRPr lang="en-US" sz="2600" u="sng" dirty="0" smtClean="0"/>
          </a:p>
          <a:p>
            <a:r>
              <a:rPr lang="en-US" sz="2600" dirty="0"/>
              <a:t>We </a:t>
            </a:r>
            <a:r>
              <a:rPr lang="en-US" sz="2600" dirty="0" smtClean="0"/>
              <a:t>work</a:t>
            </a:r>
          </a:p>
          <a:p>
            <a:r>
              <a:rPr lang="en-US" sz="2600" dirty="0" smtClean="0"/>
              <a:t>You work</a:t>
            </a:r>
          </a:p>
          <a:p>
            <a:r>
              <a:rPr lang="en-US" sz="2600" dirty="0"/>
              <a:t>They </a:t>
            </a:r>
            <a:r>
              <a:rPr lang="en-US" sz="2600" dirty="0" smtClean="0"/>
              <a:t>work</a:t>
            </a:r>
          </a:p>
        </p:txBody>
      </p:sp>
      <p:sp>
        <p:nvSpPr>
          <p:cNvPr id="3" name="Retângulo 2"/>
          <p:cNvSpPr/>
          <p:nvPr/>
        </p:nvSpPr>
        <p:spPr>
          <a:xfrm>
            <a:off x="2699792" y="980728"/>
            <a:ext cx="3456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</a:t>
            </a:r>
            <a:r>
              <a:rPr lang="en-US" sz="2600" b="1" dirty="0" smtClean="0"/>
              <a:t>:</a:t>
            </a:r>
          </a:p>
          <a:p>
            <a:r>
              <a:rPr lang="en-US" sz="2600" dirty="0" smtClean="0"/>
              <a:t>I  do not work</a:t>
            </a:r>
            <a:endParaRPr lang="en-US" sz="2600" dirty="0"/>
          </a:p>
          <a:p>
            <a:r>
              <a:rPr lang="en-US" sz="2600" dirty="0"/>
              <a:t>You do not </a:t>
            </a:r>
            <a:r>
              <a:rPr lang="en-US" sz="2600" dirty="0" smtClean="0"/>
              <a:t>work</a:t>
            </a:r>
            <a:endParaRPr lang="en-US" sz="2600" dirty="0"/>
          </a:p>
          <a:p>
            <a:r>
              <a:rPr lang="en-US" sz="2600" dirty="0"/>
              <a:t>He </a:t>
            </a:r>
            <a:r>
              <a:rPr lang="en-US" sz="2600" u="sng" dirty="0" smtClean="0"/>
              <a:t>does</a:t>
            </a:r>
            <a:r>
              <a:rPr lang="en-US" sz="2600" dirty="0" smtClean="0"/>
              <a:t> not </a:t>
            </a:r>
            <a:r>
              <a:rPr lang="en-US" sz="2600" u="sng" dirty="0" smtClean="0"/>
              <a:t>work</a:t>
            </a:r>
            <a:endParaRPr lang="en-US" sz="2600" u="sng" dirty="0"/>
          </a:p>
          <a:p>
            <a:r>
              <a:rPr lang="en-US" sz="2600" dirty="0"/>
              <a:t>She </a:t>
            </a:r>
            <a:r>
              <a:rPr lang="en-US" sz="2600" u="sng" dirty="0"/>
              <a:t>does</a:t>
            </a:r>
            <a:r>
              <a:rPr lang="en-US" sz="2600" dirty="0"/>
              <a:t> not </a:t>
            </a:r>
            <a:r>
              <a:rPr lang="en-US" sz="2600" u="sng" dirty="0"/>
              <a:t>work</a:t>
            </a:r>
          </a:p>
          <a:p>
            <a:r>
              <a:rPr lang="en-US" sz="2600" dirty="0" smtClean="0"/>
              <a:t>It </a:t>
            </a:r>
            <a:r>
              <a:rPr lang="en-US" sz="2600" u="sng" dirty="0"/>
              <a:t>does</a:t>
            </a:r>
            <a:r>
              <a:rPr lang="en-US" sz="2600" dirty="0"/>
              <a:t> not </a:t>
            </a:r>
            <a:r>
              <a:rPr lang="en-US" sz="2600" u="sng" dirty="0"/>
              <a:t>work</a:t>
            </a:r>
          </a:p>
          <a:p>
            <a:r>
              <a:rPr lang="en-US" sz="2600" dirty="0" smtClean="0"/>
              <a:t>We </a:t>
            </a:r>
            <a:r>
              <a:rPr lang="en-US" sz="2600" dirty="0"/>
              <a:t>do not work</a:t>
            </a:r>
          </a:p>
          <a:p>
            <a:r>
              <a:rPr lang="en-US" sz="2600" dirty="0" smtClean="0"/>
              <a:t>You </a:t>
            </a:r>
            <a:r>
              <a:rPr lang="en-US" sz="2600" dirty="0"/>
              <a:t>do not work</a:t>
            </a:r>
          </a:p>
          <a:p>
            <a:r>
              <a:rPr lang="en-US" sz="2600" dirty="0" smtClean="0"/>
              <a:t>They </a:t>
            </a:r>
            <a:r>
              <a:rPr lang="en-US" sz="2600" dirty="0"/>
              <a:t>do not </a:t>
            </a:r>
            <a:r>
              <a:rPr lang="en-US" sz="2600" dirty="0" smtClean="0"/>
              <a:t>work</a:t>
            </a:r>
            <a:endParaRPr lang="en-US" sz="3000" dirty="0"/>
          </a:p>
        </p:txBody>
      </p:sp>
      <p:sp>
        <p:nvSpPr>
          <p:cNvPr id="4" name="Retângulo 3"/>
          <p:cNvSpPr/>
          <p:nvPr/>
        </p:nvSpPr>
        <p:spPr>
          <a:xfrm>
            <a:off x="5950024" y="1004347"/>
            <a:ext cx="3086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Interrogativa</a:t>
            </a:r>
            <a:r>
              <a:rPr lang="en-US" sz="2600" b="1" dirty="0" smtClean="0"/>
              <a:t>:</a:t>
            </a:r>
          </a:p>
          <a:p>
            <a:r>
              <a:rPr lang="en-US" sz="2600" dirty="0" smtClean="0"/>
              <a:t>Do I  work?</a:t>
            </a:r>
            <a:endParaRPr lang="en-US" sz="2600" dirty="0"/>
          </a:p>
          <a:p>
            <a:r>
              <a:rPr lang="en-US" sz="2600" dirty="0" smtClean="0"/>
              <a:t>Do you work?</a:t>
            </a:r>
            <a:endParaRPr lang="en-US" sz="2600" dirty="0"/>
          </a:p>
          <a:p>
            <a:r>
              <a:rPr lang="en-US" sz="2600" u="sng" dirty="0" smtClean="0"/>
              <a:t>Does</a:t>
            </a:r>
            <a:r>
              <a:rPr lang="en-US" sz="2600" dirty="0" smtClean="0"/>
              <a:t> he </a:t>
            </a:r>
            <a:r>
              <a:rPr lang="en-US" sz="2600" u="sng" dirty="0" smtClean="0"/>
              <a:t>work</a:t>
            </a:r>
            <a:r>
              <a:rPr lang="en-US" sz="2600" dirty="0" smtClean="0"/>
              <a:t>?</a:t>
            </a:r>
            <a:endParaRPr lang="en-US" sz="2600" dirty="0"/>
          </a:p>
          <a:p>
            <a:r>
              <a:rPr lang="en-US" sz="2600" u="sng" dirty="0" smtClean="0"/>
              <a:t>Does</a:t>
            </a:r>
            <a:r>
              <a:rPr lang="en-US" sz="2600" dirty="0" smtClean="0"/>
              <a:t> she </a:t>
            </a:r>
            <a:r>
              <a:rPr lang="en-US" sz="2600" u="sng" dirty="0"/>
              <a:t>work</a:t>
            </a:r>
            <a:r>
              <a:rPr lang="en-US" sz="2600" dirty="0"/>
              <a:t>? </a:t>
            </a:r>
            <a:endParaRPr lang="en-US" sz="2600" dirty="0" smtClean="0"/>
          </a:p>
          <a:p>
            <a:r>
              <a:rPr lang="en-US" sz="2600" u="sng" dirty="0" smtClean="0"/>
              <a:t>Does</a:t>
            </a:r>
            <a:r>
              <a:rPr lang="en-US" sz="2600" dirty="0" smtClean="0"/>
              <a:t> it </a:t>
            </a:r>
            <a:r>
              <a:rPr lang="en-US" sz="2600" u="sng" dirty="0"/>
              <a:t>work</a:t>
            </a:r>
            <a:r>
              <a:rPr lang="en-US" sz="2600" dirty="0"/>
              <a:t>? </a:t>
            </a:r>
            <a:endParaRPr lang="en-US" sz="2600" dirty="0" smtClean="0"/>
          </a:p>
          <a:p>
            <a:r>
              <a:rPr lang="en-US" sz="2600" dirty="0" smtClean="0"/>
              <a:t>Do </a:t>
            </a:r>
            <a:r>
              <a:rPr lang="en-US" sz="2600" dirty="0"/>
              <a:t>w</a:t>
            </a:r>
            <a:r>
              <a:rPr lang="en-US" sz="2600" dirty="0" smtClean="0"/>
              <a:t>e work?</a:t>
            </a:r>
            <a:endParaRPr lang="en-US" sz="2600" dirty="0"/>
          </a:p>
          <a:p>
            <a:r>
              <a:rPr lang="en-US" sz="2600" dirty="0"/>
              <a:t>Do you work? </a:t>
            </a:r>
            <a:endParaRPr lang="en-US" sz="2600" dirty="0" smtClean="0"/>
          </a:p>
          <a:p>
            <a:r>
              <a:rPr lang="en-US" sz="2600" dirty="0" smtClean="0"/>
              <a:t>Do they work</a:t>
            </a:r>
            <a:r>
              <a:rPr lang="en-US" sz="2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2048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58354" y="984502"/>
            <a:ext cx="2933526" cy="369331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Afirmativa</a:t>
            </a:r>
            <a:r>
              <a:rPr lang="en-US" sz="2600" b="1" dirty="0" smtClean="0"/>
              <a:t>:		</a:t>
            </a:r>
          </a:p>
          <a:p>
            <a:r>
              <a:rPr lang="en-US" sz="2600" dirty="0" smtClean="0"/>
              <a:t>I  work   </a:t>
            </a:r>
          </a:p>
          <a:p>
            <a:r>
              <a:rPr lang="en-US" sz="2600" dirty="0" smtClean="0"/>
              <a:t>You work</a:t>
            </a:r>
          </a:p>
          <a:p>
            <a:r>
              <a:rPr lang="en-US" sz="2600" u="sng" dirty="0" smtClean="0"/>
              <a:t>He works</a:t>
            </a:r>
          </a:p>
          <a:p>
            <a:r>
              <a:rPr lang="en-US" sz="2600" u="sng" dirty="0" smtClean="0"/>
              <a:t>She works</a:t>
            </a:r>
          </a:p>
          <a:p>
            <a:r>
              <a:rPr lang="en-US" sz="2600" u="sng" dirty="0" smtClean="0"/>
              <a:t>It </a:t>
            </a:r>
            <a:r>
              <a:rPr lang="en-US" sz="2600" u="sng" dirty="0"/>
              <a:t>works</a:t>
            </a:r>
            <a:endParaRPr lang="en-US" sz="2600" u="sng" dirty="0" smtClean="0"/>
          </a:p>
          <a:p>
            <a:r>
              <a:rPr lang="en-US" sz="2600" dirty="0"/>
              <a:t>We </a:t>
            </a:r>
            <a:r>
              <a:rPr lang="en-US" sz="2600" dirty="0" smtClean="0"/>
              <a:t>work</a:t>
            </a:r>
          </a:p>
          <a:p>
            <a:r>
              <a:rPr lang="en-US" sz="2600" dirty="0" smtClean="0"/>
              <a:t>You work</a:t>
            </a:r>
          </a:p>
          <a:p>
            <a:r>
              <a:rPr lang="en-US" sz="2600" dirty="0"/>
              <a:t>They </a:t>
            </a:r>
            <a:r>
              <a:rPr lang="en-US" sz="2600" dirty="0" smtClean="0"/>
              <a:t>work</a:t>
            </a:r>
          </a:p>
        </p:txBody>
      </p:sp>
      <p:sp>
        <p:nvSpPr>
          <p:cNvPr id="3" name="Retângulo 2"/>
          <p:cNvSpPr/>
          <p:nvPr/>
        </p:nvSpPr>
        <p:spPr>
          <a:xfrm>
            <a:off x="2699792" y="980728"/>
            <a:ext cx="34563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Negativa</a:t>
            </a:r>
            <a:r>
              <a:rPr lang="en-US" sz="2600" b="1" dirty="0" smtClean="0"/>
              <a:t>:</a:t>
            </a:r>
          </a:p>
          <a:p>
            <a:r>
              <a:rPr lang="en-US" sz="2600" dirty="0" smtClean="0"/>
              <a:t>I  do not work</a:t>
            </a:r>
            <a:endParaRPr lang="en-US" sz="2600" dirty="0"/>
          </a:p>
          <a:p>
            <a:r>
              <a:rPr lang="en-US" sz="2600" dirty="0"/>
              <a:t>You do not </a:t>
            </a:r>
            <a:r>
              <a:rPr lang="en-US" sz="2600" dirty="0" smtClean="0"/>
              <a:t>work</a:t>
            </a:r>
            <a:endParaRPr lang="en-US" sz="2600" dirty="0"/>
          </a:p>
          <a:p>
            <a:r>
              <a:rPr lang="en-US" sz="2600" dirty="0"/>
              <a:t>He </a:t>
            </a:r>
            <a:r>
              <a:rPr lang="en-US" sz="2600" u="sng" dirty="0" smtClean="0"/>
              <a:t>does</a:t>
            </a:r>
            <a:r>
              <a:rPr lang="en-US" sz="2600" dirty="0" smtClean="0"/>
              <a:t> not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endParaRPr lang="en-US" sz="2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/>
              <a:t>She </a:t>
            </a:r>
            <a:r>
              <a:rPr lang="en-US" sz="2600" u="sng" dirty="0"/>
              <a:t>does</a:t>
            </a:r>
            <a:r>
              <a:rPr lang="en-US" sz="2600" dirty="0"/>
              <a:t> not </a:t>
            </a: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r>
              <a:rPr lang="en-US" sz="2600" dirty="0" smtClean="0"/>
              <a:t>It </a:t>
            </a:r>
            <a:r>
              <a:rPr lang="en-US" sz="2600" u="sng" dirty="0"/>
              <a:t>does</a:t>
            </a:r>
            <a:r>
              <a:rPr lang="en-US" sz="2600" dirty="0"/>
              <a:t> not </a:t>
            </a: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r>
              <a:rPr lang="en-US" sz="2600" dirty="0" smtClean="0"/>
              <a:t>We </a:t>
            </a:r>
            <a:r>
              <a:rPr lang="en-US" sz="2600" dirty="0"/>
              <a:t>do not work</a:t>
            </a:r>
          </a:p>
          <a:p>
            <a:r>
              <a:rPr lang="en-US" sz="2600" dirty="0" smtClean="0"/>
              <a:t>You </a:t>
            </a:r>
            <a:r>
              <a:rPr lang="en-US" sz="2600" dirty="0"/>
              <a:t>do not work</a:t>
            </a:r>
          </a:p>
          <a:p>
            <a:r>
              <a:rPr lang="en-US" sz="2600" dirty="0" smtClean="0"/>
              <a:t>They </a:t>
            </a:r>
            <a:r>
              <a:rPr lang="en-US" sz="2600" dirty="0"/>
              <a:t>do not </a:t>
            </a:r>
            <a:r>
              <a:rPr lang="en-US" sz="2600" dirty="0" smtClean="0"/>
              <a:t>work</a:t>
            </a:r>
            <a:endParaRPr lang="en-US" sz="3000" dirty="0"/>
          </a:p>
        </p:txBody>
      </p:sp>
      <p:sp>
        <p:nvSpPr>
          <p:cNvPr id="4" name="Retângulo 3"/>
          <p:cNvSpPr/>
          <p:nvPr/>
        </p:nvSpPr>
        <p:spPr>
          <a:xfrm>
            <a:off x="5950024" y="1004347"/>
            <a:ext cx="3086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Interrogativa</a:t>
            </a:r>
            <a:r>
              <a:rPr lang="en-US" sz="2600" b="1" dirty="0" smtClean="0"/>
              <a:t>:</a:t>
            </a:r>
          </a:p>
          <a:p>
            <a:r>
              <a:rPr lang="en-US" sz="2600" dirty="0" smtClean="0"/>
              <a:t>Do I  work?</a:t>
            </a:r>
            <a:endParaRPr lang="en-US" sz="2600" dirty="0"/>
          </a:p>
          <a:p>
            <a:r>
              <a:rPr lang="en-US" sz="2600" dirty="0" smtClean="0"/>
              <a:t>Do you work?</a:t>
            </a:r>
            <a:endParaRPr lang="en-US" sz="2600" dirty="0"/>
          </a:p>
          <a:p>
            <a:r>
              <a:rPr lang="en-US" sz="2600" u="sng" dirty="0" smtClean="0"/>
              <a:t>Does</a:t>
            </a:r>
            <a:r>
              <a:rPr lang="en-US" sz="2600" dirty="0" smtClean="0"/>
              <a:t> he 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sz="2600" dirty="0" smtClean="0"/>
              <a:t>?</a:t>
            </a:r>
            <a:endParaRPr lang="en-US" sz="2600" dirty="0"/>
          </a:p>
          <a:p>
            <a:r>
              <a:rPr lang="en-US" sz="2600" u="sng" dirty="0" smtClean="0"/>
              <a:t>Does</a:t>
            </a:r>
            <a:r>
              <a:rPr lang="en-US" sz="2600" dirty="0" smtClean="0"/>
              <a:t> she </a:t>
            </a: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sz="2600" dirty="0"/>
              <a:t>? </a:t>
            </a:r>
            <a:endParaRPr lang="en-US" sz="2600" dirty="0" smtClean="0"/>
          </a:p>
          <a:p>
            <a:r>
              <a:rPr lang="en-US" sz="2600" u="sng" dirty="0" smtClean="0"/>
              <a:t>Does</a:t>
            </a:r>
            <a:r>
              <a:rPr lang="en-US" sz="2600" dirty="0" smtClean="0"/>
              <a:t> it </a:t>
            </a:r>
            <a:r>
              <a:rPr lang="en-US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sz="2600" dirty="0"/>
              <a:t>? </a:t>
            </a:r>
            <a:endParaRPr lang="en-US" sz="2600" dirty="0" smtClean="0"/>
          </a:p>
          <a:p>
            <a:r>
              <a:rPr lang="en-US" sz="2600" dirty="0" smtClean="0"/>
              <a:t>Do </a:t>
            </a:r>
            <a:r>
              <a:rPr lang="en-US" sz="2600" dirty="0"/>
              <a:t>w</a:t>
            </a:r>
            <a:r>
              <a:rPr lang="en-US" sz="2600" dirty="0" smtClean="0"/>
              <a:t>e work?</a:t>
            </a:r>
            <a:endParaRPr lang="en-US" sz="2600" dirty="0"/>
          </a:p>
          <a:p>
            <a:r>
              <a:rPr lang="en-US" sz="2600" dirty="0"/>
              <a:t>Do you work? </a:t>
            </a:r>
            <a:endParaRPr lang="en-US" sz="2600" dirty="0" smtClean="0"/>
          </a:p>
          <a:p>
            <a:r>
              <a:rPr lang="en-US" sz="2600" dirty="0" smtClean="0"/>
              <a:t>Do they work</a:t>
            </a:r>
            <a:r>
              <a:rPr lang="en-US" sz="2600" dirty="0"/>
              <a:t>?</a:t>
            </a:r>
          </a:p>
        </p:txBody>
      </p:sp>
      <p:pic>
        <p:nvPicPr>
          <p:cNvPr id="2050" name="Picture 2" descr="C:\Documents and Settings\Administrador\Configurações locais\Temporary Internet Files\Content.IE5\J6YLIEXL\MC9004238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110316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56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whoosh.wav"/>
          </p:stSnd>
        </p:sndAc>
      </p:transition>
    </mc:Choice>
    <mc:Fallback xmlns="">
      <p:transition spd="slow">
        <p:sndAc>
          <p:stSnd>
            <p:snd r:embed="rId4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1)  My brother sometimes _____ (go) fishing.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2) The dolls _____ (sit)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3) The boys ______ (play) on the beach every summer.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4) The girl ______ (brush) her hair twice a day.</a:t>
            </a:r>
          </a:p>
        </p:txBody>
      </p:sp>
    </p:spTree>
    <p:extLst>
      <p:ext uri="{BB962C8B-B14F-4D97-AF65-F5344CB8AC3E}">
        <p14:creationId xmlns:p14="http://schemas.microsoft.com/office/powerpoint/2010/main" val="1298526289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PRACTISE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78471"/>
            <a:ext cx="7696200" cy="4752528"/>
          </a:xfrm>
        </p:spPr>
        <p:txBody>
          <a:bodyPr>
            <a:noAutofit/>
          </a:bodyPr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500" dirty="0" smtClean="0"/>
              <a:t>Fill in :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500" dirty="0" smtClean="0"/>
              <a:t>1)  My brother sometimes _____ (go) fishing.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500" dirty="0" smtClean="0"/>
              <a:t>2) The dolls _____ (sit) on the shelf.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500" dirty="0" smtClean="0"/>
              <a:t>3) The boys ______ (play) on the beach every summer.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500" dirty="0" smtClean="0"/>
              <a:t>4) The girl ______ (brush) her hair twice a day.</a:t>
            </a:r>
          </a:p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500" dirty="0" smtClean="0"/>
              <a:t>Now turn them into 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and interrogative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822" y="1775658"/>
            <a:ext cx="97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06" y="2780928"/>
            <a:ext cx="61912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06" y="3356992"/>
            <a:ext cx="895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010" y="4469110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41981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1)  My brother sometimes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</a:t>
            </a:r>
            <a:r>
              <a:rPr lang="en-US" sz="3300" dirty="0" smtClean="0"/>
              <a:t> </a:t>
            </a:r>
            <a:r>
              <a:rPr lang="en-US" sz="3300" dirty="0" smtClean="0"/>
              <a:t>go fishing.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300" dirty="0" smtClean="0"/>
              <a:t>2) The dolls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en-US" sz="3300" dirty="0"/>
              <a:t> </a:t>
            </a:r>
            <a:r>
              <a:rPr lang="en-US" sz="3300" dirty="0" smtClean="0"/>
              <a:t>sit on the shelf.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300" dirty="0" smtClean="0"/>
              <a:t>3) The boys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en-US" sz="3300" dirty="0"/>
              <a:t> </a:t>
            </a:r>
            <a:r>
              <a:rPr lang="en-US" sz="3300" dirty="0" smtClean="0"/>
              <a:t>play on the beach every summer.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300" dirty="0" smtClean="0"/>
              <a:t>4) The girl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</a:t>
            </a:r>
            <a:r>
              <a:rPr lang="en-US" sz="3300" dirty="0" smtClean="0"/>
              <a:t> brush her hair twice a day.</a:t>
            </a:r>
          </a:p>
        </p:txBody>
      </p:sp>
    </p:spTree>
    <p:extLst>
      <p:ext uri="{BB962C8B-B14F-4D97-AF65-F5344CB8AC3E}">
        <p14:creationId xmlns:p14="http://schemas.microsoft.com/office/powerpoint/2010/main" val="2433652219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INTERROGATIVE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392835"/>
          </a:xfrm>
        </p:spPr>
        <p:txBody>
          <a:bodyPr/>
          <a:lstStyle/>
          <a:p>
            <a:pPr marL="609600" indent="-609600" algn="l" rtl="0" eaLnBrk="1" hangingPunct="1">
              <a:lnSpc>
                <a:spcPct val="90000"/>
              </a:lnSpc>
              <a:buFontTx/>
              <a:buNone/>
            </a:pPr>
            <a:r>
              <a:rPr lang="en-US" sz="3300" dirty="0" smtClean="0"/>
              <a:t>Fill in :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300" dirty="0" smtClean="0"/>
              <a:t>1)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300" dirty="0" smtClean="0"/>
              <a:t> </a:t>
            </a:r>
            <a:r>
              <a:rPr lang="en-US" sz="3300" dirty="0" smtClean="0"/>
              <a:t>my brother sometimes go fishing?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300" dirty="0" smtClean="0"/>
              <a:t>2)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300" dirty="0"/>
              <a:t> </a:t>
            </a:r>
            <a:r>
              <a:rPr lang="en-US" sz="3300" dirty="0" smtClean="0"/>
              <a:t>the dolls sit on the shelf?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300" dirty="0" smtClean="0"/>
              <a:t>3)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300" dirty="0"/>
              <a:t> </a:t>
            </a:r>
            <a:r>
              <a:rPr lang="en-US" sz="3300" dirty="0" smtClean="0"/>
              <a:t>the boys play on the beach every summer?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300" dirty="0" smtClean="0"/>
              <a:t>4) </a:t>
            </a:r>
            <a:r>
              <a:rPr lang="en-US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300" dirty="0" smtClean="0"/>
              <a:t> the girl brush her hair twice a day?</a:t>
            </a:r>
          </a:p>
        </p:txBody>
      </p:sp>
    </p:spTree>
    <p:extLst>
      <p:ext uri="{BB962C8B-B14F-4D97-AF65-F5344CB8AC3E}">
        <p14:creationId xmlns:p14="http://schemas.microsoft.com/office/powerpoint/2010/main" val="182925589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4030216" cy="792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</a:t>
            </a:r>
            <a:endParaRPr lang="en-US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20880" cy="5184923"/>
          </a:xfrm>
        </p:spPr>
        <p:txBody>
          <a:bodyPr>
            <a:normAutofit lnSpcReduction="10000"/>
          </a:bodyPr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b="1" dirty="0" smtClean="0"/>
              <a:t>5) Karoline _______ (study) English every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b="1" dirty="0" smtClean="0"/>
              <a:t>6) Bob and Tom ________ (watch)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b="1" dirty="0" smtClean="0"/>
              <a:t>7) The sun ________ (shine) all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b="1" dirty="0" smtClean="0"/>
              <a:t>8) Miss Silva __________ (wash) her hair twice a week.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b="1" dirty="0" smtClean="0"/>
              <a:t>9) The students _________ (go)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b="1" dirty="0" smtClean="0"/>
              <a:t>10) I _________ (visit) my relatives every year.</a:t>
            </a:r>
          </a:p>
        </p:txBody>
      </p:sp>
    </p:spTree>
    <p:extLst>
      <p:ext uri="{BB962C8B-B14F-4D97-AF65-F5344CB8AC3E}">
        <p14:creationId xmlns:p14="http://schemas.microsoft.com/office/powerpoint/2010/main" val="3487965377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LET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’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   </a:t>
            </a: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</a:t>
            </a:r>
            <a:endParaRPr lang="en-US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704856" cy="5400599"/>
          </a:xfrm>
        </p:spPr>
        <p:txBody>
          <a:bodyPr>
            <a:normAutofit fontScale="92500" lnSpcReduction="10000"/>
          </a:bodyPr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5) Karoline _______ (study) English every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6) Bob and Tom ________ (watch) TV in the afternoon.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7) The sun ________ (shine) all day.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8) Miss Silva __________ (wash) her hair twice a week.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9) The students _________ (go) home at 12h.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10) I _________ (visit) my relatives every year.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sz="3100" dirty="0" smtClean="0"/>
              <a:t>Now turn them into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</a:t>
            </a:r>
            <a:r>
              <a:rPr lang="en-US" sz="3100" dirty="0"/>
              <a:t>and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interrogative</a:t>
            </a:r>
            <a:endParaRPr lang="en-US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56742"/>
            <a:ext cx="1457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022127"/>
            <a:ext cx="11906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780928"/>
            <a:ext cx="1247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1428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05064"/>
            <a:ext cx="4476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97152"/>
            <a:ext cx="885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024065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568952" cy="525693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5) Karoline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sz="3100" dirty="0" smtClean="0"/>
              <a:t>study English every day.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6) Bob and Tom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dirty="0" smtClean="0"/>
              <a:t>watch TV in the afternoon.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7) The sun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sz="3100" dirty="0" smtClean="0"/>
              <a:t>shine all day.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8) Miss Silva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</a:t>
            </a:r>
            <a:r>
              <a:rPr lang="en-US" sz="3100" dirty="0" smtClean="0"/>
              <a:t>wash her hair twice a week.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9) The students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dirty="0" smtClean="0"/>
              <a:t>go home at 12h.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10) I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</a:t>
            </a:r>
            <a:r>
              <a:rPr lang="en-US" sz="3100" dirty="0" smtClean="0"/>
              <a:t>visit my relatives every year.</a:t>
            </a:r>
          </a:p>
        </p:txBody>
      </p:sp>
    </p:spTree>
    <p:extLst>
      <p:ext uri="{BB962C8B-B14F-4D97-AF65-F5344CB8AC3E}">
        <p14:creationId xmlns:p14="http://schemas.microsoft.com/office/powerpoint/2010/main" val="1068056038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INTERROGATIVE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136904" cy="51849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5)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100" dirty="0" smtClean="0"/>
              <a:t> Karoline study English every day?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6)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100" dirty="0" smtClean="0"/>
              <a:t> Bob and Tom watch TV in the afternoon?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7)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100" dirty="0"/>
              <a:t> </a:t>
            </a:r>
            <a:r>
              <a:rPr lang="en-US" sz="3100" dirty="0" smtClean="0"/>
              <a:t>the sun shine all day?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8)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en-US" sz="3100" dirty="0"/>
              <a:t> Miss </a:t>
            </a:r>
            <a:r>
              <a:rPr lang="en-US" sz="3100" dirty="0" smtClean="0"/>
              <a:t>Silva wash her hair twice a week?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9) 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3100" dirty="0" smtClean="0"/>
              <a:t>the students go home at 12h?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3100" dirty="0" smtClean="0"/>
              <a:t>10) </a:t>
            </a:r>
            <a:r>
              <a:rPr 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3100" dirty="0" smtClean="0"/>
              <a:t>I visit my relatives every year?</a:t>
            </a:r>
          </a:p>
        </p:txBody>
      </p:sp>
    </p:spTree>
    <p:extLst>
      <p:ext uri="{BB962C8B-B14F-4D97-AF65-F5344CB8AC3E}">
        <p14:creationId xmlns:p14="http://schemas.microsoft.com/office/powerpoint/2010/main" val="303070373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348036" y="404664"/>
            <a:ext cx="6048672" cy="8280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Conteúdos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0" y="962726"/>
            <a:ext cx="3518842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Simple present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Afirmativa</a:t>
            </a:r>
            <a:endParaRPr lang="en-US" sz="2400" b="1" dirty="0" smtClean="0"/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Negativa</a:t>
            </a:r>
            <a:endParaRPr lang="en-US" sz="2400" b="1" dirty="0" smtClean="0"/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Interrogativa</a:t>
            </a:r>
            <a:endParaRPr lang="en-US" sz="2400" b="1" dirty="0" smtClean="0"/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Uso</a:t>
            </a:r>
            <a:r>
              <a:rPr lang="en-US" sz="2400" b="1" dirty="0" smtClean="0"/>
              <a:t> especial de DO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2.   Possessive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Adjetivos</a:t>
            </a:r>
            <a:endParaRPr lang="en-US" sz="2400" b="1" dirty="0" smtClean="0"/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Pronomes</a:t>
            </a:r>
            <a:endParaRPr lang="en-US" sz="2400" b="1" dirty="0" smtClean="0"/>
          </a:p>
          <a:p>
            <a:endParaRPr lang="en-US" sz="2400" b="1" dirty="0" smtClean="0"/>
          </a:p>
          <a:p>
            <a:pPr marL="457200" indent="-457200">
              <a:buAutoNum type="arabicPeriod" startAt="3"/>
            </a:pPr>
            <a:r>
              <a:rPr lang="en-US" sz="2400" b="1" dirty="0" smtClean="0">
                <a:solidFill>
                  <a:srgbClr val="FF0000"/>
                </a:solidFill>
              </a:rPr>
              <a:t>Imperatives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Afirmativa</a:t>
            </a:r>
            <a:r>
              <a:rPr lang="en-US" sz="2400" b="1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US" sz="2400" b="1" dirty="0" err="1" smtClean="0"/>
              <a:t>Negativa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4.  Question words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060848"/>
            <a:ext cx="4225480" cy="427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89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7544" y="147990"/>
            <a:ext cx="8280920" cy="6432530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especiaql</a:t>
            </a:r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DO/DOES</a:t>
            </a:r>
            <a:r>
              <a:rPr lang="en-US" sz="2600" b="1" dirty="0" smtClean="0"/>
              <a:t>:		</a:t>
            </a:r>
          </a:p>
          <a:p>
            <a:pPr marL="457200" indent="-457200">
              <a:buFontTx/>
              <a:buChar char="-"/>
            </a:pPr>
            <a:r>
              <a:rPr lang="en-US" sz="2600" b="1" dirty="0" err="1" smtClean="0"/>
              <a:t>Substitue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uma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oração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inteira</a:t>
            </a:r>
            <a:r>
              <a:rPr lang="en-US" sz="2600" b="1" dirty="0" smtClean="0"/>
              <a:t>.</a:t>
            </a:r>
          </a:p>
          <a:p>
            <a:r>
              <a:rPr lang="pt-BR" sz="2400" dirty="0" smtClean="0"/>
              <a:t>Do </a:t>
            </a:r>
            <a:r>
              <a:rPr lang="pt-BR" sz="2400" dirty="0" err="1" smtClean="0"/>
              <a:t>you</a:t>
            </a:r>
            <a:r>
              <a:rPr lang="pt-BR" sz="2400" dirty="0" smtClean="0"/>
              <a:t> </a:t>
            </a:r>
            <a:r>
              <a:rPr lang="pt-BR" sz="2400" dirty="0" err="1" smtClean="0"/>
              <a:t>live</a:t>
            </a:r>
            <a:r>
              <a:rPr lang="pt-BR" sz="2400" dirty="0" smtClean="0"/>
              <a:t> in Natal?</a:t>
            </a:r>
          </a:p>
          <a:p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course</a:t>
            </a:r>
            <a:r>
              <a:rPr lang="pt-BR" sz="2400" dirty="0" smtClean="0"/>
              <a:t> I </a:t>
            </a:r>
            <a:r>
              <a:rPr lang="pt-BR" sz="2400" b="1" u="sng" dirty="0" smtClean="0"/>
              <a:t>do.</a:t>
            </a:r>
            <a:r>
              <a:rPr lang="pt-BR" sz="2400" dirty="0" smtClean="0"/>
              <a:t> (</a:t>
            </a:r>
            <a:r>
              <a:rPr lang="pt-BR" sz="2400" dirty="0" err="1" smtClean="0"/>
              <a:t>live</a:t>
            </a:r>
            <a:r>
              <a:rPr lang="pt-BR" sz="2400" dirty="0" smtClean="0"/>
              <a:t> in Natal)</a:t>
            </a:r>
          </a:p>
          <a:p>
            <a:endParaRPr lang="pt-BR" sz="2400" b="1" u="sng" dirty="0"/>
          </a:p>
          <a:p>
            <a:r>
              <a:rPr lang="pt-BR" sz="2400" dirty="0" smtClean="0"/>
              <a:t>Does Mary </a:t>
            </a:r>
            <a:r>
              <a:rPr lang="pt-BR" sz="2400" dirty="0" err="1" smtClean="0"/>
              <a:t>study</a:t>
            </a:r>
            <a:r>
              <a:rPr lang="pt-BR" sz="2400" dirty="0" smtClean="0"/>
              <a:t> </a:t>
            </a:r>
            <a:r>
              <a:rPr lang="pt-BR" sz="2400" dirty="0" err="1" smtClean="0"/>
              <a:t>English</a:t>
            </a:r>
            <a:r>
              <a:rPr lang="pt-BR" sz="2400" dirty="0" smtClean="0"/>
              <a:t> </a:t>
            </a:r>
            <a:r>
              <a:rPr lang="pt-BR" sz="2400" dirty="0" err="1" smtClean="0"/>
              <a:t>every</a:t>
            </a:r>
            <a:r>
              <a:rPr lang="pt-BR" sz="2400" dirty="0" smtClean="0"/>
              <a:t> </a:t>
            </a:r>
            <a:r>
              <a:rPr lang="pt-BR" sz="2400" dirty="0" err="1" smtClean="0"/>
              <a:t>day</a:t>
            </a:r>
            <a:r>
              <a:rPr lang="pt-BR" sz="2400" dirty="0" smtClean="0"/>
              <a:t>?</a:t>
            </a:r>
          </a:p>
          <a:p>
            <a:r>
              <a:rPr lang="pt-BR" sz="2400" dirty="0" smtClean="0"/>
              <a:t>I </a:t>
            </a:r>
            <a:r>
              <a:rPr lang="pt-BR" sz="2400" dirty="0" err="1" smtClean="0"/>
              <a:t>think</a:t>
            </a:r>
            <a:r>
              <a:rPr lang="pt-BR" sz="2400" dirty="0" smtClean="0"/>
              <a:t> </a:t>
            </a:r>
            <a:r>
              <a:rPr lang="pt-BR" sz="2400" dirty="0" err="1" smtClean="0"/>
              <a:t>she</a:t>
            </a:r>
            <a:r>
              <a:rPr lang="pt-BR" sz="2400" dirty="0" smtClean="0"/>
              <a:t> </a:t>
            </a:r>
            <a:r>
              <a:rPr lang="pt-BR" sz="2400" b="1" u="sng" dirty="0" smtClean="0"/>
              <a:t>does</a:t>
            </a:r>
            <a:r>
              <a:rPr lang="pt-BR" sz="2400" dirty="0" smtClean="0"/>
              <a:t>. (</a:t>
            </a:r>
            <a:r>
              <a:rPr lang="pt-BR" sz="2400" dirty="0" err="1" smtClean="0"/>
              <a:t>studies</a:t>
            </a:r>
            <a:r>
              <a:rPr lang="pt-BR" sz="2400" dirty="0" smtClean="0"/>
              <a:t> </a:t>
            </a:r>
            <a:r>
              <a:rPr lang="pt-BR" sz="2400" dirty="0" err="1" smtClean="0"/>
              <a:t>English</a:t>
            </a:r>
            <a:r>
              <a:rPr lang="pt-BR" sz="2400" dirty="0" smtClean="0"/>
              <a:t> </a:t>
            </a:r>
            <a:r>
              <a:rPr lang="pt-BR" sz="2400" dirty="0" err="1" smtClean="0"/>
              <a:t>every</a:t>
            </a:r>
            <a:r>
              <a:rPr lang="pt-BR" sz="2400" dirty="0" smtClean="0"/>
              <a:t> </a:t>
            </a:r>
            <a:r>
              <a:rPr lang="pt-BR" sz="2400" dirty="0" err="1" smtClean="0"/>
              <a:t>day</a:t>
            </a:r>
            <a:r>
              <a:rPr lang="pt-BR" sz="2400" dirty="0" smtClean="0"/>
              <a:t>)</a:t>
            </a:r>
          </a:p>
          <a:p>
            <a:endParaRPr lang="pt-BR" sz="2400" dirty="0"/>
          </a:p>
          <a:p>
            <a:r>
              <a:rPr lang="pt-BR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Possessives</a:t>
            </a:r>
            <a:endParaRPr lang="pt-B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 err="1" smtClean="0"/>
              <a:t>Adjectives</a:t>
            </a:r>
            <a:r>
              <a:rPr lang="pt-BR" sz="2400" dirty="0" smtClean="0"/>
              <a:t> X </a:t>
            </a:r>
            <a:r>
              <a:rPr lang="pt-BR" sz="2400" dirty="0" err="1" smtClean="0"/>
              <a:t>Pronouns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Adjetivos – sempre acompanhados dos substantivos (dica = sem S)</a:t>
            </a:r>
          </a:p>
          <a:p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its,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 smtClean="0"/>
              <a:t>Pronomes – sempre depois que o substantivo foi mencionado (com S)</a:t>
            </a: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theirs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95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7544" y="532714"/>
            <a:ext cx="8280920" cy="566308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mother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err="1" smtClean="0"/>
              <a:t>lives</a:t>
            </a:r>
            <a:r>
              <a:rPr lang="pt-BR" sz="2600" dirty="0" smtClean="0"/>
              <a:t> in Florida </a:t>
            </a:r>
            <a:r>
              <a:rPr lang="pt-BR" sz="2600" dirty="0" err="1" smtClean="0"/>
              <a:t>but</a:t>
            </a:r>
            <a:r>
              <a:rPr lang="pt-BR" sz="2600" dirty="0" smtClean="0"/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hers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err="1" smtClean="0"/>
              <a:t>live</a:t>
            </a:r>
            <a:r>
              <a:rPr lang="pt-BR" sz="2600" dirty="0" smtClean="0"/>
              <a:t> in New York</a:t>
            </a:r>
          </a:p>
          <a:p>
            <a:r>
              <a:rPr lang="pt-BR" sz="2600" dirty="0" smtClean="0"/>
              <a:t>I </a:t>
            </a:r>
            <a:r>
              <a:rPr lang="pt-BR" sz="2600" dirty="0" err="1" smtClean="0"/>
              <a:t>bought</a:t>
            </a:r>
            <a:r>
              <a:rPr lang="pt-BR" sz="2600" dirty="0" smtClean="0"/>
              <a:t> a </a:t>
            </a:r>
            <a:r>
              <a:rPr lang="pt-BR" sz="2600" dirty="0" err="1" smtClean="0"/>
              <a:t>green</a:t>
            </a:r>
            <a:r>
              <a:rPr lang="pt-BR" sz="2600" dirty="0" smtClean="0"/>
              <a:t> </a:t>
            </a:r>
            <a:r>
              <a:rPr lang="pt-BR" sz="2600" dirty="0" err="1" smtClean="0"/>
              <a:t>vehicle</a:t>
            </a:r>
            <a:r>
              <a:rPr lang="pt-BR" sz="2600" dirty="0" smtClean="0"/>
              <a:t>.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err="1" smtClean="0"/>
              <a:t>is</a:t>
            </a:r>
            <a:r>
              <a:rPr lang="pt-BR" sz="2600" dirty="0" smtClean="0"/>
              <a:t> blue </a:t>
            </a:r>
            <a:r>
              <a:rPr lang="pt-BR" sz="2600" dirty="0" err="1" smtClean="0"/>
              <a:t>but</a:t>
            </a:r>
            <a:r>
              <a:rPr lang="pt-BR" sz="2600" dirty="0" smtClean="0"/>
              <a:t> 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mine</a:t>
            </a:r>
            <a:r>
              <a:rPr lang="pt-B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600" dirty="0" err="1" smtClean="0"/>
              <a:t>is</a:t>
            </a:r>
            <a:r>
              <a:rPr lang="pt-BR" sz="2600" dirty="0" smtClean="0"/>
              <a:t> </a:t>
            </a:r>
            <a:r>
              <a:rPr lang="pt-BR" sz="2600" dirty="0" err="1" smtClean="0"/>
              <a:t>green</a:t>
            </a:r>
            <a:r>
              <a:rPr lang="pt-BR" sz="2600" dirty="0" smtClean="0"/>
              <a:t>.</a:t>
            </a:r>
          </a:p>
          <a:p>
            <a:endParaRPr lang="pt-BR" sz="2600" dirty="0"/>
          </a:p>
          <a:p>
            <a:r>
              <a:rPr lang="pt-BR" sz="2600" dirty="0" err="1" smtClean="0"/>
              <a:t>Imperatives</a:t>
            </a:r>
            <a:r>
              <a:rPr lang="pt-BR" sz="2600" dirty="0" smtClean="0"/>
              <a:t>:</a:t>
            </a:r>
          </a:p>
          <a:p>
            <a:r>
              <a:rPr lang="pt-BR" sz="2600" dirty="0" smtClean="0"/>
              <a:t>Ordens, pedidos, instruções, solicitações...</a:t>
            </a:r>
          </a:p>
          <a:p>
            <a:endParaRPr lang="pt-BR" sz="2600" dirty="0"/>
          </a:p>
          <a:p>
            <a:r>
              <a:rPr lang="pt-BR" sz="2600" dirty="0" err="1" smtClean="0"/>
              <a:t>To</a:t>
            </a:r>
            <a:r>
              <a:rPr lang="pt-BR" sz="2600" dirty="0" smtClean="0"/>
              <a:t> stop – Stop!   </a:t>
            </a:r>
            <a:r>
              <a:rPr lang="pt-BR" sz="2600" b="1" u="sng" dirty="0" smtClean="0"/>
              <a:t>Negativa</a:t>
            </a:r>
            <a:r>
              <a:rPr lang="pt-BR" sz="2600" dirty="0" smtClean="0"/>
              <a:t>:  </a:t>
            </a:r>
            <a:r>
              <a:rPr lang="pt-BR" sz="2600" dirty="0" err="1" smtClean="0"/>
              <a:t>Don’t</a:t>
            </a:r>
            <a:r>
              <a:rPr lang="pt-BR" sz="2600" dirty="0" smtClean="0"/>
              <a:t> stop!</a:t>
            </a:r>
          </a:p>
          <a:p>
            <a:endParaRPr lang="pt-BR" sz="2600" dirty="0"/>
          </a:p>
          <a:p>
            <a:r>
              <a:rPr lang="pt-BR" sz="2600" dirty="0" smtClean="0"/>
              <a:t>Suavizar a ordem:</a:t>
            </a:r>
          </a:p>
          <a:p>
            <a:r>
              <a:rPr lang="pt-BR" sz="2600" dirty="0" err="1" smtClean="0"/>
              <a:t>Please</a:t>
            </a:r>
            <a:r>
              <a:rPr lang="pt-BR" sz="2600" dirty="0" smtClean="0"/>
              <a:t> (por favor) – </a:t>
            </a:r>
            <a:r>
              <a:rPr lang="pt-BR" sz="2600" dirty="0" err="1" smtClean="0"/>
              <a:t>Please</a:t>
            </a:r>
            <a:r>
              <a:rPr lang="pt-BR" sz="2600" dirty="0" smtClean="0"/>
              <a:t> </a:t>
            </a:r>
            <a:r>
              <a:rPr lang="pt-BR" sz="2600" dirty="0" err="1" smtClean="0"/>
              <a:t>don’t</a:t>
            </a:r>
            <a:r>
              <a:rPr lang="pt-BR" sz="2600" dirty="0" smtClean="0"/>
              <a:t> stop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music</a:t>
            </a:r>
            <a:r>
              <a:rPr lang="pt-BR" sz="2600" dirty="0" smtClean="0"/>
              <a:t>!</a:t>
            </a:r>
          </a:p>
          <a:p>
            <a:r>
              <a:rPr lang="pt-BR" sz="2600" dirty="0"/>
              <a:t>	</a:t>
            </a:r>
            <a:r>
              <a:rPr lang="pt-BR" sz="2600" dirty="0" smtClean="0"/>
              <a:t>		     </a:t>
            </a:r>
            <a:r>
              <a:rPr lang="pt-BR" sz="2600" dirty="0" err="1" smtClean="0"/>
              <a:t>Don’t</a:t>
            </a:r>
            <a:r>
              <a:rPr lang="pt-BR" sz="2600" dirty="0" smtClean="0"/>
              <a:t> stop </a:t>
            </a:r>
            <a:r>
              <a:rPr lang="pt-BR" sz="2600" dirty="0" err="1" smtClean="0"/>
              <a:t>the</a:t>
            </a:r>
            <a:r>
              <a:rPr lang="pt-BR" sz="2600" dirty="0" smtClean="0"/>
              <a:t> </a:t>
            </a:r>
            <a:r>
              <a:rPr lang="pt-BR" sz="2600" dirty="0" err="1" smtClean="0"/>
              <a:t>music</a:t>
            </a:r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pt-BR" sz="2600" dirty="0" smtClean="0"/>
              <a:t> </a:t>
            </a:r>
            <a:r>
              <a:rPr lang="pt-BR" sz="2600" dirty="0" err="1" smtClean="0"/>
              <a:t>please</a:t>
            </a:r>
            <a:r>
              <a:rPr lang="pt-BR" sz="2600" dirty="0" smtClean="0"/>
              <a:t>!</a:t>
            </a:r>
          </a:p>
          <a:p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 na vírgula!!!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2001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(my/mine).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/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(hers/her)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(my/mine)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(your/yours)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6324957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/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(hers/her)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(my/mine)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(your/yours)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6901331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(hers/her)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(my/mine)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(your/yours)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3419813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</a:t>
            </a:r>
            <a:r>
              <a:rPr lang="en-US" sz="3200" b="1" dirty="0">
                <a:solidFill>
                  <a:srgbClr val="FF0000"/>
                </a:solidFill>
              </a:rPr>
              <a:t>her</a:t>
            </a:r>
            <a:r>
              <a:rPr lang="en-US" sz="3200" b="1" dirty="0"/>
              <a:t>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(my/mine)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(your/yours)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0397304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</a:t>
            </a:r>
            <a:r>
              <a:rPr lang="en-US" sz="3200" b="1" dirty="0">
                <a:solidFill>
                  <a:srgbClr val="FF0000"/>
                </a:solidFill>
              </a:rPr>
              <a:t>her</a:t>
            </a:r>
            <a:r>
              <a:rPr lang="en-US" sz="3200" b="1" dirty="0"/>
              <a:t>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(your/yours)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523341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</a:t>
            </a:r>
            <a:r>
              <a:rPr lang="en-US" sz="3200" b="1" dirty="0">
                <a:solidFill>
                  <a:srgbClr val="FF0000"/>
                </a:solidFill>
              </a:rPr>
              <a:t>her</a:t>
            </a:r>
            <a:r>
              <a:rPr lang="en-US" sz="3200" b="1" dirty="0"/>
              <a:t>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your</a:t>
            </a:r>
            <a:r>
              <a:rPr lang="en-US" sz="3200" b="1" dirty="0"/>
              <a:t>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5550051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</a:t>
            </a:r>
            <a:r>
              <a:rPr lang="en-US" sz="3200" b="1" dirty="0">
                <a:solidFill>
                  <a:srgbClr val="FF0000"/>
                </a:solidFill>
              </a:rPr>
              <a:t>her</a:t>
            </a:r>
            <a:r>
              <a:rPr lang="en-US" sz="3200" b="1" dirty="0"/>
              <a:t>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your</a:t>
            </a:r>
            <a:r>
              <a:rPr lang="en-US" sz="3200" b="1" dirty="0"/>
              <a:t>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</a:t>
            </a:r>
            <a:r>
              <a:rPr lang="en-US" sz="3200" b="1" dirty="0" smtClean="0">
                <a:solidFill>
                  <a:srgbClr val="FF0000"/>
                </a:solidFill>
              </a:rPr>
              <a:t>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/>
              <a:t>my/mine)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37004660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</a:t>
            </a:r>
            <a:r>
              <a:rPr lang="en-US" sz="3200" b="1" dirty="0">
                <a:solidFill>
                  <a:srgbClr val="FF0000"/>
                </a:solidFill>
              </a:rPr>
              <a:t>her</a:t>
            </a:r>
            <a:r>
              <a:rPr lang="en-US" sz="3200" b="1" dirty="0"/>
              <a:t>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</a:t>
            </a:r>
            <a:r>
              <a:rPr lang="en-US" sz="3200" dirty="0"/>
              <a:t> neighborhood isn't.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your</a:t>
            </a:r>
            <a:r>
              <a:rPr lang="en-US" sz="3200" b="1" dirty="0"/>
              <a:t>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</a:t>
            </a:r>
            <a:r>
              <a:rPr lang="en-US" sz="3200" b="1" dirty="0" smtClean="0">
                <a:solidFill>
                  <a:srgbClr val="FF0000"/>
                </a:solidFill>
              </a:rPr>
              <a:t>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my</a:t>
            </a:r>
            <a:r>
              <a:rPr lang="en-US" sz="3200" b="1" dirty="0" smtClean="0"/>
              <a:t>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</a:t>
            </a:r>
            <a:r>
              <a:rPr lang="en-US" sz="3200" b="1" dirty="0">
                <a:solidFill>
                  <a:srgbClr val="FF0000"/>
                </a:solidFill>
              </a:rPr>
              <a:t>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(your/yours).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88812600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8354" y="836712"/>
            <a:ext cx="2789510" cy="3785652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Simple Present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Afirmativa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  work</a:t>
            </a:r>
          </a:p>
          <a:p>
            <a:r>
              <a:rPr lang="en-US" sz="2000" b="1" dirty="0" smtClean="0"/>
              <a:t>You work</a:t>
            </a:r>
          </a:p>
          <a:p>
            <a:r>
              <a:rPr lang="en-US" sz="2000" b="1" dirty="0" smtClean="0"/>
              <a:t>He works</a:t>
            </a:r>
          </a:p>
          <a:p>
            <a:r>
              <a:rPr lang="en-US" sz="2000" b="1" dirty="0" smtClean="0"/>
              <a:t>She works</a:t>
            </a:r>
          </a:p>
          <a:p>
            <a:r>
              <a:rPr lang="en-US" sz="2000" b="1" dirty="0" smtClean="0"/>
              <a:t>It </a:t>
            </a:r>
            <a:r>
              <a:rPr lang="en-US" sz="2000" b="1" dirty="0"/>
              <a:t>works</a:t>
            </a:r>
            <a:endParaRPr lang="en-US" sz="2000" b="1" dirty="0" smtClean="0"/>
          </a:p>
          <a:p>
            <a:r>
              <a:rPr lang="en-US" sz="2000" b="1" dirty="0"/>
              <a:t>We </a:t>
            </a:r>
            <a:r>
              <a:rPr lang="en-US" sz="2000" b="1" dirty="0" smtClean="0"/>
              <a:t>work</a:t>
            </a:r>
          </a:p>
          <a:p>
            <a:r>
              <a:rPr lang="en-US" sz="2000" b="1" dirty="0" smtClean="0"/>
              <a:t>You work</a:t>
            </a:r>
          </a:p>
          <a:p>
            <a:r>
              <a:rPr lang="en-US" sz="2000" b="1" dirty="0"/>
              <a:t>They </a:t>
            </a:r>
            <a:r>
              <a:rPr lang="en-US" sz="2000" b="1" dirty="0" smtClean="0"/>
              <a:t>work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832644"/>
            <a:ext cx="4032448" cy="34778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Observações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Modificações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 –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maioria</a:t>
            </a:r>
            <a:r>
              <a:rPr lang="en-US" sz="2000" b="1" dirty="0" smtClean="0"/>
              <a:t> dos </a:t>
            </a:r>
            <a:r>
              <a:rPr lang="en-US" sz="2000" b="1" dirty="0" err="1" smtClean="0"/>
              <a:t>verbos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S, SH, O, X, Z</a:t>
            </a:r>
          </a:p>
          <a:p>
            <a:endParaRPr lang="en-US" sz="2000" b="1" dirty="0"/>
          </a:p>
          <a:p>
            <a:r>
              <a:rPr lang="en-US" sz="2000" b="1" dirty="0" smtClean="0"/>
              <a:t>IES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CONSOANTE + Y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8466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EXERCISE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748464" cy="525693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200" dirty="0"/>
              <a:t>She's not his friend, she's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  <a:p>
            <a:pPr lvl="0"/>
            <a:r>
              <a:rPr lang="en-US" sz="3200" dirty="0"/>
              <a:t>Robert didn't drink his own coffee. </a:t>
            </a:r>
            <a:r>
              <a:rPr lang="pt-BR" sz="3200" dirty="0"/>
              <a:t>He </a:t>
            </a:r>
            <a:r>
              <a:rPr lang="pt-BR" sz="3200" dirty="0" err="1" smtClean="0"/>
              <a:t>drank</a:t>
            </a:r>
            <a:r>
              <a:rPr lang="pt-BR" sz="3200" dirty="0"/>
              <a:t> </a:t>
            </a:r>
            <a:r>
              <a:rPr lang="pt-BR" sz="3200" b="1" dirty="0"/>
              <a:t>(</a:t>
            </a:r>
            <a:r>
              <a:rPr lang="pt-BR" sz="3200" b="1" dirty="0" err="1"/>
              <a:t>her</a:t>
            </a:r>
            <a:r>
              <a:rPr lang="pt-BR" sz="3200" b="1" dirty="0"/>
              <a:t>/</a:t>
            </a:r>
            <a:r>
              <a:rPr lang="pt-BR" sz="3200" b="1" dirty="0" err="1">
                <a:solidFill>
                  <a:srgbClr val="FF0000"/>
                </a:solidFill>
              </a:rPr>
              <a:t>hers</a:t>
            </a:r>
            <a:r>
              <a:rPr lang="pt-BR" sz="3200" b="1" dirty="0"/>
              <a:t>).</a:t>
            </a:r>
            <a:r>
              <a:rPr lang="pt-BR" sz="3200" dirty="0"/>
              <a:t> </a:t>
            </a:r>
          </a:p>
          <a:p>
            <a:pPr lvl="0"/>
            <a:r>
              <a:rPr lang="en-US" sz="3200" dirty="0"/>
              <a:t>That is one of </a:t>
            </a:r>
            <a:r>
              <a:rPr lang="en-US" sz="3200" b="1" dirty="0"/>
              <a:t>(hers/</a:t>
            </a:r>
            <a:r>
              <a:rPr lang="en-US" sz="3200" b="1" dirty="0">
                <a:solidFill>
                  <a:srgbClr val="FF0000"/>
                </a:solidFill>
              </a:rPr>
              <a:t>her</a:t>
            </a:r>
            <a:r>
              <a:rPr lang="en-US" sz="3200" b="1" dirty="0"/>
              <a:t>)</a:t>
            </a:r>
            <a:r>
              <a:rPr lang="en-US" sz="3200" dirty="0"/>
              <a:t> friends. </a:t>
            </a:r>
            <a:endParaRPr lang="pt-BR" sz="3200" dirty="0"/>
          </a:p>
          <a:p>
            <a:pPr lvl="0"/>
            <a:r>
              <a:rPr lang="en-US" sz="3200" dirty="0"/>
              <a:t>His neighborhood is safe, while </a:t>
            </a:r>
            <a:r>
              <a:rPr lang="en-US" sz="3200" b="1" dirty="0"/>
              <a:t>(my/</a:t>
            </a:r>
            <a:r>
              <a:rPr lang="en-US" sz="3200" b="1" dirty="0">
                <a:solidFill>
                  <a:srgbClr val="FF0000"/>
                </a:solidFill>
              </a:rPr>
              <a:t>mine</a:t>
            </a:r>
            <a:r>
              <a:rPr lang="en-US" sz="3200" b="1" dirty="0"/>
              <a:t>)</a:t>
            </a:r>
            <a:r>
              <a:rPr lang="en-US" sz="3200" dirty="0"/>
              <a:t> </a:t>
            </a:r>
            <a:r>
              <a:rPr lang="en-US" sz="3200" dirty="0" smtClean="0"/>
              <a:t>isn't</a:t>
            </a:r>
            <a:r>
              <a:rPr lang="en-US" sz="3200" dirty="0"/>
              <a:t>. </a:t>
            </a:r>
            <a:endParaRPr lang="pt-BR" sz="3200" dirty="0"/>
          </a:p>
          <a:p>
            <a:pPr lvl="0"/>
            <a:r>
              <a:rPr lang="en-US" sz="3200" dirty="0" smtClean="0"/>
              <a:t>Did</a:t>
            </a:r>
            <a:r>
              <a:rPr lang="en-US" sz="3200" dirty="0"/>
              <a:t> 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your</a:t>
            </a:r>
            <a:r>
              <a:rPr lang="en-US" sz="3200" b="1" dirty="0"/>
              <a:t>/yours)</a:t>
            </a:r>
            <a:r>
              <a:rPr lang="en-US" sz="3200" dirty="0"/>
              <a:t> mother call? </a:t>
            </a:r>
            <a:endParaRPr lang="pt-BR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don't know </a:t>
            </a:r>
            <a:r>
              <a:rPr lang="en-US" sz="3200" b="1" dirty="0"/>
              <a:t>(</a:t>
            </a:r>
            <a:r>
              <a:rPr lang="en-US" sz="3200" b="1" dirty="0" smtClean="0"/>
              <a:t>theirs/</a:t>
            </a:r>
            <a:r>
              <a:rPr lang="en-US" sz="3200" b="1" dirty="0" smtClean="0">
                <a:solidFill>
                  <a:srgbClr val="FF0000"/>
                </a:solidFill>
              </a:rPr>
              <a:t>their</a:t>
            </a:r>
            <a:r>
              <a:rPr lang="en-US" sz="3200" b="1" dirty="0"/>
              <a:t>)</a:t>
            </a:r>
            <a:r>
              <a:rPr lang="en-US" sz="3200" dirty="0"/>
              <a:t> daughter very well. </a:t>
            </a:r>
            <a:endParaRPr lang="pt-BR" sz="3200" dirty="0"/>
          </a:p>
          <a:p>
            <a:pPr lvl="0"/>
            <a:r>
              <a:rPr lang="en-US" sz="3200" dirty="0"/>
              <a:t>I talked to </a:t>
            </a:r>
            <a:r>
              <a:rPr lang="en-US" sz="3200" b="1" dirty="0"/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my</a:t>
            </a:r>
            <a:r>
              <a:rPr lang="en-US" sz="3200" b="1" dirty="0" smtClean="0"/>
              <a:t>/mine)</a:t>
            </a:r>
            <a:r>
              <a:rPr lang="en-US" sz="3200" dirty="0" smtClean="0"/>
              <a:t> </a:t>
            </a:r>
            <a:r>
              <a:rPr lang="en-US" sz="3200" dirty="0"/>
              <a:t>grandmother for three hours last night</a:t>
            </a:r>
            <a:r>
              <a:rPr lang="en-US" sz="3200" dirty="0" smtClean="0"/>
              <a:t>. Do you visit </a:t>
            </a:r>
            <a:r>
              <a:rPr lang="en-US" sz="3200" b="1" dirty="0" smtClean="0"/>
              <a:t>(</a:t>
            </a:r>
            <a:r>
              <a:rPr lang="en-US" sz="3200" b="1" dirty="0"/>
              <a:t>your/</a:t>
            </a:r>
            <a:r>
              <a:rPr lang="en-US" sz="3200" b="1" dirty="0">
                <a:solidFill>
                  <a:srgbClr val="FF0000"/>
                </a:solidFill>
              </a:rPr>
              <a:t>yours</a:t>
            </a:r>
            <a:r>
              <a:rPr lang="en-US" sz="3200" b="1" dirty="0" smtClean="0"/>
              <a:t>)?</a:t>
            </a:r>
            <a:endParaRPr lang="pt-BR" sz="3200" dirty="0"/>
          </a:p>
          <a:p>
            <a:pPr lvl="0"/>
            <a:r>
              <a:rPr lang="en-US" sz="3200" dirty="0"/>
              <a:t>I think I got my notes mixed up with </a:t>
            </a:r>
            <a:r>
              <a:rPr lang="en-US" sz="3200" b="1" dirty="0"/>
              <a:t>(your/</a:t>
            </a:r>
            <a:r>
              <a:rPr lang="en-US" sz="3200" b="1" dirty="0">
                <a:solidFill>
                  <a:srgbClr val="FF0000"/>
                </a:solidFill>
              </a:rPr>
              <a:t>yours</a:t>
            </a:r>
            <a:r>
              <a:rPr lang="en-US" sz="3200" b="1" dirty="0"/>
              <a:t>).</a:t>
            </a:r>
            <a:r>
              <a:rPr lang="en-US" sz="3200" dirty="0"/>
              <a:t> 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8479836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528" y="543164"/>
            <a:ext cx="8485336" cy="1569660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b)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c)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d)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e)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 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g) 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h) 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i)  Who  j)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929463"/>
            <a:ext cx="8712968" cy="3985706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does it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password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Avast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premium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I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it. 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do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preffer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go?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it.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coming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Cristiane? I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glasses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mouse I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I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download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IFRN? Do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it?</a:t>
            </a:r>
          </a:p>
        </p:txBody>
      </p:sp>
    </p:spTree>
    <p:extLst>
      <p:ext uri="{BB962C8B-B14F-4D97-AF65-F5344CB8AC3E}">
        <p14:creationId xmlns:p14="http://schemas.microsoft.com/office/powerpoint/2010/main" val="3758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5336" y="116632"/>
            <a:ext cx="8485336" cy="1107996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b)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c)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d)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e)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</a:t>
            </a:r>
            <a:endParaRPr lang="pt-BR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 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g) 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h) 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i)  Who  j)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endParaRPr lang="pt-BR" sz="22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750749"/>
            <a:ext cx="8712968" cy="3985706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password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Avast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premium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I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it. </a:t>
            </a:r>
            <a:endParaRPr lang="pt-BR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do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preffer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go?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it.</a:t>
            </a:r>
          </a:p>
          <a:p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coming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Cristiane? I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glasses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mouse I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I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download </a:t>
            </a:r>
            <a:r>
              <a:rPr lang="pt-BR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t-BR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)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IFRN? Do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</a:t>
            </a:r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it?</a:t>
            </a:r>
            <a:endParaRPr lang="pt-BR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5" y="2536576"/>
            <a:ext cx="250937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70" y="5013744"/>
            <a:ext cx="239648" cy="33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8" y="4718471"/>
            <a:ext cx="240519" cy="29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00" y="5385222"/>
            <a:ext cx="257448" cy="33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83" y="2896616"/>
            <a:ext cx="271759" cy="26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1" y="4318421"/>
            <a:ext cx="23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46" y="2241972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81" y="3205361"/>
            <a:ext cx="2476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8" y="3946946"/>
            <a:ext cx="1333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68" y="3510239"/>
            <a:ext cx="219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80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8354" y="836712"/>
            <a:ext cx="2789510" cy="3785652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Simple Present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Afirmativa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  work</a:t>
            </a:r>
          </a:p>
          <a:p>
            <a:r>
              <a:rPr lang="en-US" sz="2000" b="1" dirty="0" smtClean="0"/>
              <a:t>You work</a:t>
            </a:r>
          </a:p>
          <a:p>
            <a:r>
              <a:rPr lang="en-US" sz="2000" b="1" u="sng" dirty="0" smtClean="0"/>
              <a:t>He works</a:t>
            </a:r>
          </a:p>
          <a:p>
            <a:r>
              <a:rPr lang="en-US" sz="2000" b="1" u="sng" dirty="0" smtClean="0"/>
              <a:t>She works</a:t>
            </a:r>
          </a:p>
          <a:p>
            <a:r>
              <a:rPr lang="en-US" sz="2000" b="1" u="sng" dirty="0" smtClean="0"/>
              <a:t>It </a:t>
            </a:r>
            <a:r>
              <a:rPr lang="en-US" sz="2000" b="1" u="sng" dirty="0"/>
              <a:t>works</a:t>
            </a:r>
            <a:endParaRPr lang="en-US" sz="2000" b="1" u="sng" dirty="0" smtClean="0"/>
          </a:p>
          <a:p>
            <a:r>
              <a:rPr lang="en-US" sz="2000" b="1" dirty="0"/>
              <a:t>We </a:t>
            </a:r>
            <a:r>
              <a:rPr lang="en-US" sz="2000" b="1" dirty="0" smtClean="0"/>
              <a:t>work</a:t>
            </a:r>
          </a:p>
          <a:p>
            <a:r>
              <a:rPr lang="en-US" sz="2000" b="1" dirty="0" smtClean="0"/>
              <a:t>You work</a:t>
            </a:r>
          </a:p>
          <a:p>
            <a:r>
              <a:rPr lang="en-US" sz="2000" b="1" dirty="0"/>
              <a:t>They </a:t>
            </a:r>
            <a:r>
              <a:rPr lang="en-US" sz="2000" b="1" dirty="0" smtClean="0"/>
              <a:t>work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832644"/>
            <a:ext cx="4032448" cy="34778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Observações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Modificações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 –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maioria</a:t>
            </a:r>
            <a:r>
              <a:rPr lang="en-US" sz="2000" b="1" dirty="0" smtClean="0"/>
              <a:t> dos </a:t>
            </a:r>
            <a:r>
              <a:rPr lang="en-US" sz="2000" b="1" dirty="0" err="1" smtClean="0"/>
              <a:t>verbos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S, SH, O, X, Z</a:t>
            </a:r>
          </a:p>
          <a:p>
            <a:endParaRPr lang="en-US" sz="2000" b="1" dirty="0"/>
          </a:p>
          <a:p>
            <a:r>
              <a:rPr lang="en-US" sz="2000" b="1" dirty="0" smtClean="0"/>
              <a:t>IES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CONSOANTE + Y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2446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3170" y="640432"/>
            <a:ext cx="4810918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Simple Present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Afirmativa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  kiss</a:t>
            </a:r>
          </a:p>
          <a:p>
            <a:r>
              <a:rPr lang="en-US" sz="2000" b="1" dirty="0"/>
              <a:t>You kiss</a:t>
            </a:r>
            <a:endParaRPr lang="en-US" sz="2000" b="1" dirty="0" smtClean="0"/>
          </a:p>
          <a:p>
            <a:r>
              <a:rPr lang="en-US" sz="2000" b="1" dirty="0" smtClean="0"/>
              <a:t>He kisses</a:t>
            </a:r>
          </a:p>
          <a:p>
            <a:r>
              <a:rPr lang="en-US" sz="2000" b="1" dirty="0"/>
              <a:t>She kisses</a:t>
            </a:r>
            <a:endParaRPr lang="en-US" sz="2000" b="1" dirty="0" smtClean="0"/>
          </a:p>
          <a:p>
            <a:r>
              <a:rPr lang="en-US" sz="2000" b="1" dirty="0" smtClean="0"/>
              <a:t>It </a:t>
            </a:r>
            <a:r>
              <a:rPr lang="en-US" sz="2000" b="1" dirty="0"/>
              <a:t>kisses</a:t>
            </a:r>
            <a:endParaRPr lang="en-US" sz="2000" b="1" dirty="0" smtClean="0"/>
          </a:p>
          <a:p>
            <a:r>
              <a:rPr lang="en-US" sz="2000" b="1" dirty="0"/>
              <a:t>We kiss</a:t>
            </a:r>
            <a:endParaRPr lang="en-US" sz="2000" b="1" dirty="0" smtClean="0"/>
          </a:p>
          <a:p>
            <a:r>
              <a:rPr lang="en-US" sz="2000" b="1" dirty="0" smtClean="0"/>
              <a:t>You </a:t>
            </a:r>
            <a:r>
              <a:rPr lang="en-US" sz="2000" b="1" dirty="0"/>
              <a:t>kiss</a:t>
            </a:r>
            <a:endParaRPr lang="en-US" sz="2000" b="1" dirty="0" smtClean="0"/>
          </a:p>
          <a:p>
            <a:r>
              <a:rPr lang="en-US" sz="2000" b="1" dirty="0"/>
              <a:t>They </a:t>
            </a:r>
            <a:r>
              <a:rPr lang="en-US" sz="2000" b="1" dirty="0" smtClean="0"/>
              <a:t>kiss</a:t>
            </a:r>
          </a:p>
          <a:p>
            <a:endParaRPr lang="en-US" sz="2000" b="1" dirty="0"/>
          </a:p>
          <a:p>
            <a:r>
              <a:rPr lang="en-US" sz="2000" b="1" dirty="0" err="1" smtClean="0"/>
              <a:t>Assim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também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To wash (</a:t>
            </a:r>
            <a:r>
              <a:rPr lang="en-US" sz="2000" b="1" dirty="0" err="1" smtClean="0"/>
              <a:t>lavar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catch (</a:t>
            </a:r>
            <a:r>
              <a:rPr lang="en-US" sz="2000" b="1" dirty="0" err="1" smtClean="0"/>
              <a:t>pegar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apanhar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go (</a:t>
            </a:r>
            <a:r>
              <a:rPr lang="en-US" sz="2000" b="1" dirty="0" err="1" smtClean="0"/>
              <a:t>ir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fix (</a:t>
            </a:r>
            <a:r>
              <a:rPr lang="en-US" sz="2000" b="1" dirty="0" err="1" smtClean="0"/>
              <a:t>fixar</a:t>
            </a:r>
            <a:r>
              <a:rPr lang="en-US" sz="2000" b="1" dirty="0" smtClean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832644"/>
            <a:ext cx="4032448" cy="34778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Observações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Modificações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 –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maioria</a:t>
            </a:r>
            <a:r>
              <a:rPr lang="en-US" sz="2000" b="1" dirty="0" smtClean="0"/>
              <a:t> dos </a:t>
            </a:r>
            <a:r>
              <a:rPr lang="en-US" sz="2000" b="1" dirty="0" err="1" smtClean="0"/>
              <a:t>verbos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S, SH, O, X, Z</a:t>
            </a:r>
          </a:p>
          <a:p>
            <a:endParaRPr lang="en-US" sz="2000" b="1" dirty="0"/>
          </a:p>
          <a:p>
            <a:r>
              <a:rPr lang="en-US" sz="2000" b="1" dirty="0" smtClean="0"/>
              <a:t>IES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CONSOANTE + Y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8369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3170" y="640432"/>
            <a:ext cx="7691238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Simple Present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Afirmativa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  kiss</a:t>
            </a:r>
          </a:p>
          <a:p>
            <a:r>
              <a:rPr lang="en-US" sz="2000" b="1" dirty="0"/>
              <a:t>You kiss</a:t>
            </a:r>
            <a:endParaRPr lang="en-US" sz="2000" b="1" dirty="0" smtClean="0"/>
          </a:p>
          <a:p>
            <a:r>
              <a:rPr lang="en-US" sz="2000" b="1" u="sng" dirty="0" smtClean="0"/>
              <a:t>He kisses</a:t>
            </a:r>
          </a:p>
          <a:p>
            <a:r>
              <a:rPr lang="en-US" sz="2000" b="1" u="sng" dirty="0"/>
              <a:t>She kisses</a:t>
            </a:r>
            <a:endParaRPr lang="en-US" sz="2000" b="1" u="sng" dirty="0" smtClean="0"/>
          </a:p>
          <a:p>
            <a:r>
              <a:rPr lang="en-US" sz="2000" b="1" u="sng" dirty="0" smtClean="0"/>
              <a:t>It </a:t>
            </a:r>
            <a:r>
              <a:rPr lang="en-US" sz="2000" b="1" u="sng" dirty="0"/>
              <a:t>kisses</a:t>
            </a:r>
            <a:endParaRPr lang="en-US" sz="2000" b="1" u="sng" dirty="0" smtClean="0"/>
          </a:p>
          <a:p>
            <a:r>
              <a:rPr lang="en-US" sz="2000" b="1" dirty="0"/>
              <a:t>We kiss</a:t>
            </a:r>
            <a:endParaRPr lang="en-US" sz="2000" b="1" dirty="0" smtClean="0"/>
          </a:p>
          <a:p>
            <a:r>
              <a:rPr lang="en-US" sz="2000" b="1" dirty="0" smtClean="0"/>
              <a:t>You </a:t>
            </a:r>
            <a:r>
              <a:rPr lang="en-US" sz="2000" b="1" dirty="0"/>
              <a:t>kiss</a:t>
            </a:r>
            <a:endParaRPr lang="en-US" sz="2000" b="1" dirty="0" smtClean="0"/>
          </a:p>
          <a:p>
            <a:r>
              <a:rPr lang="en-US" sz="2000" b="1" dirty="0"/>
              <a:t>They </a:t>
            </a:r>
            <a:r>
              <a:rPr lang="en-US" sz="2000" b="1" dirty="0" smtClean="0"/>
              <a:t>kiss</a:t>
            </a:r>
          </a:p>
          <a:p>
            <a:endParaRPr lang="en-US" sz="2000" b="1" dirty="0"/>
          </a:p>
          <a:p>
            <a:r>
              <a:rPr lang="en-US" sz="2000" b="1" dirty="0" err="1" smtClean="0"/>
              <a:t>Assim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também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To wash (</a:t>
            </a:r>
            <a:r>
              <a:rPr lang="en-US" sz="2000" b="1" dirty="0" err="1" smtClean="0"/>
              <a:t>lavar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catch (</a:t>
            </a:r>
            <a:r>
              <a:rPr lang="en-US" sz="2000" b="1" dirty="0" err="1" smtClean="0"/>
              <a:t>pegar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apanhar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go (</a:t>
            </a:r>
            <a:r>
              <a:rPr lang="en-US" sz="2000" b="1" dirty="0" err="1" smtClean="0"/>
              <a:t>ir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fix (</a:t>
            </a:r>
            <a:r>
              <a:rPr lang="en-US" sz="2000" b="1" dirty="0" err="1" smtClean="0"/>
              <a:t>fixar</a:t>
            </a:r>
            <a:r>
              <a:rPr lang="en-US" sz="2000" b="1" dirty="0" smtClean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832644"/>
            <a:ext cx="4032448" cy="34778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Observações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Modificações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 –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maioria</a:t>
            </a:r>
            <a:r>
              <a:rPr lang="en-US" sz="2000" b="1" dirty="0" smtClean="0"/>
              <a:t> dos </a:t>
            </a:r>
            <a:r>
              <a:rPr lang="en-US" sz="2000" b="1" dirty="0" err="1" smtClean="0"/>
              <a:t>verbos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S, SH, O, X, Z</a:t>
            </a:r>
          </a:p>
          <a:p>
            <a:endParaRPr lang="en-US" sz="2000" b="1" dirty="0"/>
          </a:p>
          <a:p>
            <a:r>
              <a:rPr lang="en-US" sz="2000" b="1" dirty="0" smtClean="0"/>
              <a:t>IES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CONSOANTE + Y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0784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8354" y="558552"/>
            <a:ext cx="8118102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Simple Present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Afirmativa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  study</a:t>
            </a:r>
          </a:p>
          <a:p>
            <a:r>
              <a:rPr lang="en-US" sz="2000" b="1" dirty="0"/>
              <a:t>You study</a:t>
            </a:r>
            <a:endParaRPr lang="en-US" sz="2000" b="1" dirty="0" smtClean="0"/>
          </a:p>
          <a:p>
            <a:r>
              <a:rPr lang="en-US" sz="2000" b="1" dirty="0" smtClean="0"/>
              <a:t>He studies</a:t>
            </a:r>
          </a:p>
          <a:p>
            <a:r>
              <a:rPr lang="en-US" sz="2000" b="1" dirty="0"/>
              <a:t>She studies</a:t>
            </a:r>
            <a:endParaRPr lang="en-US" sz="2000" b="1" dirty="0" smtClean="0"/>
          </a:p>
          <a:p>
            <a:r>
              <a:rPr lang="en-US" sz="2000" b="1" dirty="0" smtClean="0"/>
              <a:t>It </a:t>
            </a:r>
            <a:r>
              <a:rPr lang="en-US" sz="2000" b="1" dirty="0"/>
              <a:t>studies</a:t>
            </a:r>
            <a:endParaRPr lang="en-US" sz="2000" b="1" dirty="0" smtClean="0"/>
          </a:p>
          <a:p>
            <a:r>
              <a:rPr lang="en-US" sz="2000" b="1" dirty="0"/>
              <a:t>We study</a:t>
            </a:r>
            <a:endParaRPr lang="en-US" sz="2000" b="1" dirty="0" smtClean="0"/>
          </a:p>
          <a:p>
            <a:r>
              <a:rPr lang="en-US" sz="2000" b="1" dirty="0" smtClean="0"/>
              <a:t>You </a:t>
            </a:r>
            <a:r>
              <a:rPr lang="en-US" sz="2000" b="1" dirty="0"/>
              <a:t>study</a:t>
            </a:r>
            <a:endParaRPr lang="en-US" sz="2000" b="1" dirty="0" smtClean="0"/>
          </a:p>
          <a:p>
            <a:r>
              <a:rPr lang="en-US" sz="2000" b="1" dirty="0"/>
              <a:t>They </a:t>
            </a:r>
            <a:r>
              <a:rPr lang="en-US" sz="2000" b="1" dirty="0" smtClean="0"/>
              <a:t>study</a:t>
            </a:r>
          </a:p>
          <a:p>
            <a:endParaRPr lang="en-US" sz="2000" b="1" dirty="0"/>
          </a:p>
          <a:p>
            <a:r>
              <a:rPr lang="en-US" sz="2000" b="1" dirty="0" err="1" smtClean="0"/>
              <a:t>Assim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também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:     </a:t>
            </a:r>
            <a:r>
              <a:rPr lang="en-US" sz="2000" b="1" dirty="0" err="1" smtClean="0"/>
              <a:t>Não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To cry (</a:t>
            </a:r>
            <a:r>
              <a:rPr lang="en-US" sz="2000" b="1" dirty="0" err="1" smtClean="0"/>
              <a:t>chorar</a:t>
            </a:r>
            <a:r>
              <a:rPr lang="en-US" sz="2000" b="1" dirty="0" smtClean="0"/>
              <a:t>)			     To play (</a:t>
            </a:r>
            <a:r>
              <a:rPr lang="en-US" sz="2000" b="1" dirty="0" err="1" smtClean="0"/>
              <a:t>jogar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tidy (</a:t>
            </a:r>
            <a:r>
              <a:rPr lang="en-US" sz="2000" b="1" dirty="0" err="1" smtClean="0"/>
              <a:t>limpar</a:t>
            </a:r>
            <a:r>
              <a:rPr lang="en-US" sz="2000" b="1" dirty="0" smtClean="0"/>
              <a:t>)		     To say (</a:t>
            </a:r>
            <a:r>
              <a:rPr lang="en-US" sz="2000" b="1" dirty="0" err="1" smtClean="0"/>
              <a:t>dizer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fly (</a:t>
            </a:r>
            <a:r>
              <a:rPr lang="en-US" sz="2000" b="1" dirty="0" err="1" smtClean="0"/>
              <a:t>voar</a:t>
            </a:r>
            <a:r>
              <a:rPr lang="en-US" sz="2000" b="1" dirty="0" smtClean="0"/>
              <a:t>)			     To eye (</a:t>
            </a:r>
            <a:r>
              <a:rPr lang="en-US" sz="2000" b="1" dirty="0" err="1" smtClean="0"/>
              <a:t>olhar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copy (</a:t>
            </a:r>
            <a:r>
              <a:rPr lang="en-US" sz="2000" b="1" dirty="0" err="1" smtClean="0"/>
              <a:t>copiar</a:t>
            </a:r>
            <a:r>
              <a:rPr lang="en-US" sz="2000" b="1" dirty="0" smtClean="0"/>
              <a:t>)		     To key (</a:t>
            </a:r>
            <a:r>
              <a:rPr lang="en-US" sz="2000" b="1" dirty="0" err="1" smtClean="0"/>
              <a:t>amolar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afinar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riscar</a:t>
            </a:r>
            <a:r>
              <a:rPr lang="en-US" sz="2000" b="1" dirty="0" smtClean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832644"/>
            <a:ext cx="4032448" cy="34778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Observações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Modificações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 –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maioria</a:t>
            </a:r>
            <a:r>
              <a:rPr lang="en-US" sz="2000" b="1" dirty="0" smtClean="0"/>
              <a:t> dos </a:t>
            </a:r>
            <a:r>
              <a:rPr lang="en-US" sz="2000" b="1" dirty="0" err="1" smtClean="0"/>
              <a:t>verbos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S, SH, O, X, Z</a:t>
            </a:r>
          </a:p>
          <a:p>
            <a:endParaRPr lang="en-US" sz="2000" b="1" dirty="0"/>
          </a:p>
          <a:p>
            <a:r>
              <a:rPr lang="en-US" sz="2000" b="1" dirty="0" smtClean="0"/>
              <a:t>IES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CONSOANTE + Y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6821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58354" y="558552"/>
            <a:ext cx="8118102" cy="5632311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Simple Present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Afirmativa</a:t>
            </a:r>
            <a:r>
              <a:rPr lang="en-US" sz="2000" b="1" dirty="0" smtClean="0"/>
              <a:t>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  study</a:t>
            </a:r>
          </a:p>
          <a:p>
            <a:r>
              <a:rPr lang="en-US" sz="2000" b="1" dirty="0"/>
              <a:t>You study</a:t>
            </a:r>
            <a:endParaRPr lang="en-US" sz="2000" b="1" dirty="0" smtClean="0"/>
          </a:p>
          <a:p>
            <a:r>
              <a:rPr lang="en-US" sz="2000" b="1" u="sng" dirty="0" smtClean="0"/>
              <a:t>He studies</a:t>
            </a:r>
          </a:p>
          <a:p>
            <a:r>
              <a:rPr lang="en-US" sz="2000" b="1" u="sng" dirty="0"/>
              <a:t>She studies</a:t>
            </a:r>
            <a:endParaRPr lang="en-US" sz="2000" b="1" u="sng" dirty="0" smtClean="0"/>
          </a:p>
          <a:p>
            <a:r>
              <a:rPr lang="en-US" sz="2000" b="1" u="sng" dirty="0" smtClean="0"/>
              <a:t>It </a:t>
            </a:r>
            <a:r>
              <a:rPr lang="en-US" sz="2000" b="1" u="sng" dirty="0"/>
              <a:t>studies</a:t>
            </a:r>
            <a:endParaRPr lang="en-US" sz="2000" b="1" u="sng" dirty="0" smtClean="0"/>
          </a:p>
          <a:p>
            <a:r>
              <a:rPr lang="en-US" sz="2000" b="1" dirty="0"/>
              <a:t>We study</a:t>
            </a:r>
            <a:endParaRPr lang="en-US" sz="2000" b="1" dirty="0" smtClean="0"/>
          </a:p>
          <a:p>
            <a:r>
              <a:rPr lang="en-US" sz="2000" b="1" dirty="0" smtClean="0"/>
              <a:t>You </a:t>
            </a:r>
            <a:r>
              <a:rPr lang="en-US" sz="2000" b="1" dirty="0"/>
              <a:t>study</a:t>
            </a:r>
            <a:endParaRPr lang="en-US" sz="2000" b="1" dirty="0" smtClean="0"/>
          </a:p>
          <a:p>
            <a:r>
              <a:rPr lang="en-US" sz="2000" b="1" dirty="0"/>
              <a:t>They </a:t>
            </a:r>
            <a:r>
              <a:rPr lang="en-US" sz="2000" b="1" dirty="0" smtClean="0"/>
              <a:t>study</a:t>
            </a:r>
          </a:p>
          <a:p>
            <a:endParaRPr lang="en-US" sz="2000" b="1" dirty="0"/>
          </a:p>
          <a:p>
            <a:r>
              <a:rPr lang="en-US" sz="2000" b="1" dirty="0" err="1" smtClean="0"/>
              <a:t>Assim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também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:     </a:t>
            </a:r>
            <a:r>
              <a:rPr lang="en-US" sz="2000" b="1" dirty="0" err="1" smtClean="0"/>
              <a:t>Não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assim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To cry (</a:t>
            </a:r>
            <a:r>
              <a:rPr lang="en-US" sz="2000" b="1" dirty="0" err="1" smtClean="0"/>
              <a:t>chorar</a:t>
            </a:r>
            <a:r>
              <a:rPr lang="en-US" sz="2000" b="1" dirty="0" smtClean="0"/>
              <a:t>)			     To play (</a:t>
            </a:r>
            <a:r>
              <a:rPr lang="en-US" sz="2000" b="1" dirty="0" err="1" smtClean="0"/>
              <a:t>jogar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tidy (</a:t>
            </a:r>
            <a:r>
              <a:rPr lang="en-US" sz="2000" b="1" dirty="0" err="1" smtClean="0"/>
              <a:t>limpar</a:t>
            </a:r>
            <a:r>
              <a:rPr lang="en-US" sz="2000" b="1" dirty="0" smtClean="0"/>
              <a:t>)		     To say (</a:t>
            </a:r>
            <a:r>
              <a:rPr lang="en-US" sz="2000" b="1" dirty="0" err="1" smtClean="0"/>
              <a:t>dizer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fly (</a:t>
            </a:r>
            <a:r>
              <a:rPr lang="en-US" sz="2000" b="1" dirty="0" err="1" smtClean="0"/>
              <a:t>voar</a:t>
            </a:r>
            <a:r>
              <a:rPr lang="en-US" sz="2000" b="1" dirty="0" smtClean="0"/>
              <a:t>)			     To eye (</a:t>
            </a:r>
            <a:r>
              <a:rPr lang="en-US" sz="2000" b="1" dirty="0" err="1" smtClean="0"/>
              <a:t>olhar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To copy (</a:t>
            </a:r>
            <a:r>
              <a:rPr lang="en-US" sz="2000" b="1" dirty="0" err="1" smtClean="0"/>
              <a:t>copiar</a:t>
            </a:r>
            <a:r>
              <a:rPr lang="en-US" sz="2000" b="1" dirty="0" smtClean="0"/>
              <a:t>)		     To key (</a:t>
            </a:r>
            <a:r>
              <a:rPr lang="en-US" sz="2000" b="1" dirty="0" err="1" smtClean="0"/>
              <a:t>amolar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afinar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riscar</a:t>
            </a:r>
            <a:r>
              <a:rPr lang="en-US" sz="2000" b="1" dirty="0" smtClean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07904" y="832644"/>
            <a:ext cx="4032448" cy="347787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Observações</a:t>
            </a:r>
            <a:r>
              <a:rPr lang="en-US" sz="2000" b="1" dirty="0" smtClean="0">
                <a:solidFill>
                  <a:srgbClr val="0070C0"/>
                </a:solidFill>
              </a:rPr>
              <a:t>: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err="1" smtClean="0"/>
              <a:t>Modificações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 – </a:t>
            </a:r>
            <a:r>
              <a:rPr lang="en-US" sz="2000" b="1" dirty="0" err="1" smtClean="0"/>
              <a:t>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maioria</a:t>
            </a:r>
            <a:r>
              <a:rPr lang="en-US" sz="2000" b="1" dirty="0" smtClean="0"/>
              <a:t> dos </a:t>
            </a:r>
            <a:r>
              <a:rPr lang="en-US" sz="2000" b="1" dirty="0" err="1" smtClean="0"/>
              <a:t>verbos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verbos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S, SH, O, X, Z</a:t>
            </a:r>
          </a:p>
          <a:p>
            <a:endParaRPr lang="en-US" sz="2000" b="1" dirty="0"/>
          </a:p>
          <a:p>
            <a:r>
              <a:rPr lang="en-US" sz="2000" b="1" dirty="0" smtClean="0"/>
              <a:t>IES –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terminam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CONSOANTE + Y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9072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2570" y="418103"/>
            <a:ext cx="2626487" cy="7563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 smtClean="0">
                <a:solidFill>
                  <a:schemeClr val="tx2"/>
                </a:solidFill>
              </a:rPr>
              <a:t>Adverbs</a:t>
            </a:r>
          </a:p>
        </p:txBody>
      </p:sp>
      <p:pic>
        <p:nvPicPr>
          <p:cNvPr id="4100" name="Picture 4" descr="MCj031240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519" y="2408293"/>
            <a:ext cx="2232025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285862" y="1057275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always</a:t>
            </a:r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2393936" y="2175302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on </a:t>
            </a:r>
          </a:p>
          <a:p>
            <a:pPr algn="ctr"/>
            <a:r>
              <a:rPr lang="en-US" dirty="0"/>
              <a:t>Mondays</a:t>
            </a:r>
          </a:p>
        </p:txBody>
      </p:sp>
      <p:sp>
        <p:nvSpPr>
          <p:cNvPr id="4103" name="AutoShape 12"/>
          <p:cNvSpPr>
            <a:spLocks noChangeArrowheads="1"/>
          </p:cNvSpPr>
          <p:nvPr/>
        </p:nvSpPr>
        <p:spPr bwMode="auto">
          <a:xfrm>
            <a:off x="5807189" y="2921848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sometimes</a:t>
            </a:r>
          </a:p>
        </p:txBody>
      </p:sp>
      <p:sp>
        <p:nvSpPr>
          <p:cNvPr id="4104" name="AutoShape 14"/>
          <p:cNvSpPr>
            <a:spLocks noChangeArrowheads="1"/>
          </p:cNvSpPr>
          <p:nvPr/>
        </p:nvSpPr>
        <p:spPr bwMode="auto">
          <a:xfrm>
            <a:off x="5346527" y="1820757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never</a:t>
            </a:r>
          </a:p>
        </p:txBody>
      </p:sp>
      <p:sp>
        <p:nvSpPr>
          <p:cNvPr id="4105" name="AutoShape 15"/>
          <p:cNvSpPr>
            <a:spLocks noChangeArrowheads="1"/>
          </p:cNvSpPr>
          <p:nvPr/>
        </p:nvSpPr>
        <p:spPr bwMode="auto">
          <a:xfrm>
            <a:off x="5317944" y="4030223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often</a:t>
            </a:r>
          </a:p>
        </p:txBody>
      </p:sp>
      <p:sp>
        <p:nvSpPr>
          <p:cNvPr id="4106" name="AutoShape 16"/>
          <p:cNvSpPr>
            <a:spLocks noChangeArrowheads="1"/>
          </p:cNvSpPr>
          <p:nvPr/>
        </p:nvSpPr>
        <p:spPr bwMode="auto">
          <a:xfrm>
            <a:off x="3169057" y="4364831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seldon</a:t>
            </a:r>
            <a:endParaRPr lang="en-US" dirty="0"/>
          </a:p>
        </p:txBody>
      </p:sp>
      <p:sp>
        <p:nvSpPr>
          <p:cNvPr id="4107" name="AutoShape 19"/>
          <p:cNvSpPr>
            <a:spLocks noChangeArrowheads="1"/>
          </p:cNvSpPr>
          <p:nvPr/>
        </p:nvSpPr>
        <p:spPr bwMode="auto">
          <a:xfrm>
            <a:off x="4300473" y="4603209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usually</a:t>
            </a:r>
          </a:p>
        </p:txBody>
      </p:sp>
      <p:sp>
        <p:nvSpPr>
          <p:cNvPr id="4108" name="AutoShape 20"/>
          <p:cNvSpPr>
            <a:spLocks noChangeArrowheads="1"/>
          </p:cNvSpPr>
          <p:nvPr/>
        </p:nvSpPr>
        <p:spPr bwMode="auto">
          <a:xfrm>
            <a:off x="3145600" y="1289383"/>
            <a:ext cx="1152525" cy="11525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every day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833" y="983923"/>
            <a:ext cx="819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442" y="5795168"/>
            <a:ext cx="1060665" cy="30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681" y="3300133"/>
            <a:ext cx="1127338" cy="30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77" y="4508500"/>
            <a:ext cx="1169292" cy="31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923" y="5032680"/>
            <a:ext cx="900407" cy="30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768" y="2175302"/>
            <a:ext cx="485775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562" y="3761636"/>
            <a:ext cx="1066362" cy="341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2322499" y="3347243"/>
            <a:ext cx="1223962" cy="12954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rarely</a:t>
            </a:r>
            <a:endParaRPr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287" y="908383"/>
            <a:ext cx="8191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88" y="2408293"/>
            <a:ext cx="1903548" cy="5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834575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2383</TotalTime>
  <Words>1550</Words>
  <Application>Microsoft Office PowerPoint</Application>
  <PresentationFormat>Apresentação na tela (4:3)</PresentationFormat>
  <Paragraphs>421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Austin</vt:lpstr>
      <vt:lpstr>REVIEW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Adverbs</vt:lpstr>
      <vt:lpstr>Apresentação do PowerPoint</vt:lpstr>
      <vt:lpstr>Apresentação do PowerPoint</vt:lpstr>
      <vt:lpstr>LET’S   PRACTISE</vt:lpstr>
      <vt:lpstr>LET’S   PRACTISE</vt:lpstr>
      <vt:lpstr>NEGATIVE</vt:lpstr>
      <vt:lpstr>INTERROGATIVE</vt:lpstr>
      <vt:lpstr>LET’S   PRACTICE</vt:lpstr>
      <vt:lpstr>LET’S   PRACTICE</vt:lpstr>
      <vt:lpstr>NEGATIVE</vt:lpstr>
      <vt:lpstr>INTERROGATIVE</vt:lpstr>
      <vt:lpstr>Apresentação do PowerPoint</vt:lpstr>
      <vt:lpstr>Apresentação do PowerPoint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saDA03</dc:creator>
  <cp:lastModifiedBy>Cristiane Cruz</cp:lastModifiedBy>
  <cp:revision>110</cp:revision>
  <dcterms:created xsi:type="dcterms:W3CDTF">2011-11-30T18:13:06Z</dcterms:created>
  <dcterms:modified xsi:type="dcterms:W3CDTF">2013-09-24T20:49:06Z</dcterms:modified>
</cp:coreProperties>
</file>