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8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0" autoAdjust="0"/>
    <p:restoredTop sz="94660"/>
  </p:normalViewPr>
  <p:slideViewPr>
    <p:cSldViewPr>
      <p:cViewPr varScale="1">
        <p:scale>
          <a:sx n="45" d="100"/>
          <a:sy n="45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252C-368A-4D54-AB8A-0D549863A738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2F115-5CF6-4D85-B9AD-127466806D08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252C-368A-4D54-AB8A-0D549863A738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2F115-5CF6-4D85-B9AD-127466806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252C-368A-4D54-AB8A-0D549863A738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2F115-5CF6-4D85-B9AD-127466806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252C-368A-4D54-AB8A-0D549863A738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2F115-5CF6-4D85-B9AD-127466806D0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252C-368A-4D54-AB8A-0D549863A738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2F115-5CF6-4D85-B9AD-127466806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252C-368A-4D54-AB8A-0D549863A738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2F115-5CF6-4D85-B9AD-127466806D0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252C-368A-4D54-AB8A-0D549863A738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2F115-5CF6-4D85-B9AD-127466806D08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252C-368A-4D54-AB8A-0D549863A738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2F115-5CF6-4D85-B9AD-127466806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252C-368A-4D54-AB8A-0D549863A738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2F115-5CF6-4D85-B9AD-127466806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252C-368A-4D54-AB8A-0D549863A738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2F115-5CF6-4D85-B9AD-127466806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252C-368A-4D54-AB8A-0D549863A738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2F115-5CF6-4D85-B9AD-127466806D08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1B4252C-368A-4D54-AB8A-0D549863A738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12F115-5CF6-4D85-B9AD-127466806D0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7744" y="2492896"/>
            <a:ext cx="4608512" cy="1143000"/>
          </a:xfrm>
        </p:spPr>
        <p:txBody>
          <a:bodyPr/>
          <a:lstStyle/>
          <a:p>
            <a:pPr marL="0" indent="0" algn="l">
              <a:buNone/>
            </a:pPr>
            <a:r>
              <a:rPr lang="pt-BR" sz="6000" dirty="0" err="1" smtClean="0">
                <a:solidFill>
                  <a:schemeClr val="tx1"/>
                </a:solidFill>
              </a:rPr>
              <a:t>English</a:t>
            </a:r>
            <a:r>
              <a:rPr lang="pt-BR" sz="6000" dirty="0" smtClean="0">
                <a:solidFill>
                  <a:schemeClr val="tx1"/>
                </a:solidFill>
              </a:rPr>
              <a:t> </a:t>
            </a:r>
            <a:r>
              <a:rPr lang="pt-BR" sz="6000" dirty="0" err="1" smtClean="0">
                <a:solidFill>
                  <a:schemeClr val="tx1"/>
                </a:solidFill>
              </a:rPr>
              <a:t>Quiz</a:t>
            </a:r>
            <a:endParaRPr lang="pt-BR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86583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200" dirty="0" smtClean="0"/>
              <a:t>17-Where's </a:t>
            </a:r>
            <a:r>
              <a:rPr lang="en-US" sz="3200" dirty="0"/>
              <a:t>Mike?</a:t>
            </a:r>
            <a:br>
              <a:rPr lang="en-US" sz="3200" dirty="0"/>
            </a:br>
            <a:r>
              <a:rPr lang="en-US" sz="3200" dirty="0"/>
              <a:t>a. At school.</a:t>
            </a:r>
            <a:br>
              <a:rPr lang="en-US" sz="3200" dirty="0"/>
            </a:br>
            <a:r>
              <a:rPr lang="en-US" sz="3200" dirty="0"/>
              <a:t>b. At eight.</a:t>
            </a:r>
            <a:br>
              <a:rPr lang="en-US" sz="3200" dirty="0"/>
            </a:br>
            <a:r>
              <a:rPr lang="en-US" sz="3200" dirty="0"/>
              <a:t>c. For three hours.</a:t>
            </a:r>
            <a:br>
              <a:rPr lang="en-US" sz="3200" dirty="0"/>
            </a:br>
            <a:r>
              <a:rPr lang="en-US" sz="3200" dirty="0"/>
              <a:t>d. No, he isn't.</a:t>
            </a:r>
            <a:endParaRPr lang="pt-BR" sz="3200" dirty="0"/>
          </a:p>
          <a:p>
            <a:pPr marL="45720" indent="0">
              <a:buNone/>
            </a:pPr>
            <a:endParaRPr lang="pt-BR" sz="3200" dirty="0"/>
          </a:p>
          <a:p>
            <a:pPr marL="45720" indent="0">
              <a:buNone/>
            </a:pPr>
            <a:r>
              <a:rPr lang="en-US" sz="3200" dirty="0" smtClean="0"/>
              <a:t>18-Where </a:t>
            </a:r>
            <a:r>
              <a:rPr lang="en-US" sz="3200" dirty="0"/>
              <a:t>do you do your homework?</a:t>
            </a:r>
            <a:br>
              <a:rPr lang="en-US" sz="3200" dirty="0"/>
            </a:br>
            <a:r>
              <a:rPr lang="en-US" sz="3200" dirty="0"/>
              <a:t>a. With John.</a:t>
            </a:r>
            <a:br>
              <a:rPr lang="en-US" sz="3200" dirty="0"/>
            </a:br>
            <a:r>
              <a:rPr lang="en-US" sz="3200" dirty="0"/>
              <a:t>b. In the evening.</a:t>
            </a:r>
            <a:br>
              <a:rPr lang="en-US" sz="3200" dirty="0"/>
            </a:br>
            <a:r>
              <a:rPr lang="en-US" sz="3200" dirty="0"/>
              <a:t>c. About one hour.</a:t>
            </a:r>
            <a:br>
              <a:rPr lang="en-US" sz="3200" dirty="0"/>
            </a:br>
            <a:r>
              <a:rPr lang="en-US" sz="3200" dirty="0"/>
              <a:t>d. Every day.</a:t>
            </a:r>
            <a:br>
              <a:rPr lang="en-US" sz="3200" dirty="0"/>
            </a:br>
            <a:r>
              <a:rPr lang="en-US" sz="3200" dirty="0"/>
              <a:t>e. At home.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56338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86583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200" dirty="0" smtClean="0"/>
              <a:t>19-Where's </a:t>
            </a:r>
            <a:r>
              <a:rPr lang="en-US" sz="3200" dirty="0"/>
              <a:t>Mike?</a:t>
            </a:r>
            <a:br>
              <a:rPr lang="en-US" sz="3200" dirty="0"/>
            </a:br>
            <a:r>
              <a:rPr lang="en-US" sz="3200" dirty="0"/>
              <a:t>a. At school.</a:t>
            </a:r>
            <a:br>
              <a:rPr lang="en-US" sz="3200" dirty="0"/>
            </a:br>
            <a:r>
              <a:rPr lang="en-US" sz="3200" dirty="0"/>
              <a:t>b. At eight.</a:t>
            </a:r>
            <a:br>
              <a:rPr lang="en-US" sz="3200" dirty="0"/>
            </a:br>
            <a:r>
              <a:rPr lang="en-US" sz="3200" dirty="0"/>
              <a:t>c. For three hours.</a:t>
            </a:r>
            <a:br>
              <a:rPr lang="en-US" sz="3200" dirty="0"/>
            </a:br>
            <a:r>
              <a:rPr lang="en-US" sz="3200" dirty="0"/>
              <a:t>d. No, he isn't.</a:t>
            </a:r>
            <a:endParaRPr lang="pt-BR" sz="3200" dirty="0"/>
          </a:p>
          <a:p>
            <a:pPr marL="45720" indent="0">
              <a:buNone/>
            </a:pPr>
            <a:endParaRPr lang="pt-BR" sz="3200" dirty="0"/>
          </a:p>
          <a:p>
            <a:pPr marL="45720" indent="0">
              <a:buNone/>
            </a:pPr>
            <a:r>
              <a:rPr lang="en-US" sz="3200" dirty="0" smtClean="0"/>
              <a:t>20-Where </a:t>
            </a:r>
            <a:r>
              <a:rPr lang="en-US" sz="3200" dirty="0"/>
              <a:t>do you do your homework?</a:t>
            </a:r>
            <a:br>
              <a:rPr lang="en-US" sz="3200" dirty="0"/>
            </a:br>
            <a:r>
              <a:rPr lang="en-US" sz="3200" dirty="0"/>
              <a:t>a. With John.</a:t>
            </a:r>
            <a:br>
              <a:rPr lang="en-US" sz="3200" dirty="0"/>
            </a:br>
            <a:r>
              <a:rPr lang="en-US" sz="3200" dirty="0"/>
              <a:t>b. In the evening.</a:t>
            </a:r>
            <a:br>
              <a:rPr lang="en-US" sz="3200" dirty="0"/>
            </a:br>
            <a:r>
              <a:rPr lang="en-US" sz="3200" dirty="0"/>
              <a:t>c. About one hour.</a:t>
            </a:r>
            <a:br>
              <a:rPr lang="en-US" sz="3200" dirty="0"/>
            </a:br>
            <a:r>
              <a:rPr lang="en-US" sz="3200" dirty="0"/>
              <a:t>d. Every day.</a:t>
            </a:r>
            <a:br>
              <a:rPr lang="en-US" sz="3200" dirty="0"/>
            </a:br>
            <a:r>
              <a:rPr lang="en-US" sz="3200" dirty="0"/>
              <a:t>e. At home.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98082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79382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500" dirty="0" smtClean="0"/>
              <a:t>21-People </a:t>
            </a:r>
            <a:r>
              <a:rPr lang="en-US" sz="3500" dirty="0"/>
              <a:t>from Canada are called</a:t>
            </a:r>
            <a:br>
              <a:rPr lang="en-US" sz="3500" dirty="0"/>
            </a:br>
            <a:r>
              <a:rPr lang="en-US" sz="3500" dirty="0"/>
              <a:t>a. </a:t>
            </a:r>
            <a:r>
              <a:rPr lang="en-US" sz="3500" dirty="0" err="1"/>
              <a:t>Canuks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n-US" sz="3500" dirty="0"/>
              <a:t>b. Canadians</a:t>
            </a:r>
            <a:br>
              <a:rPr lang="en-US" sz="3500" dirty="0"/>
            </a:br>
            <a:r>
              <a:rPr lang="en-US" sz="3500" dirty="0"/>
              <a:t>c. </a:t>
            </a:r>
            <a:r>
              <a:rPr lang="en-US" sz="3500" dirty="0" err="1"/>
              <a:t>Canadites</a:t>
            </a:r>
            <a:endParaRPr lang="pt-BR" sz="3500" dirty="0"/>
          </a:p>
          <a:p>
            <a:pPr marL="45720" indent="0">
              <a:buNone/>
            </a:pPr>
            <a:endParaRPr lang="pt-BR" sz="3500" dirty="0"/>
          </a:p>
          <a:p>
            <a:pPr marL="45720" indent="0">
              <a:buNone/>
            </a:pPr>
            <a:r>
              <a:rPr lang="en-US" sz="3500" dirty="0" smtClean="0"/>
              <a:t>22-People </a:t>
            </a:r>
            <a:r>
              <a:rPr lang="en-US" sz="3500" dirty="0"/>
              <a:t>from India are</a:t>
            </a:r>
            <a:br>
              <a:rPr lang="en-US" sz="3500" dirty="0"/>
            </a:br>
            <a:r>
              <a:rPr lang="en-US" sz="3500" dirty="0"/>
              <a:t>a. Indies</a:t>
            </a:r>
            <a:br>
              <a:rPr lang="en-US" sz="3500" dirty="0"/>
            </a:br>
            <a:r>
              <a:rPr lang="en-US" sz="3500" dirty="0"/>
              <a:t>b. Hindus</a:t>
            </a:r>
            <a:br>
              <a:rPr lang="en-US" sz="3500" dirty="0"/>
            </a:br>
            <a:r>
              <a:rPr lang="en-US" sz="3500" dirty="0"/>
              <a:t>c. </a:t>
            </a:r>
            <a:r>
              <a:rPr lang="en-US" sz="3500" dirty="0" smtClean="0"/>
              <a:t>Indians</a:t>
            </a:r>
            <a:endParaRPr lang="pt-BR" sz="3500" dirty="0"/>
          </a:p>
        </p:txBody>
      </p:sp>
    </p:spTree>
    <p:extLst>
      <p:ext uri="{BB962C8B-B14F-4D97-AF65-F5344CB8AC3E}">
        <p14:creationId xmlns:p14="http://schemas.microsoft.com/office/powerpoint/2010/main" val="169247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en-US" sz="3600" dirty="0" smtClean="0"/>
              <a:t>23-He's </a:t>
            </a:r>
            <a:r>
              <a:rPr lang="en-US" sz="3600" dirty="0"/>
              <a:t>from Germany. He is</a:t>
            </a:r>
            <a:br>
              <a:rPr lang="en-US" sz="3600" dirty="0"/>
            </a:br>
            <a:r>
              <a:rPr lang="en-US" sz="3600" dirty="0"/>
              <a:t>a. German</a:t>
            </a:r>
            <a:br>
              <a:rPr lang="en-US" sz="3600" dirty="0"/>
            </a:br>
            <a:r>
              <a:rPr lang="en-US" sz="3600" dirty="0"/>
              <a:t>b. Germany</a:t>
            </a:r>
            <a:br>
              <a:rPr lang="en-US" sz="3600" dirty="0"/>
            </a:br>
            <a:r>
              <a:rPr lang="en-US" sz="3600" dirty="0"/>
              <a:t>c. Dutch</a:t>
            </a:r>
            <a:endParaRPr lang="pt-BR" sz="3600" dirty="0"/>
          </a:p>
          <a:p>
            <a:pPr marL="45720" indent="0">
              <a:buNone/>
            </a:pPr>
            <a:endParaRPr lang="pt-BR" sz="3600" dirty="0"/>
          </a:p>
          <a:p>
            <a:pPr marL="45720" indent="0">
              <a:buNone/>
            </a:pPr>
            <a:r>
              <a:rPr lang="en-US" sz="3600" dirty="0" smtClean="0"/>
              <a:t>24-She </a:t>
            </a:r>
            <a:r>
              <a:rPr lang="en-US" sz="3600" dirty="0"/>
              <a:t>lives in Argentina. She speaks</a:t>
            </a:r>
            <a:br>
              <a:rPr lang="en-US" sz="3600" dirty="0"/>
            </a:br>
            <a:r>
              <a:rPr lang="en-US" sz="3600" dirty="0"/>
              <a:t>a. Argentinian</a:t>
            </a:r>
            <a:br>
              <a:rPr lang="en-US" sz="3600" dirty="0"/>
            </a:br>
            <a:r>
              <a:rPr lang="en-US" sz="3600" dirty="0"/>
              <a:t>b. Spanish</a:t>
            </a:r>
            <a:br>
              <a:rPr lang="en-US" sz="3600" dirty="0"/>
            </a:br>
            <a:r>
              <a:rPr lang="en-US" sz="3600" dirty="0"/>
              <a:t>c. Portuguese</a:t>
            </a:r>
            <a:endParaRPr lang="pt-BR" sz="3600" dirty="0"/>
          </a:p>
          <a:p>
            <a:pPr marL="45720" indent="0">
              <a:buNone/>
            </a:pPr>
            <a:endParaRPr lang="pt-BR" sz="3600" dirty="0"/>
          </a:p>
          <a:p>
            <a:pPr marL="45720" indent="0">
              <a:buNone/>
            </a:pPr>
            <a:r>
              <a:rPr lang="en-US" sz="3600" dirty="0" smtClean="0"/>
              <a:t>25-She </a:t>
            </a:r>
            <a:r>
              <a:rPr lang="en-US" sz="3600" dirty="0"/>
              <a:t>lives in </a:t>
            </a:r>
            <a:r>
              <a:rPr lang="en-US" sz="3600" dirty="0" err="1"/>
              <a:t>Argentinia</a:t>
            </a:r>
            <a:r>
              <a:rPr lang="en-US" sz="3600" dirty="0"/>
              <a:t>. She is</a:t>
            </a:r>
            <a:br>
              <a:rPr lang="en-US" sz="3600" dirty="0"/>
            </a:br>
            <a:r>
              <a:rPr lang="en-US" sz="3600" dirty="0"/>
              <a:t>a. Argentinian</a:t>
            </a:r>
            <a:br>
              <a:rPr lang="en-US" sz="3600" dirty="0"/>
            </a:br>
            <a:r>
              <a:rPr lang="en-US" sz="3600" dirty="0"/>
              <a:t>b. </a:t>
            </a:r>
            <a:r>
              <a:rPr lang="en-US" sz="3600" dirty="0" err="1"/>
              <a:t>Argentese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c. </a:t>
            </a:r>
            <a:r>
              <a:rPr lang="en-US" sz="3600" dirty="0" err="1"/>
              <a:t>Argentonian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59795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sz="3200" dirty="0" smtClean="0"/>
              <a:t>26-People </a:t>
            </a:r>
            <a:r>
              <a:rPr lang="en-US" sz="3200" dirty="0"/>
              <a:t>in Israel are</a:t>
            </a:r>
            <a:br>
              <a:rPr lang="en-US" sz="3200" dirty="0"/>
            </a:br>
            <a:r>
              <a:rPr lang="en-US" sz="3200" dirty="0"/>
              <a:t>a. Jewish</a:t>
            </a:r>
            <a:br>
              <a:rPr lang="en-US" sz="3200" dirty="0"/>
            </a:br>
            <a:r>
              <a:rPr lang="en-US" sz="3200" dirty="0"/>
              <a:t>b. Israeli</a:t>
            </a:r>
            <a:br>
              <a:rPr lang="en-US" sz="3200" dirty="0"/>
            </a:br>
            <a:r>
              <a:rPr lang="en-US" sz="3200" dirty="0"/>
              <a:t>c. Hebrew</a:t>
            </a:r>
            <a:endParaRPr lang="pt-BR" sz="3200" dirty="0"/>
          </a:p>
          <a:p>
            <a:pPr marL="45720" indent="0">
              <a:buNone/>
            </a:pPr>
            <a:endParaRPr lang="pt-BR" sz="3200" dirty="0"/>
          </a:p>
          <a:p>
            <a:pPr marL="45720" indent="0">
              <a:buNone/>
            </a:pPr>
            <a:r>
              <a:rPr lang="en-US" sz="3200" dirty="0" smtClean="0"/>
              <a:t>27-People </a:t>
            </a:r>
            <a:r>
              <a:rPr lang="en-US" sz="3200" dirty="0"/>
              <a:t>from Israel speak</a:t>
            </a:r>
            <a:br>
              <a:rPr lang="en-US" sz="3200" dirty="0"/>
            </a:br>
            <a:r>
              <a:rPr lang="en-US" sz="3200" dirty="0"/>
              <a:t>a. Jewish</a:t>
            </a:r>
            <a:br>
              <a:rPr lang="en-US" sz="3200" dirty="0"/>
            </a:br>
            <a:r>
              <a:rPr lang="en-US" sz="3200" dirty="0"/>
              <a:t>b. Israeli</a:t>
            </a:r>
            <a:br>
              <a:rPr lang="en-US" sz="3200" dirty="0"/>
            </a:br>
            <a:r>
              <a:rPr lang="en-US" sz="3200" dirty="0"/>
              <a:t>c. Hebrew</a:t>
            </a:r>
            <a:endParaRPr lang="pt-BR" sz="3200" dirty="0"/>
          </a:p>
          <a:p>
            <a:pPr marL="45720" indent="0">
              <a:buNone/>
            </a:pPr>
            <a:endParaRPr lang="pt-BR" sz="3200" dirty="0"/>
          </a:p>
          <a:p>
            <a:pPr marL="45720" indent="0">
              <a:buNone/>
            </a:pPr>
            <a:r>
              <a:rPr lang="en-US" sz="3200" dirty="0" smtClean="0"/>
              <a:t>28-People </a:t>
            </a:r>
            <a:r>
              <a:rPr lang="en-US" sz="3200" dirty="0"/>
              <a:t>in Hong Kong speak English and</a:t>
            </a:r>
            <a:br>
              <a:rPr lang="en-US" sz="3200" dirty="0"/>
            </a:br>
            <a:r>
              <a:rPr lang="en-US" sz="3200" dirty="0"/>
              <a:t>a. Hangul</a:t>
            </a:r>
            <a:br>
              <a:rPr lang="en-US" sz="3200" dirty="0"/>
            </a:br>
            <a:r>
              <a:rPr lang="en-US" sz="3200" dirty="0"/>
              <a:t>b. Cantonese</a:t>
            </a:r>
            <a:br>
              <a:rPr lang="en-US" sz="3200" dirty="0"/>
            </a:br>
            <a:r>
              <a:rPr lang="en-US" sz="3200" dirty="0"/>
              <a:t>c. Mandarin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59572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500" dirty="0" smtClean="0"/>
              <a:t>29-What </a:t>
            </a:r>
            <a:r>
              <a:rPr lang="en-US" sz="3500" dirty="0"/>
              <a:t>is the opposite of </a:t>
            </a:r>
            <a:r>
              <a:rPr lang="en-US" sz="3500" dirty="0" smtClean="0"/>
              <a:t>happy?</a:t>
            </a:r>
            <a:endParaRPr lang="pt-BR" sz="3500" dirty="0" smtClean="0"/>
          </a:p>
          <a:p>
            <a:pPr marL="45720" indent="0">
              <a:buNone/>
            </a:pPr>
            <a:r>
              <a:rPr lang="en-US" sz="3500" dirty="0" smtClean="0"/>
              <a:t>30-What is the opposite of black?</a:t>
            </a:r>
            <a:endParaRPr lang="pt-BR" sz="3500" dirty="0" smtClean="0"/>
          </a:p>
          <a:p>
            <a:pPr marL="45720" indent="0">
              <a:buNone/>
            </a:pPr>
            <a:r>
              <a:rPr lang="en-US" sz="3500" dirty="0" smtClean="0"/>
              <a:t>31-What </a:t>
            </a:r>
            <a:r>
              <a:rPr lang="en-US" sz="3500" dirty="0"/>
              <a:t>is the opposite of </a:t>
            </a:r>
            <a:r>
              <a:rPr lang="en-US" sz="3500" dirty="0" smtClean="0"/>
              <a:t>up?</a:t>
            </a:r>
            <a:endParaRPr lang="pt-BR" sz="3500" dirty="0"/>
          </a:p>
          <a:p>
            <a:pPr marL="45720" indent="0">
              <a:buNone/>
            </a:pPr>
            <a:r>
              <a:rPr lang="en-US" sz="3500" dirty="0" smtClean="0"/>
              <a:t>32-What </a:t>
            </a:r>
            <a:r>
              <a:rPr lang="en-US" sz="3500" dirty="0"/>
              <a:t>is the opposite of under?</a:t>
            </a:r>
            <a:endParaRPr lang="pt-BR" sz="3500" dirty="0"/>
          </a:p>
          <a:p>
            <a:pPr marL="45720" indent="0">
              <a:buNone/>
            </a:pPr>
            <a:r>
              <a:rPr lang="en-US" sz="3600" dirty="0" smtClean="0"/>
              <a:t>33-What </a:t>
            </a:r>
            <a:r>
              <a:rPr lang="en-US" sz="3600" dirty="0"/>
              <a:t>is the opposite of father?</a:t>
            </a:r>
            <a:endParaRPr lang="pt-BR" sz="3600" dirty="0"/>
          </a:p>
          <a:p>
            <a:pPr marL="45720" indent="0">
              <a:buNone/>
            </a:pPr>
            <a:r>
              <a:rPr lang="en-US" sz="3600" dirty="0" smtClean="0"/>
              <a:t>34-What </a:t>
            </a:r>
            <a:r>
              <a:rPr lang="en-US" sz="3600" dirty="0"/>
              <a:t>is the opposite of sister?</a:t>
            </a:r>
            <a:endParaRPr lang="pt-BR" sz="3600" dirty="0"/>
          </a:p>
          <a:p>
            <a:pPr marL="45720" indent="0">
              <a:buNone/>
            </a:pPr>
            <a:r>
              <a:rPr lang="en-US" sz="3600" dirty="0" smtClean="0"/>
              <a:t>35-What </a:t>
            </a:r>
            <a:r>
              <a:rPr lang="en-US" sz="3600" dirty="0"/>
              <a:t>is the opposite of noisy?</a:t>
            </a:r>
            <a:endParaRPr lang="pt-BR" sz="3600" dirty="0"/>
          </a:p>
          <a:p>
            <a:pPr marL="45720" indent="0">
              <a:buNone/>
            </a:pPr>
            <a:r>
              <a:rPr lang="en-US" sz="3600" dirty="0" smtClean="0"/>
              <a:t>36-What </a:t>
            </a:r>
            <a:r>
              <a:rPr lang="en-US" sz="3600" dirty="0"/>
              <a:t>is the opposite of empty?</a:t>
            </a:r>
            <a:endParaRPr lang="pt-BR" sz="3600" dirty="0"/>
          </a:p>
          <a:p>
            <a:pPr marL="45720" indent="0">
              <a:buNone/>
            </a:pPr>
            <a:r>
              <a:rPr lang="en-US" sz="3600" dirty="0" smtClean="0"/>
              <a:t>37-What </a:t>
            </a:r>
            <a:r>
              <a:rPr lang="en-US" sz="3600" dirty="0"/>
              <a:t>is the opposite of fast?</a:t>
            </a:r>
            <a:endParaRPr lang="pt-BR" sz="3600" dirty="0"/>
          </a:p>
          <a:p>
            <a:pPr marL="45720" indent="0">
              <a:buNone/>
            </a:pPr>
            <a:endParaRPr lang="pt-BR" sz="3500" dirty="0"/>
          </a:p>
        </p:txBody>
      </p:sp>
    </p:spTree>
    <p:extLst>
      <p:ext uri="{BB962C8B-B14F-4D97-AF65-F5344CB8AC3E}">
        <p14:creationId xmlns:p14="http://schemas.microsoft.com/office/powerpoint/2010/main" val="420597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pt-BR" sz="3500" dirty="0" smtClean="0"/>
              <a:t>38-The </a:t>
            </a:r>
            <a:r>
              <a:rPr lang="pt-BR" sz="3500" dirty="0" err="1" smtClean="0"/>
              <a:t>music</a:t>
            </a:r>
            <a:r>
              <a:rPr lang="pt-BR" sz="3500" dirty="0" smtClean="0"/>
              <a:t> “</a:t>
            </a:r>
            <a:r>
              <a:rPr lang="pt-BR" sz="3500" dirty="0" err="1" smtClean="0"/>
              <a:t>Price</a:t>
            </a:r>
            <a:r>
              <a:rPr lang="pt-BR" sz="3500" dirty="0" smtClean="0"/>
              <a:t> </a:t>
            </a:r>
            <a:r>
              <a:rPr lang="pt-BR" sz="3500" dirty="0" err="1" smtClean="0"/>
              <a:t>tag</a:t>
            </a:r>
            <a:r>
              <a:rPr lang="pt-BR" sz="3500" dirty="0" smtClean="0"/>
              <a:t>” </a:t>
            </a:r>
            <a:r>
              <a:rPr lang="pt-BR" sz="3500" dirty="0" err="1" smtClean="0"/>
              <a:t>is</a:t>
            </a:r>
            <a:r>
              <a:rPr lang="pt-BR" sz="3500" dirty="0" smtClean="0"/>
              <a:t> </a:t>
            </a:r>
            <a:r>
              <a:rPr lang="pt-BR" sz="3500" dirty="0" err="1" smtClean="0"/>
              <a:t>by</a:t>
            </a:r>
            <a:r>
              <a:rPr lang="pt-BR" sz="3500" dirty="0" smtClean="0"/>
              <a:t>...</a:t>
            </a:r>
          </a:p>
          <a:p>
            <a:pPr marL="560070" indent="-514350">
              <a:buAutoNum type="alphaLcParenR"/>
            </a:pPr>
            <a:r>
              <a:rPr lang="pt-BR" sz="3500" dirty="0" err="1" smtClean="0"/>
              <a:t>Katy</a:t>
            </a:r>
            <a:r>
              <a:rPr lang="pt-BR" sz="3500" dirty="0" smtClean="0"/>
              <a:t> Perry</a:t>
            </a:r>
          </a:p>
          <a:p>
            <a:pPr marL="788670" indent="-742950">
              <a:buAutoNum type="alphaLcParenR"/>
            </a:pPr>
            <a:r>
              <a:rPr lang="pt-BR" sz="3500" dirty="0" smtClean="0"/>
              <a:t>Jessie J</a:t>
            </a:r>
          </a:p>
          <a:p>
            <a:pPr marL="788670" indent="-742950">
              <a:buAutoNum type="alphaLcParenR"/>
            </a:pPr>
            <a:r>
              <a:rPr lang="pt-BR" sz="3500" dirty="0" smtClean="0"/>
              <a:t>Christina Aguilera</a:t>
            </a:r>
          </a:p>
          <a:p>
            <a:pPr marL="45720" indent="0">
              <a:buNone/>
            </a:pPr>
            <a:endParaRPr lang="pt-BR" sz="3600" dirty="0" smtClean="0"/>
          </a:p>
          <a:p>
            <a:pPr marL="45720" indent="0">
              <a:buNone/>
            </a:pPr>
            <a:r>
              <a:rPr lang="pt-BR" sz="3600" dirty="0" smtClean="0"/>
              <a:t>39-The </a:t>
            </a:r>
            <a:r>
              <a:rPr lang="pt-BR" sz="3600" dirty="0" err="1" smtClean="0"/>
              <a:t>music</a:t>
            </a:r>
            <a:r>
              <a:rPr lang="pt-BR" sz="3600" dirty="0" smtClean="0"/>
              <a:t> “Heart </a:t>
            </a:r>
            <a:r>
              <a:rPr lang="pt-BR" sz="3600" dirty="0" err="1" smtClean="0"/>
              <a:t>Attack</a:t>
            </a:r>
            <a:r>
              <a:rPr lang="pt-BR" sz="3600" dirty="0" smtClean="0"/>
              <a:t>” </a:t>
            </a:r>
            <a:r>
              <a:rPr lang="pt-BR" sz="3600" dirty="0" err="1" smtClean="0"/>
              <a:t>is</a:t>
            </a:r>
            <a:r>
              <a:rPr lang="pt-BR" sz="3600" dirty="0" smtClean="0"/>
              <a:t> </a:t>
            </a:r>
            <a:r>
              <a:rPr lang="pt-BR" sz="3600" dirty="0" err="1" smtClean="0"/>
              <a:t>by</a:t>
            </a:r>
            <a:r>
              <a:rPr lang="pt-BR" sz="3600" dirty="0" smtClean="0"/>
              <a:t>...</a:t>
            </a:r>
          </a:p>
          <a:p>
            <a:pPr marL="788670" indent="-742950">
              <a:buAutoNum type="alphaLcParenR"/>
            </a:pPr>
            <a:r>
              <a:rPr lang="pt-BR" sz="3600" dirty="0" err="1" smtClean="0"/>
              <a:t>One</a:t>
            </a:r>
            <a:r>
              <a:rPr lang="pt-BR" sz="3600" dirty="0" smtClean="0"/>
              <a:t> </a:t>
            </a:r>
            <a:r>
              <a:rPr lang="pt-BR" sz="3600" dirty="0" err="1" smtClean="0"/>
              <a:t>Direction</a:t>
            </a:r>
            <a:endParaRPr lang="pt-BR" sz="3600" dirty="0" smtClean="0"/>
          </a:p>
          <a:p>
            <a:pPr marL="788670" indent="-742950">
              <a:buAutoNum type="alphaLcParenR"/>
            </a:pPr>
            <a:r>
              <a:rPr lang="pt-BR" sz="3600" dirty="0" err="1" smtClean="0"/>
              <a:t>Katy</a:t>
            </a:r>
            <a:r>
              <a:rPr lang="pt-BR" sz="3600" dirty="0" smtClean="0"/>
              <a:t> Perry</a:t>
            </a:r>
          </a:p>
          <a:p>
            <a:pPr marL="788670" indent="-742950">
              <a:buAutoNum type="alphaLcParenR"/>
            </a:pPr>
            <a:r>
              <a:rPr lang="pt-BR" sz="3600" dirty="0" smtClean="0"/>
              <a:t>Demi </a:t>
            </a:r>
            <a:r>
              <a:rPr lang="pt-BR" sz="3600" dirty="0" err="1" smtClean="0"/>
              <a:t>Lovato</a:t>
            </a:r>
            <a:endParaRPr lang="pt-BR" sz="3600" dirty="0"/>
          </a:p>
          <a:p>
            <a:pPr marL="45720" indent="0">
              <a:buNone/>
            </a:pPr>
            <a:endParaRPr lang="pt-BR" sz="3500" dirty="0"/>
          </a:p>
        </p:txBody>
      </p:sp>
    </p:spTree>
    <p:extLst>
      <p:ext uri="{BB962C8B-B14F-4D97-AF65-F5344CB8AC3E}">
        <p14:creationId xmlns:p14="http://schemas.microsoft.com/office/powerpoint/2010/main" val="352789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pt-BR" sz="3500" dirty="0" smtClean="0"/>
              <a:t>40-Who </a:t>
            </a:r>
            <a:r>
              <a:rPr lang="pt-BR" sz="3500" dirty="0" err="1" smtClean="0"/>
              <a:t>sings</a:t>
            </a:r>
            <a:r>
              <a:rPr lang="pt-BR" sz="3500" dirty="0" smtClean="0"/>
              <a:t> </a:t>
            </a:r>
            <a:r>
              <a:rPr lang="pt-BR" sz="3500" dirty="0" err="1" smtClean="0"/>
              <a:t>the</a:t>
            </a:r>
            <a:r>
              <a:rPr lang="pt-BR" sz="3500" dirty="0" smtClean="0"/>
              <a:t> </a:t>
            </a:r>
            <a:r>
              <a:rPr lang="pt-BR" sz="3500" dirty="0" err="1" smtClean="0"/>
              <a:t>music</a:t>
            </a:r>
            <a:r>
              <a:rPr lang="pt-BR" sz="3500" dirty="0" smtClean="0"/>
              <a:t> “</a:t>
            </a:r>
            <a:r>
              <a:rPr lang="pt-BR" sz="3500" dirty="0" err="1" smtClean="0"/>
              <a:t>If</a:t>
            </a:r>
            <a:r>
              <a:rPr lang="pt-BR" sz="3500" dirty="0" smtClean="0"/>
              <a:t> I </a:t>
            </a:r>
            <a:r>
              <a:rPr lang="pt-BR" sz="3500" dirty="0" err="1" smtClean="0"/>
              <a:t>were</a:t>
            </a:r>
            <a:r>
              <a:rPr lang="pt-BR" sz="3500" dirty="0" smtClean="0"/>
              <a:t> a boy”?</a:t>
            </a:r>
          </a:p>
          <a:p>
            <a:pPr marL="560070" indent="-514350">
              <a:buAutoNum type="alphaLcParenR"/>
            </a:pPr>
            <a:r>
              <a:rPr lang="pt-BR" sz="3500" dirty="0" err="1" smtClean="0"/>
              <a:t>Beoyncé</a:t>
            </a:r>
            <a:endParaRPr lang="pt-BR" sz="3500" dirty="0"/>
          </a:p>
          <a:p>
            <a:pPr marL="560070" indent="-514350">
              <a:buAutoNum type="alphaLcParenR"/>
            </a:pPr>
            <a:r>
              <a:rPr lang="pt-BR" sz="3500" dirty="0" smtClean="0"/>
              <a:t>Demi </a:t>
            </a:r>
            <a:r>
              <a:rPr lang="pt-BR" sz="3500" dirty="0" err="1" smtClean="0"/>
              <a:t>lovato</a:t>
            </a:r>
            <a:endParaRPr lang="pt-BR" sz="3500" dirty="0" smtClean="0"/>
          </a:p>
          <a:p>
            <a:pPr marL="560070" indent="-514350">
              <a:buAutoNum type="alphaLcParenR"/>
            </a:pPr>
            <a:r>
              <a:rPr lang="pt-BR" sz="3500" dirty="0" err="1" smtClean="0"/>
              <a:t>One</a:t>
            </a:r>
            <a:r>
              <a:rPr lang="pt-BR" sz="3500" dirty="0" smtClean="0"/>
              <a:t> </a:t>
            </a:r>
            <a:r>
              <a:rPr lang="pt-BR" sz="3500" dirty="0" err="1" smtClean="0"/>
              <a:t>direction</a:t>
            </a:r>
            <a:endParaRPr lang="pt-BR" sz="3500" dirty="0" smtClean="0"/>
          </a:p>
          <a:p>
            <a:pPr marL="45720" indent="0">
              <a:buNone/>
            </a:pPr>
            <a:endParaRPr lang="pt-BR" sz="3500" dirty="0" smtClean="0"/>
          </a:p>
          <a:p>
            <a:pPr marL="45720" indent="0">
              <a:buNone/>
            </a:pPr>
            <a:r>
              <a:rPr lang="pt-BR" sz="3600" dirty="0" smtClean="0"/>
              <a:t>41-Jessie J </a:t>
            </a:r>
            <a:r>
              <a:rPr lang="pt-BR" sz="3600" dirty="0" err="1" smtClean="0"/>
              <a:t>sings</a:t>
            </a:r>
            <a:r>
              <a:rPr lang="pt-BR" sz="3600" dirty="0" smtClean="0"/>
              <a:t> a </a:t>
            </a:r>
            <a:r>
              <a:rPr lang="pt-BR" sz="3600" dirty="0" err="1" smtClean="0"/>
              <a:t>song</a:t>
            </a:r>
            <a:r>
              <a:rPr lang="pt-BR" sz="3600" dirty="0" smtClean="0"/>
              <a:t> </a:t>
            </a:r>
            <a:r>
              <a:rPr lang="pt-BR" sz="3600" dirty="0" err="1" smtClean="0"/>
              <a:t>about</a:t>
            </a:r>
            <a:r>
              <a:rPr lang="pt-BR" sz="3600" dirty="0" smtClean="0"/>
              <a:t> </a:t>
            </a:r>
            <a:r>
              <a:rPr lang="pt-BR" sz="3600" dirty="0" err="1" smtClean="0"/>
              <a:t>bullying</a:t>
            </a:r>
            <a:r>
              <a:rPr lang="pt-BR" sz="3600" dirty="0" smtClean="0"/>
              <a:t>. The </a:t>
            </a:r>
            <a:r>
              <a:rPr lang="pt-BR" sz="3600" dirty="0" err="1" smtClean="0"/>
              <a:t>name</a:t>
            </a:r>
            <a:r>
              <a:rPr lang="pt-BR" sz="3600" dirty="0" smtClean="0"/>
              <a:t> </a:t>
            </a:r>
            <a:r>
              <a:rPr lang="pt-BR" sz="3600" dirty="0" err="1" smtClean="0"/>
              <a:t>of</a:t>
            </a:r>
            <a:r>
              <a:rPr lang="pt-BR" sz="3600" dirty="0" smtClean="0"/>
              <a:t> </a:t>
            </a:r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song</a:t>
            </a:r>
            <a:r>
              <a:rPr lang="pt-BR" sz="3600" dirty="0" smtClean="0"/>
              <a:t> </a:t>
            </a:r>
            <a:r>
              <a:rPr lang="pt-BR" sz="3600" dirty="0" err="1" smtClean="0"/>
              <a:t>is</a:t>
            </a:r>
            <a:r>
              <a:rPr lang="pt-BR" sz="3600" dirty="0" smtClean="0"/>
              <a:t>...</a:t>
            </a:r>
          </a:p>
          <a:p>
            <a:pPr marL="788670" indent="-742950">
              <a:buAutoNum type="alphaLcParenR"/>
            </a:pPr>
            <a:r>
              <a:rPr lang="pt-BR" sz="3600" dirty="0" err="1" smtClean="0"/>
              <a:t>Don’t</a:t>
            </a:r>
            <a:r>
              <a:rPr lang="pt-BR" sz="3600" dirty="0" smtClean="0"/>
              <a:t> </a:t>
            </a:r>
            <a:r>
              <a:rPr lang="pt-BR" sz="3600" dirty="0" err="1" smtClean="0"/>
              <a:t>bully</a:t>
            </a:r>
            <a:r>
              <a:rPr lang="pt-BR" sz="3600" dirty="0" smtClean="0"/>
              <a:t> me </a:t>
            </a:r>
            <a:r>
              <a:rPr lang="pt-BR" sz="3600" dirty="0" err="1" smtClean="0"/>
              <a:t>up</a:t>
            </a:r>
            <a:endParaRPr lang="pt-BR" sz="3600" dirty="0" smtClean="0"/>
          </a:p>
          <a:p>
            <a:pPr marL="788670" indent="-742950">
              <a:buAutoNum type="alphaLcParenR"/>
            </a:pPr>
            <a:r>
              <a:rPr lang="pt-BR" sz="3600" dirty="0" err="1" smtClean="0"/>
              <a:t>Don’t</a:t>
            </a:r>
            <a:r>
              <a:rPr lang="pt-BR" sz="3600" dirty="0" smtClean="0"/>
              <a:t> </a:t>
            </a:r>
            <a:r>
              <a:rPr lang="pt-BR" sz="3600" dirty="0" err="1" smtClean="0"/>
              <a:t>call</a:t>
            </a:r>
            <a:r>
              <a:rPr lang="pt-BR" sz="3600" dirty="0" smtClean="0"/>
              <a:t> me baby</a:t>
            </a:r>
          </a:p>
          <a:p>
            <a:pPr marL="788670" indent="-742950">
              <a:buAutoNum type="alphaLcParenR"/>
            </a:pPr>
            <a:r>
              <a:rPr lang="pt-BR" sz="3600" dirty="0" smtClean="0"/>
              <a:t>Who </a:t>
            </a:r>
            <a:r>
              <a:rPr lang="pt-BR" sz="3600" dirty="0" err="1" smtClean="0"/>
              <a:t>is</a:t>
            </a:r>
            <a:r>
              <a:rPr lang="pt-BR" sz="3600" dirty="0" smtClean="0"/>
              <a:t> </a:t>
            </a:r>
            <a:r>
              <a:rPr lang="pt-BR" sz="3600" dirty="0" err="1" smtClean="0"/>
              <a:t>laughing</a:t>
            </a:r>
            <a:r>
              <a:rPr lang="pt-BR" sz="3600" dirty="0" smtClean="0"/>
              <a:t> </a:t>
            </a:r>
            <a:r>
              <a:rPr lang="pt-BR" sz="3600" dirty="0" err="1" smtClean="0"/>
              <a:t>now</a:t>
            </a:r>
            <a:r>
              <a:rPr lang="pt-BR" sz="3600" dirty="0" smtClean="0"/>
              <a:t>?</a:t>
            </a:r>
            <a:endParaRPr lang="pt-BR" sz="3600" dirty="0"/>
          </a:p>
          <a:p>
            <a:pPr marL="45720" indent="0">
              <a:buNone/>
            </a:pPr>
            <a:endParaRPr lang="pt-BR" sz="3500" dirty="0"/>
          </a:p>
        </p:txBody>
      </p:sp>
    </p:spTree>
    <p:extLst>
      <p:ext uri="{BB962C8B-B14F-4D97-AF65-F5344CB8AC3E}">
        <p14:creationId xmlns:p14="http://schemas.microsoft.com/office/powerpoint/2010/main" val="334628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pt-BR" sz="3500" dirty="0" smtClean="0"/>
              <a:t>43-The </a:t>
            </a:r>
            <a:r>
              <a:rPr lang="pt-BR" sz="3500" dirty="0" err="1" smtClean="0"/>
              <a:t>singer</a:t>
            </a:r>
            <a:r>
              <a:rPr lang="pt-BR" sz="3500" dirty="0" smtClean="0"/>
              <a:t> </a:t>
            </a:r>
            <a:r>
              <a:rPr lang="pt-BR" sz="3500" dirty="0" err="1" smtClean="0"/>
              <a:t>that</a:t>
            </a:r>
            <a:r>
              <a:rPr lang="pt-BR" sz="3500" dirty="0" smtClean="0"/>
              <a:t> </a:t>
            </a:r>
            <a:r>
              <a:rPr lang="pt-BR" sz="3500" dirty="0" err="1" smtClean="0"/>
              <a:t>surprised</a:t>
            </a:r>
            <a:r>
              <a:rPr lang="pt-BR" sz="3500" dirty="0" smtClean="0"/>
              <a:t> </a:t>
            </a:r>
            <a:r>
              <a:rPr lang="pt-BR" sz="3500" dirty="0" err="1" smtClean="0"/>
              <a:t>the</a:t>
            </a:r>
            <a:r>
              <a:rPr lang="pt-BR" sz="3500" dirty="0" smtClean="0"/>
              <a:t> </a:t>
            </a:r>
            <a:r>
              <a:rPr lang="pt-BR" sz="3500" dirty="0" err="1" smtClean="0"/>
              <a:t>audience</a:t>
            </a:r>
            <a:r>
              <a:rPr lang="pt-BR" sz="3500" dirty="0" smtClean="0"/>
              <a:t> </a:t>
            </a:r>
            <a:r>
              <a:rPr lang="pt-BR" sz="3500" dirty="0" err="1" smtClean="0"/>
              <a:t>sings</a:t>
            </a:r>
            <a:r>
              <a:rPr lang="pt-BR" sz="3500" dirty="0" smtClean="0"/>
              <a:t> </a:t>
            </a:r>
            <a:r>
              <a:rPr lang="pt-BR" sz="3500" dirty="0" err="1" smtClean="0"/>
              <a:t>Lek</a:t>
            </a:r>
            <a:r>
              <a:rPr lang="pt-BR" sz="3500" dirty="0" smtClean="0"/>
              <a:t> </a:t>
            </a:r>
            <a:r>
              <a:rPr lang="pt-BR" sz="3500" dirty="0" err="1" smtClean="0"/>
              <a:t>lek</a:t>
            </a:r>
            <a:r>
              <a:rPr lang="pt-BR" sz="3500" dirty="0" smtClean="0"/>
              <a:t> </a:t>
            </a:r>
            <a:r>
              <a:rPr lang="pt-BR" sz="3500" dirty="0" err="1" smtClean="0"/>
              <a:t>lek</a:t>
            </a:r>
            <a:r>
              <a:rPr lang="pt-BR" sz="3500" dirty="0" smtClean="0"/>
              <a:t> </a:t>
            </a:r>
            <a:r>
              <a:rPr lang="pt-BR" sz="3500" dirty="0" err="1" smtClean="0"/>
              <a:t>at</a:t>
            </a:r>
            <a:r>
              <a:rPr lang="pt-BR" sz="3500" dirty="0" smtClean="0"/>
              <a:t> Rock in Rio </a:t>
            </a:r>
            <a:r>
              <a:rPr lang="pt-BR" sz="3500" dirty="0" err="1" smtClean="0"/>
              <a:t>was</a:t>
            </a:r>
            <a:r>
              <a:rPr lang="pt-BR" sz="3500" dirty="0" smtClean="0"/>
              <a:t>...</a:t>
            </a:r>
          </a:p>
          <a:p>
            <a:pPr marL="560070" indent="-514350">
              <a:buAutoNum type="alphaLcParenR"/>
            </a:pPr>
            <a:r>
              <a:rPr lang="pt-BR" sz="3500" dirty="0" err="1" smtClean="0"/>
              <a:t>Beoyncé</a:t>
            </a:r>
            <a:endParaRPr lang="pt-BR" sz="3500" dirty="0"/>
          </a:p>
          <a:p>
            <a:pPr marL="560070" indent="-514350">
              <a:buAutoNum type="alphaLcParenR"/>
            </a:pPr>
            <a:r>
              <a:rPr lang="pt-BR" sz="3500" dirty="0" smtClean="0"/>
              <a:t>Anita</a:t>
            </a:r>
          </a:p>
          <a:p>
            <a:pPr marL="560070" indent="-514350">
              <a:buAutoNum type="alphaLcParenR"/>
            </a:pPr>
            <a:r>
              <a:rPr lang="pt-BR" sz="3500" dirty="0" smtClean="0"/>
              <a:t>Metallica</a:t>
            </a:r>
          </a:p>
          <a:p>
            <a:pPr marL="45720" indent="0">
              <a:buNone/>
            </a:pPr>
            <a:endParaRPr lang="pt-BR" sz="3500" dirty="0" smtClean="0"/>
          </a:p>
          <a:p>
            <a:pPr marL="45720" indent="0">
              <a:buNone/>
            </a:pPr>
            <a:r>
              <a:rPr lang="pt-BR" sz="3600" dirty="0" smtClean="0"/>
              <a:t>44-Jessie J </a:t>
            </a:r>
            <a:r>
              <a:rPr lang="pt-BR" sz="3600" dirty="0" err="1" smtClean="0"/>
              <a:t>sings</a:t>
            </a:r>
            <a:r>
              <a:rPr lang="pt-BR" sz="3600" dirty="0" smtClean="0"/>
              <a:t> a </a:t>
            </a:r>
            <a:r>
              <a:rPr lang="pt-BR" sz="3600" dirty="0" err="1" smtClean="0"/>
              <a:t>song</a:t>
            </a:r>
            <a:r>
              <a:rPr lang="pt-BR" sz="3600" dirty="0" smtClean="0"/>
              <a:t> </a:t>
            </a:r>
            <a:r>
              <a:rPr lang="pt-BR" sz="3600" dirty="0" err="1" smtClean="0"/>
              <a:t>about</a:t>
            </a:r>
            <a:r>
              <a:rPr lang="pt-BR" sz="3600" dirty="0" smtClean="0"/>
              <a:t> </a:t>
            </a:r>
            <a:r>
              <a:rPr lang="pt-BR" sz="3600" dirty="0" err="1" smtClean="0"/>
              <a:t>bullying</a:t>
            </a:r>
            <a:r>
              <a:rPr lang="pt-BR" sz="3600" dirty="0" smtClean="0"/>
              <a:t>. The </a:t>
            </a:r>
            <a:r>
              <a:rPr lang="pt-BR" sz="3600" dirty="0" err="1" smtClean="0"/>
              <a:t>name</a:t>
            </a:r>
            <a:r>
              <a:rPr lang="pt-BR" sz="3600" dirty="0" smtClean="0"/>
              <a:t> </a:t>
            </a:r>
            <a:r>
              <a:rPr lang="pt-BR" sz="3600" dirty="0" err="1" smtClean="0"/>
              <a:t>of</a:t>
            </a:r>
            <a:r>
              <a:rPr lang="pt-BR" sz="3600" dirty="0" smtClean="0"/>
              <a:t> </a:t>
            </a:r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song</a:t>
            </a:r>
            <a:r>
              <a:rPr lang="pt-BR" sz="3600" dirty="0" smtClean="0"/>
              <a:t> </a:t>
            </a:r>
            <a:r>
              <a:rPr lang="pt-BR" sz="3600" dirty="0" err="1" smtClean="0"/>
              <a:t>is</a:t>
            </a:r>
            <a:r>
              <a:rPr lang="pt-BR" sz="3600" dirty="0" smtClean="0"/>
              <a:t>...</a:t>
            </a:r>
          </a:p>
          <a:p>
            <a:pPr marL="788670" indent="-742950">
              <a:buAutoNum type="alphaLcParenR"/>
            </a:pPr>
            <a:r>
              <a:rPr lang="pt-BR" sz="3600" dirty="0" err="1" smtClean="0"/>
              <a:t>Don’t</a:t>
            </a:r>
            <a:r>
              <a:rPr lang="pt-BR" sz="3600" dirty="0" smtClean="0"/>
              <a:t> </a:t>
            </a:r>
            <a:r>
              <a:rPr lang="pt-BR" sz="3600" dirty="0" err="1" smtClean="0"/>
              <a:t>bully</a:t>
            </a:r>
            <a:r>
              <a:rPr lang="pt-BR" sz="3600" dirty="0" smtClean="0"/>
              <a:t> me </a:t>
            </a:r>
            <a:r>
              <a:rPr lang="pt-BR" sz="3600" dirty="0" err="1" smtClean="0"/>
              <a:t>up</a:t>
            </a:r>
            <a:endParaRPr lang="pt-BR" sz="3600" dirty="0" smtClean="0"/>
          </a:p>
          <a:p>
            <a:pPr marL="788670" indent="-742950">
              <a:buAutoNum type="alphaLcParenR"/>
            </a:pPr>
            <a:r>
              <a:rPr lang="pt-BR" sz="3600" dirty="0" err="1" smtClean="0"/>
              <a:t>Don’t</a:t>
            </a:r>
            <a:r>
              <a:rPr lang="pt-BR" sz="3600" dirty="0" smtClean="0"/>
              <a:t> </a:t>
            </a:r>
            <a:r>
              <a:rPr lang="pt-BR" sz="3600" dirty="0" err="1" smtClean="0"/>
              <a:t>call</a:t>
            </a:r>
            <a:r>
              <a:rPr lang="pt-BR" sz="3600" dirty="0" smtClean="0"/>
              <a:t> me baby</a:t>
            </a:r>
          </a:p>
          <a:p>
            <a:pPr marL="788670" indent="-742950">
              <a:buAutoNum type="alphaLcParenR"/>
            </a:pPr>
            <a:r>
              <a:rPr lang="pt-BR" sz="3600" dirty="0" smtClean="0"/>
              <a:t>Who </a:t>
            </a:r>
            <a:r>
              <a:rPr lang="pt-BR" sz="3600" dirty="0" err="1" smtClean="0"/>
              <a:t>is</a:t>
            </a:r>
            <a:r>
              <a:rPr lang="pt-BR" sz="3600" dirty="0" smtClean="0"/>
              <a:t> </a:t>
            </a:r>
            <a:r>
              <a:rPr lang="pt-BR" sz="3600" dirty="0" err="1" smtClean="0"/>
              <a:t>laughing</a:t>
            </a:r>
            <a:r>
              <a:rPr lang="pt-BR" sz="3600" dirty="0" smtClean="0"/>
              <a:t> </a:t>
            </a:r>
            <a:r>
              <a:rPr lang="pt-BR" sz="3600" dirty="0" err="1" smtClean="0"/>
              <a:t>now</a:t>
            </a:r>
            <a:r>
              <a:rPr lang="pt-BR" sz="3600" dirty="0" smtClean="0"/>
              <a:t>?</a:t>
            </a:r>
            <a:endParaRPr lang="pt-BR" sz="3600" dirty="0"/>
          </a:p>
          <a:p>
            <a:pPr marL="45720" indent="0">
              <a:buNone/>
            </a:pPr>
            <a:endParaRPr lang="pt-BR" sz="3500" dirty="0"/>
          </a:p>
        </p:txBody>
      </p:sp>
    </p:spTree>
    <p:extLst>
      <p:ext uri="{BB962C8B-B14F-4D97-AF65-F5344CB8AC3E}">
        <p14:creationId xmlns:p14="http://schemas.microsoft.com/office/powerpoint/2010/main" val="280547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pt-BR" sz="3500" dirty="0" smtClean="0"/>
              <a:t>45-The </a:t>
            </a:r>
            <a:r>
              <a:rPr lang="pt-BR" sz="3500" dirty="0" err="1" smtClean="0"/>
              <a:t>name</a:t>
            </a:r>
            <a:r>
              <a:rPr lang="pt-BR" sz="3500" dirty="0" smtClean="0"/>
              <a:t> </a:t>
            </a:r>
            <a:r>
              <a:rPr lang="pt-BR" sz="3500" dirty="0" err="1" smtClean="0"/>
              <a:t>of</a:t>
            </a:r>
            <a:r>
              <a:rPr lang="pt-BR" sz="3500" dirty="0" smtClean="0"/>
              <a:t> </a:t>
            </a:r>
            <a:r>
              <a:rPr lang="pt-BR" sz="3500" dirty="0" err="1" smtClean="0"/>
              <a:t>the</a:t>
            </a:r>
            <a:r>
              <a:rPr lang="pt-BR" sz="3500" dirty="0" smtClean="0"/>
              <a:t> original </a:t>
            </a:r>
            <a:r>
              <a:rPr lang="pt-BR" sz="3500" dirty="0" err="1" smtClean="0"/>
              <a:t>singer</a:t>
            </a:r>
            <a:r>
              <a:rPr lang="pt-BR" sz="3500" dirty="0" smtClean="0"/>
              <a:t> for “Total Eclipse </a:t>
            </a:r>
            <a:r>
              <a:rPr lang="pt-BR" sz="3500" dirty="0" err="1" smtClean="0"/>
              <a:t>of</a:t>
            </a:r>
            <a:r>
              <a:rPr lang="pt-BR" sz="3500" dirty="0" smtClean="0"/>
              <a:t> </a:t>
            </a:r>
            <a:r>
              <a:rPr lang="pt-BR" sz="3500" dirty="0" err="1" smtClean="0"/>
              <a:t>the</a:t>
            </a:r>
            <a:r>
              <a:rPr lang="pt-BR" sz="3500" dirty="0" smtClean="0"/>
              <a:t> </a:t>
            </a:r>
            <a:r>
              <a:rPr lang="pt-BR" sz="3500" dirty="0" err="1" smtClean="0"/>
              <a:t>heart</a:t>
            </a:r>
            <a:r>
              <a:rPr lang="pt-BR" sz="3500" dirty="0" smtClean="0"/>
              <a:t>” </a:t>
            </a:r>
            <a:r>
              <a:rPr lang="pt-BR" sz="3500" dirty="0" err="1" smtClean="0"/>
              <a:t>is</a:t>
            </a:r>
            <a:r>
              <a:rPr lang="pt-BR" sz="3500" dirty="0" smtClean="0"/>
              <a:t>...</a:t>
            </a:r>
          </a:p>
          <a:p>
            <a:pPr marL="560070" indent="-514350">
              <a:buAutoNum type="alphaLcParenR"/>
            </a:pPr>
            <a:r>
              <a:rPr lang="pt-BR" sz="3500" dirty="0" err="1" smtClean="0"/>
              <a:t>Bonnie</a:t>
            </a:r>
            <a:r>
              <a:rPr lang="pt-BR" sz="3500" dirty="0" smtClean="0"/>
              <a:t> Tyler</a:t>
            </a:r>
            <a:endParaRPr lang="pt-BR" sz="3500" dirty="0"/>
          </a:p>
          <a:p>
            <a:pPr marL="560070" indent="-514350">
              <a:buAutoNum type="alphaLcParenR"/>
            </a:pPr>
            <a:r>
              <a:rPr lang="pt-BR" sz="3500" dirty="0" err="1" smtClean="0"/>
              <a:t>Westlife</a:t>
            </a:r>
            <a:endParaRPr lang="pt-BR" sz="3500" dirty="0" smtClean="0"/>
          </a:p>
          <a:p>
            <a:pPr marL="560070" indent="-514350">
              <a:buAutoNum type="alphaLcParenR"/>
            </a:pPr>
            <a:r>
              <a:rPr lang="pt-BR" sz="3500" dirty="0" err="1" smtClean="0"/>
              <a:t>Backstreet</a:t>
            </a:r>
            <a:r>
              <a:rPr lang="pt-BR" sz="3500" dirty="0" smtClean="0"/>
              <a:t> boys</a:t>
            </a:r>
          </a:p>
          <a:p>
            <a:pPr marL="45720" indent="0">
              <a:buNone/>
            </a:pPr>
            <a:endParaRPr lang="pt-BR" sz="3500" dirty="0" smtClean="0"/>
          </a:p>
          <a:p>
            <a:pPr marL="45720" indent="0">
              <a:buNone/>
            </a:pPr>
            <a:r>
              <a:rPr lang="en-US" sz="3500" dirty="0" smtClean="0"/>
              <a:t>46-________ </a:t>
            </a:r>
            <a:r>
              <a:rPr lang="en-US" sz="3500" dirty="0"/>
              <a:t>walks off stage after bottle thrown at him at </a:t>
            </a:r>
            <a:r>
              <a:rPr lang="en-US" sz="3500" dirty="0" smtClean="0"/>
              <a:t>concert (November/2013)</a:t>
            </a:r>
            <a:endParaRPr lang="en-US" sz="3500" dirty="0"/>
          </a:p>
          <a:p>
            <a:pPr marL="788670" indent="-742950">
              <a:buAutoNum type="alphaLcParenR"/>
            </a:pPr>
            <a:r>
              <a:rPr lang="pt-BR" sz="3600" dirty="0" smtClean="0"/>
              <a:t>Justin </a:t>
            </a:r>
            <a:r>
              <a:rPr lang="pt-BR" sz="3600" dirty="0" err="1" smtClean="0"/>
              <a:t>Timberland</a:t>
            </a:r>
            <a:endParaRPr lang="pt-BR" sz="3600" dirty="0" smtClean="0"/>
          </a:p>
          <a:p>
            <a:pPr marL="788670" indent="-742950">
              <a:buAutoNum type="alphaLcParenR"/>
            </a:pPr>
            <a:r>
              <a:rPr lang="pt-BR" sz="3600" dirty="0" smtClean="0"/>
              <a:t>Justin </a:t>
            </a:r>
            <a:r>
              <a:rPr lang="pt-BR" sz="3600" dirty="0" err="1" smtClean="0"/>
              <a:t>Bieber</a:t>
            </a:r>
            <a:endParaRPr lang="pt-BR" sz="3600" dirty="0" smtClean="0"/>
          </a:p>
          <a:p>
            <a:pPr marL="788670" indent="-742950">
              <a:buAutoNum type="alphaLcParenR"/>
            </a:pPr>
            <a:r>
              <a:rPr lang="pt-BR" sz="3600" dirty="0" smtClean="0"/>
              <a:t>Justin Hoffman</a:t>
            </a:r>
            <a:endParaRPr lang="pt-BR" sz="3600" dirty="0"/>
          </a:p>
          <a:p>
            <a:pPr marL="45720" indent="0">
              <a:buNone/>
            </a:pPr>
            <a:endParaRPr lang="pt-BR" sz="3500" dirty="0"/>
          </a:p>
        </p:txBody>
      </p:sp>
    </p:spTree>
    <p:extLst>
      <p:ext uri="{BB962C8B-B14F-4D97-AF65-F5344CB8AC3E}">
        <p14:creationId xmlns:p14="http://schemas.microsoft.com/office/powerpoint/2010/main" val="158972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7992888" cy="576064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500" dirty="0" smtClean="0">
                <a:solidFill>
                  <a:schemeClr val="tx1"/>
                </a:solidFill>
              </a:rPr>
              <a:t>1-How </a:t>
            </a:r>
            <a:r>
              <a:rPr lang="en-US" sz="3500" dirty="0">
                <a:solidFill>
                  <a:schemeClr val="tx1"/>
                </a:solidFill>
              </a:rPr>
              <a:t>often do you play tennis?</a:t>
            </a:r>
            <a:br>
              <a:rPr lang="en-US" sz="3500" dirty="0">
                <a:solidFill>
                  <a:schemeClr val="tx1"/>
                </a:solidFill>
              </a:rPr>
            </a:br>
            <a:r>
              <a:rPr lang="en-US" sz="3500" dirty="0">
                <a:solidFill>
                  <a:schemeClr val="tx1"/>
                </a:solidFill>
              </a:rPr>
              <a:t>a. On Tuesday.</a:t>
            </a:r>
            <a:br>
              <a:rPr lang="en-US" sz="3500" dirty="0">
                <a:solidFill>
                  <a:schemeClr val="tx1"/>
                </a:solidFill>
              </a:rPr>
            </a:br>
            <a:r>
              <a:rPr lang="en-US" sz="3500" dirty="0">
                <a:solidFill>
                  <a:schemeClr val="tx1"/>
                </a:solidFill>
              </a:rPr>
              <a:t>b. For two hours.</a:t>
            </a:r>
            <a:br>
              <a:rPr lang="en-US" sz="3500" dirty="0">
                <a:solidFill>
                  <a:schemeClr val="tx1"/>
                </a:solidFill>
              </a:rPr>
            </a:br>
            <a:r>
              <a:rPr lang="en-US" sz="3500" dirty="0">
                <a:solidFill>
                  <a:schemeClr val="tx1"/>
                </a:solidFill>
              </a:rPr>
              <a:t>c. Almost every day.</a:t>
            </a:r>
            <a:br>
              <a:rPr lang="en-US" sz="3500" dirty="0">
                <a:solidFill>
                  <a:schemeClr val="tx1"/>
                </a:solidFill>
              </a:rPr>
            </a:br>
            <a:r>
              <a:rPr lang="en-US" sz="3500" dirty="0">
                <a:solidFill>
                  <a:schemeClr val="tx1"/>
                </a:solidFill>
              </a:rPr>
              <a:t>d. With John</a:t>
            </a:r>
            <a:r>
              <a:rPr lang="en-US" sz="35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sz="3500" dirty="0" smtClean="0">
              <a:solidFill>
                <a:schemeClr val="tx1"/>
              </a:solidFill>
            </a:endParaRPr>
          </a:p>
          <a:p>
            <a:pPr algn="l"/>
            <a:r>
              <a:rPr lang="en-US" sz="3500" dirty="0" smtClean="0">
                <a:solidFill>
                  <a:schemeClr val="tx1"/>
                </a:solidFill>
              </a:rPr>
              <a:t>2-Where do you usually eat lunch?</a:t>
            </a:r>
            <a:br>
              <a:rPr lang="en-US" sz="3500" dirty="0" smtClean="0">
                <a:solidFill>
                  <a:schemeClr val="tx1"/>
                </a:solidFill>
              </a:rPr>
            </a:br>
            <a:r>
              <a:rPr lang="en-US" sz="3500" dirty="0" smtClean="0">
                <a:solidFill>
                  <a:schemeClr val="tx1"/>
                </a:solidFill>
              </a:rPr>
              <a:t>a. Sandwich.</a:t>
            </a:r>
            <a:br>
              <a:rPr lang="en-US" sz="3500" dirty="0" smtClean="0">
                <a:solidFill>
                  <a:schemeClr val="tx1"/>
                </a:solidFill>
              </a:rPr>
            </a:br>
            <a:r>
              <a:rPr lang="en-US" sz="3500" dirty="0" smtClean="0">
                <a:solidFill>
                  <a:schemeClr val="tx1"/>
                </a:solidFill>
              </a:rPr>
              <a:t>b. With Jane.</a:t>
            </a:r>
            <a:br>
              <a:rPr lang="en-US" sz="3500" dirty="0" smtClean="0">
                <a:solidFill>
                  <a:schemeClr val="tx1"/>
                </a:solidFill>
              </a:rPr>
            </a:br>
            <a:r>
              <a:rPr lang="en-US" sz="3500" dirty="0" smtClean="0">
                <a:solidFill>
                  <a:schemeClr val="tx1"/>
                </a:solidFill>
              </a:rPr>
              <a:t>c. At 12:00.</a:t>
            </a:r>
            <a:br>
              <a:rPr lang="en-US" sz="3500" dirty="0" smtClean="0">
                <a:solidFill>
                  <a:schemeClr val="tx1"/>
                </a:solidFill>
              </a:rPr>
            </a:br>
            <a:r>
              <a:rPr lang="en-US" sz="3500" dirty="0" smtClean="0">
                <a:solidFill>
                  <a:schemeClr val="tx1"/>
                </a:solidFill>
              </a:rPr>
              <a:t>d. In the cafeteria.</a:t>
            </a:r>
            <a:endParaRPr lang="pt-BR" sz="3500" dirty="0" smtClean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90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pt-BR" sz="3500" dirty="0" smtClean="0"/>
              <a:t>47-One </a:t>
            </a:r>
            <a:r>
              <a:rPr lang="pt-BR" sz="3500" dirty="0" err="1" smtClean="0"/>
              <a:t>direction</a:t>
            </a:r>
            <a:r>
              <a:rPr lang="pt-BR" sz="3500" dirty="0" smtClean="0"/>
              <a:t> </a:t>
            </a:r>
            <a:r>
              <a:rPr lang="pt-BR" sz="3500" dirty="0" err="1" smtClean="0"/>
              <a:t>sings</a:t>
            </a:r>
            <a:endParaRPr lang="pt-BR" sz="3500" dirty="0" smtClean="0"/>
          </a:p>
          <a:p>
            <a:pPr marL="560070" indent="-514350">
              <a:buAutoNum type="alphaLcParenR"/>
            </a:pPr>
            <a:r>
              <a:rPr lang="pt-BR" sz="3500" dirty="0" smtClean="0"/>
              <a:t>Best </a:t>
            </a:r>
            <a:r>
              <a:rPr lang="pt-BR" sz="3500" dirty="0" err="1" smtClean="0"/>
              <a:t>song</a:t>
            </a:r>
            <a:r>
              <a:rPr lang="pt-BR" sz="3500" dirty="0" smtClean="0"/>
              <a:t> </a:t>
            </a:r>
            <a:r>
              <a:rPr lang="pt-BR" sz="3500" dirty="0" err="1" smtClean="0"/>
              <a:t>ever</a:t>
            </a:r>
            <a:endParaRPr lang="pt-BR" sz="3500" dirty="0"/>
          </a:p>
          <a:p>
            <a:pPr marL="560070" indent="-514350">
              <a:buAutoNum type="alphaLcParenR"/>
            </a:pPr>
            <a:r>
              <a:rPr lang="pt-BR" sz="3500" dirty="0" err="1" smtClean="0"/>
              <a:t>My</a:t>
            </a:r>
            <a:r>
              <a:rPr lang="pt-BR" sz="3500" dirty="0" smtClean="0"/>
              <a:t> </a:t>
            </a:r>
            <a:r>
              <a:rPr lang="pt-BR" sz="3500" dirty="0" err="1" smtClean="0"/>
              <a:t>love</a:t>
            </a:r>
            <a:endParaRPr lang="pt-BR" sz="3500" dirty="0" smtClean="0"/>
          </a:p>
          <a:p>
            <a:pPr marL="560070" indent="-514350">
              <a:buAutoNum type="alphaLcParenR"/>
            </a:pPr>
            <a:r>
              <a:rPr lang="pt-BR" sz="3500" dirty="0" smtClean="0"/>
              <a:t>Heart </a:t>
            </a:r>
            <a:r>
              <a:rPr lang="pt-BR" sz="3500" dirty="0" err="1" smtClean="0"/>
              <a:t>Attack</a:t>
            </a:r>
            <a:endParaRPr lang="pt-BR" sz="3500" dirty="0" smtClean="0"/>
          </a:p>
          <a:p>
            <a:pPr marL="45720" indent="0">
              <a:buNone/>
            </a:pPr>
            <a:endParaRPr lang="pt-BR" sz="3500" dirty="0" smtClean="0"/>
          </a:p>
          <a:p>
            <a:pPr marL="45720" indent="0">
              <a:buNone/>
            </a:pPr>
            <a:r>
              <a:rPr lang="pt-BR" sz="3500" dirty="0" smtClean="0"/>
              <a:t>48-The show </a:t>
            </a:r>
            <a:r>
              <a:rPr lang="pt-BR" sz="3500" dirty="0" err="1" smtClean="0"/>
              <a:t>held</a:t>
            </a:r>
            <a:r>
              <a:rPr lang="pt-BR" sz="3500" dirty="0" smtClean="0"/>
              <a:t> in Rio </a:t>
            </a:r>
            <a:r>
              <a:rPr lang="pt-BR" sz="3500" dirty="0" err="1" smtClean="0"/>
              <a:t>this</a:t>
            </a:r>
            <a:r>
              <a:rPr lang="pt-BR" sz="3500" dirty="0" smtClean="0"/>
              <a:t> 2013 </a:t>
            </a:r>
            <a:r>
              <a:rPr lang="pt-BR" sz="3500" dirty="0" err="1" smtClean="0"/>
              <a:t>was</a:t>
            </a:r>
            <a:r>
              <a:rPr lang="pt-BR" sz="3500" dirty="0" smtClean="0"/>
              <a:t> </a:t>
            </a:r>
            <a:r>
              <a:rPr lang="pt-BR" sz="3500" dirty="0" err="1" smtClean="0"/>
              <a:t>called</a:t>
            </a:r>
            <a:r>
              <a:rPr lang="pt-BR" sz="3500" dirty="0" smtClean="0"/>
              <a:t>...</a:t>
            </a:r>
          </a:p>
          <a:p>
            <a:pPr marL="788670" indent="-742950">
              <a:buAutoNum type="alphaLcParenR"/>
            </a:pPr>
            <a:r>
              <a:rPr lang="pt-BR" sz="3600" dirty="0" err="1" smtClean="0"/>
              <a:t>Carnival</a:t>
            </a:r>
            <a:endParaRPr lang="pt-BR" sz="3600" dirty="0" smtClean="0"/>
          </a:p>
          <a:p>
            <a:pPr marL="788670" indent="-742950">
              <a:buAutoNum type="alphaLcParenR"/>
            </a:pPr>
            <a:r>
              <a:rPr lang="pt-BR" sz="3600" dirty="0" smtClean="0"/>
              <a:t>Rock </a:t>
            </a:r>
            <a:r>
              <a:rPr lang="pt-BR" sz="3600" dirty="0" err="1" smtClean="0"/>
              <a:t>mettal</a:t>
            </a:r>
            <a:endParaRPr lang="pt-BR" sz="3500" dirty="0"/>
          </a:p>
          <a:p>
            <a:pPr marL="788670" indent="-742950">
              <a:buAutoNum type="alphaLcParenR"/>
            </a:pPr>
            <a:r>
              <a:rPr lang="pt-BR" sz="3500" dirty="0" smtClean="0"/>
              <a:t>Rock in Rio</a:t>
            </a:r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29651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500" dirty="0" smtClean="0"/>
              <a:t>49-Her </a:t>
            </a:r>
            <a:r>
              <a:rPr lang="pt-BR" sz="3500" dirty="0" err="1" smtClean="0"/>
              <a:t>name</a:t>
            </a:r>
            <a:r>
              <a:rPr lang="pt-BR" sz="3500" dirty="0" smtClean="0"/>
              <a:t> </a:t>
            </a:r>
            <a:r>
              <a:rPr lang="pt-BR" sz="3500" dirty="0" err="1" smtClean="0"/>
              <a:t>is</a:t>
            </a:r>
            <a:r>
              <a:rPr lang="pt-BR" sz="3500" dirty="0" smtClean="0"/>
              <a:t>...</a:t>
            </a:r>
            <a:endParaRPr lang="pt-BR" sz="3500" dirty="0"/>
          </a:p>
          <a:p>
            <a:r>
              <a:rPr lang="en-US" sz="3600" b="1" dirty="0" smtClean="0"/>
              <a:t>Jackie </a:t>
            </a:r>
            <a:r>
              <a:rPr lang="en-US" sz="3600" b="1" dirty="0" err="1"/>
              <a:t>Evancho</a:t>
            </a:r>
            <a:r>
              <a:rPr lang="en-US" sz="3600" dirty="0"/>
              <a:t> </a:t>
            </a:r>
            <a:endParaRPr lang="pt-BR" sz="3600" dirty="0"/>
          </a:p>
          <a:p>
            <a:r>
              <a:rPr lang="en-US" sz="3600" b="1" dirty="0"/>
              <a:t>Connie Talbot</a:t>
            </a:r>
            <a:r>
              <a:rPr lang="en-US" sz="3600" dirty="0"/>
              <a:t> </a:t>
            </a:r>
            <a:endParaRPr lang="pt-BR" sz="3600" dirty="0"/>
          </a:p>
          <a:p>
            <a:r>
              <a:rPr lang="en-US" sz="3600" b="1" dirty="0"/>
              <a:t>Taylor Swift</a:t>
            </a:r>
            <a:r>
              <a:rPr lang="en-US" sz="3600" dirty="0"/>
              <a:t> </a:t>
            </a:r>
            <a:endParaRPr lang="pt-BR" sz="3600" dirty="0"/>
          </a:p>
          <a:p>
            <a:pPr marL="45720" indent="0">
              <a:buNone/>
            </a:pPr>
            <a:r>
              <a:rPr lang="en-US" sz="3600" dirty="0" smtClean="0"/>
              <a:t> </a:t>
            </a:r>
            <a:endParaRPr lang="pt-BR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980728"/>
            <a:ext cx="3592462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95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500" dirty="0" smtClean="0"/>
              <a:t>50-Her </a:t>
            </a:r>
            <a:r>
              <a:rPr lang="pt-BR" sz="3500" dirty="0" err="1" smtClean="0"/>
              <a:t>name</a:t>
            </a:r>
            <a:r>
              <a:rPr lang="pt-BR" sz="3500" dirty="0" smtClean="0"/>
              <a:t> </a:t>
            </a:r>
            <a:r>
              <a:rPr lang="pt-BR" sz="3500" dirty="0" err="1" smtClean="0"/>
              <a:t>is</a:t>
            </a:r>
            <a:r>
              <a:rPr lang="pt-BR" sz="3500" dirty="0" smtClean="0"/>
              <a:t>...</a:t>
            </a:r>
            <a:endParaRPr lang="pt-BR" sz="3500" dirty="0"/>
          </a:p>
          <a:p>
            <a:r>
              <a:rPr lang="en-US" sz="3600" b="1" dirty="0"/>
              <a:t>Adele</a:t>
            </a:r>
            <a:endParaRPr lang="pt-BR" sz="3600" dirty="0"/>
          </a:p>
          <a:p>
            <a:r>
              <a:rPr lang="en-US" sz="3600" b="1" dirty="0"/>
              <a:t>Anastasia </a:t>
            </a:r>
            <a:r>
              <a:rPr lang="en-US" sz="3600" b="1" dirty="0" err="1"/>
              <a:t>Petrik</a:t>
            </a:r>
            <a:endParaRPr lang="pt-BR" sz="3600" dirty="0"/>
          </a:p>
          <a:p>
            <a:r>
              <a:rPr lang="en-US" sz="3600" b="1" dirty="0"/>
              <a:t>Katy Perry</a:t>
            </a:r>
            <a:r>
              <a:rPr lang="en-US" sz="3600" dirty="0"/>
              <a:t> </a:t>
            </a:r>
            <a:endParaRPr lang="pt-BR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548" y="908720"/>
            <a:ext cx="3114673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10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500" dirty="0" smtClean="0"/>
              <a:t>51-Her </a:t>
            </a:r>
            <a:r>
              <a:rPr lang="pt-BR" sz="3500" dirty="0" err="1" smtClean="0"/>
              <a:t>name</a:t>
            </a:r>
            <a:r>
              <a:rPr lang="pt-BR" sz="3500" dirty="0" smtClean="0"/>
              <a:t> </a:t>
            </a:r>
            <a:r>
              <a:rPr lang="pt-BR" sz="3500" dirty="0" err="1" smtClean="0"/>
              <a:t>is</a:t>
            </a:r>
            <a:r>
              <a:rPr lang="pt-BR" sz="3500" dirty="0" smtClean="0"/>
              <a:t>...</a:t>
            </a:r>
            <a:endParaRPr lang="pt-BR" sz="3500" dirty="0"/>
          </a:p>
          <a:p>
            <a:r>
              <a:rPr lang="en-US" sz="3600" b="1" dirty="0" smtClean="0"/>
              <a:t>Adele</a:t>
            </a:r>
            <a:r>
              <a:rPr lang="en-US" sz="3600" dirty="0" smtClean="0"/>
              <a:t> </a:t>
            </a:r>
            <a:endParaRPr lang="pt-BR" sz="3600" dirty="0"/>
          </a:p>
          <a:p>
            <a:r>
              <a:rPr lang="pt-BR" sz="3600" b="1" dirty="0" smtClean="0"/>
              <a:t>Shakira</a:t>
            </a:r>
            <a:endParaRPr lang="pt-BR" sz="3600" dirty="0"/>
          </a:p>
          <a:p>
            <a:r>
              <a:rPr lang="en-US" sz="3600" b="1" dirty="0"/>
              <a:t>Celine Dion</a:t>
            </a:r>
            <a:r>
              <a:rPr lang="en-US" sz="3600" dirty="0" smtClean="0"/>
              <a:t> </a:t>
            </a:r>
            <a:endParaRPr lang="pt-BR" sz="3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700808"/>
            <a:ext cx="462153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186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500" dirty="0" smtClean="0"/>
              <a:t>52-His </a:t>
            </a:r>
            <a:r>
              <a:rPr lang="pt-BR" sz="3500" dirty="0" err="1" smtClean="0"/>
              <a:t>name</a:t>
            </a:r>
            <a:r>
              <a:rPr lang="pt-BR" sz="3500" dirty="0" smtClean="0"/>
              <a:t> </a:t>
            </a:r>
            <a:r>
              <a:rPr lang="pt-BR" sz="3500" dirty="0" err="1" smtClean="0"/>
              <a:t>is</a:t>
            </a:r>
            <a:r>
              <a:rPr lang="pt-BR" sz="3500" dirty="0" smtClean="0"/>
              <a:t>...</a:t>
            </a:r>
            <a:endParaRPr lang="pt-BR" sz="3500" dirty="0"/>
          </a:p>
          <a:p>
            <a:r>
              <a:rPr lang="en-US" sz="3600" b="1" dirty="0" smtClean="0"/>
              <a:t>Jason </a:t>
            </a:r>
            <a:r>
              <a:rPr lang="en-US" sz="3600" b="1" dirty="0" err="1" smtClean="0"/>
              <a:t>Mraz</a:t>
            </a:r>
            <a:r>
              <a:rPr lang="en-US" sz="3600" dirty="0" smtClean="0"/>
              <a:t> </a:t>
            </a:r>
            <a:endParaRPr lang="pt-BR" sz="3600" dirty="0"/>
          </a:p>
          <a:p>
            <a:r>
              <a:rPr lang="pt-BR" sz="3600" b="1" dirty="0" smtClean="0"/>
              <a:t>Justin </a:t>
            </a:r>
            <a:r>
              <a:rPr lang="pt-BR" sz="3600" b="1" dirty="0" err="1" smtClean="0"/>
              <a:t>Bieber</a:t>
            </a:r>
            <a:endParaRPr lang="pt-BR" sz="3600" b="1" dirty="0" smtClean="0"/>
          </a:p>
          <a:p>
            <a:r>
              <a:rPr lang="pt-BR" sz="3600" b="1" dirty="0" smtClean="0"/>
              <a:t>Bruno </a:t>
            </a:r>
            <a:r>
              <a:rPr lang="pt-BR" sz="3600" b="1" dirty="0" err="1" smtClean="0"/>
              <a:t>Mars</a:t>
            </a:r>
            <a:endParaRPr lang="pt-BR" sz="3600" dirty="0"/>
          </a:p>
          <a:p>
            <a:endParaRPr lang="pt-BR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268760"/>
            <a:ext cx="4326048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410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500" dirty="0" smtClean="0"/>
              <a:t>53-His </a:t>
            </a:r>
            <a:r>
              <a:rPr lang="pt-BR" sz="3500" dirty="0" err="1" smtClean="0"/>
              <a:t>name</a:t>
            </a:r>
            <a:r>
              <a:rPr lang="pt-BR" sz="3500" dirty="0" smtClean="0"/>
              <a:t> </a:t>
            </a:r>
            <a:r>
              <a:rPr lang="pt-BR" sz="3500" dirty="0" err="1" smtClean="0"/>
              <a:t>is</a:t>
            </a:r>
            <a:r>
              <a:rPr lang="pt-BR" sz="3500" dirty="0" smtClean="0"/>
              <a:t>...</a:t>
            </a:r>
            <a:endParaRPr lang="pt-BR" sz="3500" dirty="0"/>
          </a:p>
          <a:p>
            <a:r>
              <a:rPr lang="en-US" sz="3600" b="1" dirty="0" smtClean="0"/>
              <a:t>Jason </a:t>
            </a:r>
            <a:r>
              <a:rPr lang="en-US" sz="3600" b="1" dirty="0" err="1" smtClean="0"/>
              <a:t>Mraz</a:t>
            </a:r>
            <a:r>
              <a:rPr lang="en-US" sz="3600" dirty="0" smtClean="0"/>
              <a:t> </a:t>
            </a:r>
            <a:endParaRPr lang="pt-BR" sz="3600" dirty="0"/>
          </a:p>
          <a:p>
            <a:r>
              <a:rPr lang="pt-BR" sz="3600" b="1" dirty="0" smtClean="0"/>
              <a:t>Justin </a:t>
            </a:r>
            <a:r>
              <a:rPr lang="pt-BR" sz="3600" b="1" dirty="0" err="1" smtClean="0"/>
              <a:t>Bieber</a:t>
            </a:r>
            <a:endParaRPr lang="pt-BR" sz="3600" b="1" dirty="0" smtClean="0"/>
          </a:p>
          <a:p>
            <a:r>
              <a:rPr lang="pt-BR" sz="3600" b="1" dirty="0" smtClean="0"/>
              <a:t>Bruno </a:t>
            </a:r>
            <a:r>
              <a:rPr lang="pt-BR" sz="3600" b="1" dirty="0" err="1" smtClean="0"/>
              <a:t>Mars</a:t>
            </a:r>
            <a:endParaRPr lang="pt-BR" sz="3600" dirty="0"/>
          </a:p>
          <a:p>
            <a:endParaRPr lang="pt-BR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56792"/>
            <a:ext cx="4967372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37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500" dirty="0" smtClean="0"/>
              <a:t>54-His </a:t>
            </a:r>
            <a:r>
              <a:rPr lang="pt-BR" sz="3500" dirty="0" err="1" smtClean="0"/>
              <a:t>name</a:t>
            </a:r>
            <a:r>
              <a:rPr lang="pt-BR" sz="3500" dirty="0" smtClean="0"/>
              <a:t> </a:t>
            </a:r>
            <a:r>
              <a:rPr lang="pt-BR" sz="3500" dirty="0" err="1" smtClean="0"/>
              <a:t>is</a:t>
            </a:r>
            <a:r>
              <a:rPr lang="pt-BR" sz="3500" dirty="0" smtClean="0"/>
              <a:t>...</a:t>
            </a:r>
            <a:endParaRPr lang="pt-BR" sz="3500" dirty="0"/>
          </a:p>
          <a:p>
            <a:r>
              <a:rPr lang="en-US" sz="3600" dirty="0" smtClean="0"/>
              <a:t> </a:t>
            </a:r>
            <a:r>
              <a:rPr lang="en-US" sz="3600" b="1" dirty="0"/>
              <a:t>Eminem</a:t>
            </a:r>
            <a:endParaRPr lang="pt-BR" sz="3600" b="1" dirty="0"/>
          </a:p>
          <a:p>
            <a:r>
              <a:rPr lang="pt-BR" sz="3600" b="1" dirty="0" smtClean="0"/>
              <a:t>Justin </a:t>
            </a:r>
            <a:r>
              <a:rPr lang="pt-BR" sz="3600" b="1" dirty="0" err="1" smtClean="0"/>
              <a:t>Bieber</a:t>
            </a:r>
            <a:endParaRPr lang="pt-BR" sz="3600" b="1" dirty="0" smtClean="0"/>
          </a:p>
          <a:p>
            <a:r>
              <a:rPr lang="pt-BR" sz="3600" b="1" dirty="0" smtClean="0"/>
              <a:t>Just </a:t>
            </a:r>
            <a:r>
              <a:rPr lang="pt-BR" sz="3600" b="1" dirty="0" err="1" smtClean="0"/>
              <a:t>Timberland</a:t>
            </a:r>
            <a:endParaRPr lang="pt-BR" sz="3600" dirty="0"/>
          </a:p>
          <a:p>
            <a:pPr marL="45720" indent="0">
              <a:buNone/>
            </a:pPr>
            <a:endParaRPr lang="pt-BR" sz="3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92696"/>
            <a:ext cx="3386285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09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500" dirty="0" smtClean="0"/>
              <a:t>55- His </a:t>
            </a:r>
            <a:r>
              <a:rPr lang="pt-BR" sz="3500" dirty="0" err="1" smtClean="0"/>
              <a:t>name</a:t>
            </a:r>
            <a:r>
              <a:rPr lang="pt-BR" sz="3500" dirty="0" smtClean="0"/>
              <a:t> </a:t>
            </a:r>
            <a:r>
              <a:rPr lang="pt-BR" sz="3500" dirty="0" err="1" smtClean="0"/>
              <a:t>is</a:t>
            </a:r>
            <a:r>
              <a:rPr lang="pt-BR" sz="3500" dirty="0" smtClean="0"/>
              <a:t>...</a:t>
            </a:r>
            <a:endParaRPr lang="pt-BR" sz="3500" dirty="0"/>
          </a:p>
          <a:p>
            <a:r>
              <a:rPr lang="en-US" sz="3600" dirty="0" smtClean="0"/>
              <a:t> </a:t>
            </a:r>
            <a:r>
              <a:rPr lang="en-US" sz="3600" b="1" dirty="0"/>
              <a:t>Eminem</a:t>
            </a:r>
            <a:endParaRPr lang="pt-BR" sz="3600" b="1" dirty="0"/>
          </a:p>
          <a:p>
            <a:r>
              <a:rPr lang="pt-BR" sz="3600" b="1" dirty="0" err="1" smtClean="0"/>
              <a:t>Marron</a:t>
            </a:r>
            <a:r>
              <a:rPr lang="pt-BR" sz="3600" b="1" dirty="0" smtClean="0"/>
              <a:t> 5</a:t>
            </a:r>
          </a:p>
          <a:p>
            <a:r>
              <a:rPr lang="pt-BR" sz="3600" b="1" dirty="0" smtClean="0"/>
              <a:t>Enrique Iglesias</a:t>
            </a:r>
            <a:endParaRPr lang="pt-BR" sz="3600" dirty="0"/>
          </a:p>
          <a:p>
            <a:pPr marL="45720" indent="0">
              <a:buNone/>
            </a:pPr>
            <a:endParaRPr lang="pt-BR" sz="3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764704"/>
            <a:ext cx="3256942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54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500" dirty="0" smtClean="0"/>
              <a:t>56- His </a:t>
            </a:r>
            <a:r>
              <a:rPr lang="pt-BR" sz="3500" dirty="0" err="1" smtClean="0"/>
              <a:t>name</a:t>
            </a:r>
            <a:r>
              <a:rPr lang="pt-BR" sz="3500" dirty="0" smtClean="0"/>
              <a:t> </a:t>
            </a:r>
            <a:r>
              <a:rPr lang="pt-BR" sz="3500" dirty="0" err="1" smtClean="0"/>
              <a:t>is</a:t>
            </a:r>
            <a:r>
              <a:rPr lang="pt-BR" sz="3500" dirty="0" smtClean="0"/>
              <a:t>...</a:t>
            </a:r>
            <a:endParaRPr lang="pt-BR" sz="3500" dirty="0"/>
          </a:p>
          <a:p>
            <a:r>
              <a:rPr lang="en-US" sz="3600" dirty="0" smtClean="0"/>
              <a:t> </a:t>
            </a:r>
            <a:r>
              <a:rPr lang="en-US" sz="3600" b="1" dirty="0"/>
              <a:t>Eminem</a:t>
            </a:r>
            <a:endParaRPr lang="pt-BR" sz="3600" b="1" dirty="0"/>
          </a:p>
          <a:p>
            <a:r>
              <a:rPr lang="pt-BR" sz="3600" b="1" dirty="0" err="1" smtClean="0"/>
              <a:t>Marron</a:t>
            </a:r>
            <a:r>
              <a:rPr lang="pt-BR" sz="3600" b="1" dirty="0" smtClean="0"/>
              <a:t> 5</a:t>
            </a:r>
          </a:p>
          <a:p>
            <a:r>
              <a:rPr lang="pt-BR" sz="3600" b="1" dirty="0" smtClean="0"/>
              <a:t>Enrique Iglesias</a:t>
            </a:r>
            <a:endParaRPr lang="pt-BR" sz="3600" dirty="0"/>
          </a:p>
          <a:p>
            <a:pPr marL="45720" indent="0">
              <a:buNone/>
            </a:pPr>
            <a:endParaRPr lang="pt-BR" sz="3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908720"/>
            <a:ext cx="315972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04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9378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500" dirty="0" smtClean="0"/>
              <a:t>57-His </a:t>
            </a:r>
            <a:r>
              <a:rPr lang="pt-BR" sz="3500" dirty="0" err="1" smtClean="0"/>
              <a:t>name</a:t>
            </a:r>
            <a:r>
              <a:rPr lang="pt-BR" sz="3500" dirty="0" smtClean="0"/>
              <a:t> </a:t>
            </a:r>
            <a:r>
              <a:rPr lang="pt-BR" sz="3500" dirty="0" err="1" smtClean="0"/>
              <a:t>is</a:t>
            </a:r>
            <a:r>
              <a:rPr lang="pt-BR" sz="3500" dirty="0" smtClean="0"/>
              <a:t>...</a:t>
            </a:r>
            <a:endParaRPr lang="pt-BR" sz="3500" dirty="0"/>
          </a:p>
          <a:p>
            <a:r>
              <a:rPr lang="en-US" sz="3600" dirty="0" smtClean="0"/>
              <a:t> </a:t>
            </a:r>
            <a:r>
              <a:rPr lang="pt-BR" sz="3600" b="1" dirty="0" smtClean="0"/>
              <a:t>Rick Martin</a:t>
            </a:r>
            <a:endParaRPr lang="pt-BR" sz="3600" b="1" dirty="0"/>
          </a:p>
          <a:p>
            <a:r>
              <a:rPr lang="pt-BR" sz="3600" b="1" dirty="0" smtClean="0"/>
              <a:t> Enrique Iglesias</a:t>
            </a:r>
          </a:p>
          <a:p>
            <a:r>
              <a:rPr lang="pt-BR" sz="3600" b="1" dirty="0"/>
              <a:t> </a:t>
            </a:r>
            <a:r>
              <a:rPr lang="pt-BR" sz="3600" b="1" dirty="0" smtClean="0"/>
              <a:t>Justin </a:t>
            </a:r>
            <a:r>
              <a:rPr lang="pt-BR" sz="3600" b="1" dirty="0" err="1" smtClean="0"/>
              <a:t>timberland</a:t>
            </a:r>
            <a:endParaRPr lang="pt-BR" sz="3600" dirty="0"/>
          </a:p>
          <a:p>
            <a:pPr marL="45720" indent="0">
              <a:buNone/>
            </a:pPr>
            <a:endParaRPr lang="pt-BR" sz="3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692696"/>
            <a:ext cx="3256942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71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en-US" sz="3500" dirty="0" smtClean="0"/>
              <a:t>3-How </a:t>
            </a:r>
            <a:r>
              <a:rPr lang="en-US" sz="3500" dirty="0"/>
              <a:t>long did you study last night?</a:t>
            </a:r>
            <a:br>
              <a:rPr lang="en-US" sz="3500" dirty="0"/>
            </a:br>
            <a:r>
              <a:rPr lang="en-US" sz="3500" dirty="0"/>
              <a:t>a. With Bob.</a:t>
            </a:r>
            <a:br>
              <a:rPr lang="en-US" sz="3500" dirty="0"/>
            </a:br>
            <a:r>
              <a:rPr lang="en-US" sz="3500" dirty="0"/>
              <a:t>b. In my room.</a:t>
            </a:r>
            <a:br>
              <a:rPr lang="en-US" sz="3500" dirty="0"/>
            </a:br>
            <a:r>
              <a:rPr lang="en-US" sz="3500" dirty="0"/>
              <a:t>c. English.</a:t>
            </a:r>
            <a:br>
              <a:rPr lang="en-US" sz="3500" dirty="0"/>
            </a:br>
            <a:r>
              <a:rPr lang="en-US" sz="3500" dirty="0"/>
              <a:t>d. For three hours</a:t>
            </a:r>
            <a:r>
              <a:rPr lang="en-US" sz="3500" dirty="0" smtClean="0"/>
              <a:t>.</a:t>
            </a:r>
          </a:p>
          <a:p>
            <a:pPr marL="0" indent="0">
              <a:buNone/>
            </a:pPr>
            <a:endParaRPr lang="pt-BR" sz="3500" dirty="0"/>
          </a:p>
          <a:p>
            <a:pPr marL="0" indent="0">
              <a:buNone/>
            </a:pPr>
            <a:r>
              <a:rPr lang="en-US" sz="3500" dirty="0" smtClean="0"/>
              <a:t>4-What </a:t>
            </a:r>
            <a:r>
              <a:rPr lang="en-US" sz="3500" dirty="0"/>
              <a:t>kind of novels do you like?</a:t>
            </a:r>
            <a:br>
              <a:rPr lang="en-US" sz="3500" dirty="0"/>
            </a:br>
            <a:r>
              <a:rPr lang="en-US" sz="3500" dirty="0"/>
              <a:t>a. Yes, I do.</a:t>
            </a:r>
            <a:br>
              <a:rPr lang="en-US" sz="3500" dirty="0"/>
            </a:br>
            <a:r>
              <a:rPr lang="en-US" sz="3500" dirty="0"/>
              <a:t>b. I like spy novels.</a:t>
            </a:r>
            <a:endParaRPr lang="pt-BR" sz="35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057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7992888" cy="64087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200" dirty="0" smtClean="0"/>
              <a:t>57-Complete </a:t>
            </a:r>
            <a:r>
              <a:rPr lang="pt-BR" sz="3200" dirty="0" err="1" smtClean="0"/>
              <a:t>the</a:t>
            </a:r>
            <a:r>
              <a:rPr lang="pt-BR" sz="3200" dirty="0"/>
              <a:t> </a:t>
            </a:r>
            <a:r>
              <a:rPr lang="pt-BR" sz="3200" dirty="0" err="1" smtClean="0"/>
              <a:t>sentence</a:t>
            </a:r>
            <a:r>
              <a:rPr lang="pt-BR" sz="3200" dirty="0" smtClean="0"/>
              <a:t>...</a:t>
            </a:r>
            <a:endParaRPr lang="pt-BR" sz="3200" dirty="0"/>
          </a:p>
          <a:p>
            <a:pPr marL="45720" indent="0">
              <a:buNone/>
            </a:pPr>
            <a:r>
              <a:rPr lang="pt-BR" sz="3200" b="1" dirty="0" smtClean="0"/>
              <a:t>I ______ (</a:t>
            </a:r>
            <a:r>
              <a:rPr lang="pt-BR" sz="3200" b="1" dirty="0" err="1" smtClean="0"/>
              <a:t>think</a:t>
            </a:r>
            <a:r>
              <a:rPr lang="pt-BR" sz="3200" b="1" dirty="0" smtClean="0"/>
              <a:t>) </a:t>
            </a:r>
            <a:r>
              <a:rPr lang="pt-BR" sz="3200" b="1" dirty="0" err="1" smtClean="0"/>
              <a:t>about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you</a:t>
            </a:r>
            <a:r>
              <a:rPr lang="pt-BR" sz="3200" b="1" dirty="0" smtClean="0"/>
              <a:t>.</a:t>
            </a:r>
            <a:endParaRPr lang="pt-BR" sz="3200" b="1" dirty="0"/>
          </a:p>
          <a:p>
            <a:pPr marL="45720" indent="0">
              <a:buNone/>
            </a:pPr>
            <a:r>
              <a:rPr lang="pt-BR" sz="3200" b="1" dirty="0" smtClean="0"/>
              <a:t>a) </a:t>
            </a:r>
            <a:r>
              <a:rPr lang="pt-BR" sz="3200" b="1" dirty="0" err="1" smtClean="0"/>
              <a:t>thinked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b) </a:t>
            </a:r>
            <a:r>
              <a:rPr lang="pt-BR" sz="3200" b="1" dirty="0" err="1"/>
              <a:t>t</a:t>
            </a:r>
            <a:r>
              <a:rPr lang="pt-BR" sz="3200" b="1" dirty="0" err="1" smtClean="0"/>
              <a:t>hought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c) </a:t>
            </a:r>
            <a:r>
              <a:rPr lang="pt-BR" sz="3200" b="1" dirty="0" err="1" smtClean="0"/>
              <a:t>through</a:t>
            </a:r>
            <a:endParaRPr lang="pt-BR" sz="3200" b="1" dirty="0" smtClean="0"/>
          </a:p>
          <a:p>
            <a:pPr marL="45720" indent="0">
              <a:buNone/>
            </a:pPr>
            <a:endParaRPr lang="pt-BR" sz="3200" b="1" dirty="0"/>
          </a:p>
          <a:p>
            <a:pPr marL="45720" indent="0">
              <a:buNone/>
            </a:pPr>
            <a:r>
              <a:rPr lang="pt-BR" sz="3200" b="1" dirty="0" smtClean="0"/>
              <a:t>58-Complete </a:t>
            </a:r>
            <a:r>
              <a:rPr lang="pt-BR" sz="3200" b="1" dirty="0" err="1" smtClean="0"/>
              <a:t>the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sentence</a:t>
            </a:r>
            <a:r>
              <a:rPr lang="pt-BR" sz="3200" b="1" dirty="0" smtClean="0"/>
              <a:t>...</a:t>
            </a:r>
          </a:p>
          <a:p>
            <a:pPr marL="45720" indent="0">
              <a:buNone/>
            </a:pPr>
            <a:r>
              <a:rPr lang="pt-BR" sz="3200" b="1" dirty="0" smtClean="0"/>
              <a:t>I </a:t>
            </a:r>
            <a:r>
              <a:rPr lang="pt-BR" sz="3200" b="1" dirty="0" err="1" smtClean="0"/>
              <a:t>want</a:t>
            </a:r>
            <a:r>
              <a:rPr lang="pt-BR" sz="3200" b="1" dirty="0" smtClean="0"/>
              <a:t> ___ </a:t>
            </a:r>
            <a:r>
              <a:rPr lang="pt-BR" sz="3200" b="1" dirty="0" err="1" smtClean="0"/>
              <a:t>apple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a) a</a:t>
            </a:r>
          </a:p>
          <a:p>
            <a:pPr marL="45720" indent="0">
              <a:buNone/>
            </a:pPr>
            <a:r>
              <a:rPr lang="pt-BR" sz="3200" b="1" dirty="0" smtClean="0"/>
              <a:t>b) </a:t>
            </a:r>
            <a:r>
              <a:rPr lang="pt-BR" sz="3200" b="1" dirty="0" err="1" smtClean="0"/>
              <a:t>an</a:t>
            </a:r>
            <a:endParaRPr lang="pt-BR" sz="3200" b="1" dirty="0" smtClean="0"/>
          </a:p>
          <a:p>
            <a:pPr marL="45720" indent="0">
              <a:buNone/>
            </a:pP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6457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7992888" cy="64087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200" dirty="0" smtClean="0"/>
              <a:t>59-Answer:</a:t>
            </a:r>
          </a:p>
          <a:p>
            <a:pPr marL="45720" indent="0">
              <a:buNone/>
            </a:pPr>
            <a:r>
              <a:rPr lang="pt-BR" sz="3200" dirty="0" err="1" smtClean="0"/>
              <a:t>How</a:t>
            </a:r>
            <a:r>
              <a:rPr lang="pt-BR" sz="3200" dirty="0" smtClean="0"/>
              <a:t> </a:t>
            </a:r>
            <a:r>
              <a:rPr lang="pt-BR" sz="3200" dirty="0" err="1" smtClean="0"/>
              <a:t>old</a:t>
            </a:r>
            <a:r>
              <a:rPr lang="pt-BR" sz="3200" dirty="0" smtClean="0"/>
              <a:t> are </a:t>
            </a:r>
            <a:r>
              <a:rPr lang="pt-BR" sz="3200" dirty="0" err="1" smtClean="0"/>
              <a:t>you</a:t>
            </a:r>
            <a:r>
              <a:rPr lang="pt-BR" sz="3200" dirty="0" smtClean="0"/>
              <a:t>?</a:t>
            </a:r>
            <a:endParaRPr lang="pt-BR" sz="3200" dirty="0"/>
          </a:p>
          <a:p>
            <a:pPr marL="45720" indent="0">
              <a:buNone/>
            </a:pPr>
            <a:r>
              <a:rPr lang="pt-BR" sz="3200" b="1" dirty="0" smtClean="0"/>
              <a:t>a) I </a:t>
            </a:r>
            <a:r>
              <a:rPr lang="pt-BR" sz="3200" b="1" dirty="0" err="1" smtClean="0"/>
              <a:t>am</a:t>
            </a:r>
            <a:r>
              <a:rPr lang="pt-BR" sz="3200" b="1" dirty="0" smtClean="0"/>
              <a:t> fine.</a:t>
            </a:r>
          </a:p>
          <a:p>
            <a:pPr marL="45720" indent="0">
              <a:buNone/>
            </a:pPr>
            <a:r>
              <a:rPr lang="pt-BR" sz="3200" b="1" dirty="0" smtClean="0"/>
              <a:t>b) I </a:t>
            </a:r>
            <a:r>
              <a:rPr lang="pt-BR" sz="3200" b="1" dirty="0" err="1" smtClean="0"/>
              <a:t>am</a:t>
            </a:r>
            <a:r>
              <a:rPr lang="pt-BR" sz="3200" b="1" dirty="0" smtClean="0"/>
              <a:t> 20.</a:t>
            </a:r>
          </a:p>
          <a:p>
            <a:pPr marL="45720" indent="0">
              <a:buNone/>
            </a:pPr>
            <a:r>
              <a:rPr lang="pt-BR" sz="3200" b="1" dirty="0" smtClean="0"/>
              <a:t>c) I </a:t>
            </a:r>
            <a:r>
              <a:rPr lang="pt-BR" sz="3200" b="1" dirty="0" err="1" smtClean="0"/>
              <a:t>have</a:t>
            </a:r>
            <a:r>
              <a:rPr lang="pt-BR" sz="3200" b="1" dirty="0" smtClean="0"/>
              <a:t> 30.</a:t>
            </a:r>
          </a:p>
          <a:p>
            <a:pPr marL="45720" indent="0">
              <a:buNone/>
            </a:pPr>
            <a:endParaRPr lang="pt-BR" sz="3200" b="1" dirty="0"/>
          </a:p>
          <a:p>
            <a:pPr marL="45720" indent="0">
              <a:buNone/>
            </a:pPr>
            <a:r>
              <a:rPr lang="pt-BR" sz="3200" b="1" dirty="0" smtClean="0"/>
              <a:t>60-Answer:</a:t>
            </a:r>
          </a:p>
          <a:p>
            <a:pPr marL="45720" indent="0">
              <a:buNone/>
            </a:pPr>
            <a:r>
              <a:rPr lang="pt-BR" sz="3200" b="1" dirty="0" smtClean="0"/>
              <a:t>David ___ a </a:t>
            </a:r>
            <a:r>
              <a:rPr lang="pt-BR" sz="3200" b="1" dirty="0" err="1" smtClean="0"/>
              <a:t>dog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a) </a:t>
            </a:r>
            <a:r>
              <a:rPr lang="pt-BR" sz="3200" b="1" dirty="0" err="1" smtClean="0"/>
              <a:t>have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b) </a:t>
            </a:r>
            <a:r>
              <a:rPr lang="pt-BR" sz="3200" b="1" smtClean="0"/>
              <a:t>has</a:t>
            </a:r>
            <a:endParaRPr lang="pt-BR" sz="3200" b="1" dirty="0" smtClean="0"/>
          </a:p>
          <a:p>
            <a:pPr marL="45720" indent="0">
              <a:buNone/>
            </a:pP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68805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7992888" cy="64087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200" dirty="0" smtClean="0"/>
              <a:t>61-What </a:t>
            </a:r>
            <a:r>
              <a:rPr lang="pt-BR" sz="3200" dirty="0" err="1" smtClean="0"/>
              <a:t>is</a:t>
            </a:r>
            <a:r>
              <a:rPr lang="pt-BR" sz="3200" dirty="0" smtClean="0"/>
              <a:t> </a:t>
            </a:r>
            <a:r>
              <a:rPr lang="pt-BR" sz="3200" dirty="0" err="1" smtClean="0"/>
              <a:t>the</a:t>
            </a:r>
            <a:r>
              <a:rPr lang="pt-BR" sz="3200" dirty="0" smtClean="0"/>
              <a:t> </a:t>
            </a:r>
            <a:r>
              <a:rPr lang="pt-BR" sz="3200" dirty="0" err="1" smtClean="0"/>
              <a:t>meaning</a:t>
            </a:r>
            <a:r>
              <a:rPr lang="pt-BR" sz="3200" dirty="0" smtClean="0"/>
              <a:t> </a:t>
            </a:r>
            <a:r>
              <a:rPr lang="pt-BR" sz="3200" dirty="0" err="1" smtClean="0"/>
              <a:t>of</a:t>
            </a:r>
            <a:r>
              <a:rPr lang="pt-BR" sz="3200" dirty="0" smtClean="0"/>
              <a:t> “cookie”?</a:t>
            </a:r>
            <a:endParaRPr lang="pt-BR" sz="3200" dirty="0" smtClean="0"/>
          </a:p>
          <a:p>
            <a:pPr marL="45720" indent="0">
              <a:buNone/>
            </a:pPr>
            <a:r>
              <a:rPr lang="pt-BR" sz="3200" b="1" dirty="0" smtClean="0"/>
              <a:t>a</a:t>
            </a:r>
            <a:r>
              <a:rPr lang="pt-BR" sz="3200" b="1" dirty="0" smtClean="0"/>
              <a:t>) </a:t>
            </a:r>
            <a:r>
              <a:rPr lang="pt-BR" sz="3200" b="1" dirty="0" smtClean="0"/>
              <a:t>Biscoito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b) </a:t>
            </a:r>
            <a:r>
              <a:rPr lang="pt-BR" sz="3200" b="1" dirty="0" smtClean="0"/>
              <a:t>Carne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c) </a:t>
            </a:r>
            <a:r>
              <a:rPr lang="pt-BR" sz="3200" b="1" dirty="0" smtClean="0"/>
              <a:t>Cocada</a:t>
            </a:r>
            <a:endParaRPr lang="pt-BR" sz="3200" b="1" dirty="0" smtClean="0"/>
          </a:p>
          <a:p>
            <a:pPr marL="45720" indent="0">
              <a:buNone/>
            </a:pPr>
            <a:endParaRPr lang="pt-BR" sz="3200" b="1" dirty="0"/>
          </a:p>
          <a:p>
            <a:pPr marL="45720" indent="0">
              <a:buNone/>
            </a:pPr>
            <a:r>
              <a:rPr lang="pt-BR" sz="3200" b="1" dirty="0" smtClean="0"/>
              <a:t>62-What </a:t>
            </a:r>
            <a:r>
              <a:rPr lang="pt-BR" sz="3200" b="1" dirty="0" err="1" smtClean="0"/>
              <a:t>is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the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meaning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of</a:t>
            </a:r>
            <a:r>
              <a:rPr lang="pt-BR" sz="3200" b="1" dirty="0" smtClean="0"/>
              <a:t> “</a:t>
            </a:r>
            <a:r>
              <a:rPr lang="pt-BR" sz="3200" b="1" dirty="0" err="1" smtClean="0"/>
              <a:t>mad</a:t>
            </a:r>
            <a:r>
              <a:rPr lang="pt-BR" sz="3200" b="1" dirty="0" smtClean="0"/>
              <a:t>”?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a</a:t>
            </a:r>
            <a:r>
              <a:rPr lang="pt-BR" sz="3200" b="1" dirty="0" smtClean="0"/>
              <a:t>) </a:t>
            </a:r>
            <a:r>
              <a:rPr lang="pt-BR" sz="3200" b="1" dirty="0" err="1" smtClean="0"/>
              <a:t>intelligent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b) </a:t>
            </a:r>
            <a:r>
              <a:rPr lang="pt-BR" sz="3200" b="1" dirty="0" smtClean="0"/>
              <a:t>pai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600" dirty="0" smtClean="0"/>
              <a:t>c) </a:t>
            </a:r>
            <a:r>
              <a:rPr lang="pt-BR" sz="3200" b="1" dirty="0"/>
              <a:t>louco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38237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7992888" cy="64087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200" dirty="0" smtClean="0"/>
              <a:t>63-What </a:t>
            </a:r>
            <a:r>
              <a:rPr lang="pt-BR" sz="3200" dirty="0" err="1" smtClean="0"/>
              <a:t>is</a:t>
            </a:r>
            <a:r>
              <a:rPr lang="pt-BR" sz="3200" dirty="0" smtClean="0"/>
              <a:t> </a:t>
            </a:r>
            <a:r>
              <a:rPr lang="pt-BR" sz="3200" dirty="0" err="1" smtClean="0"/>
              <a:t>the</a:t>
            </a:r>
            <a:r>
              <a:rPr lang="pt-BR" sz="3200" dirty="0" smtClean="0"/>
              <a:t> </a:t>
            </a:r>
            <a:r>
              <a:rPr lang="pt-BR" sz="3200" dirty="0" err="1" smtClean="0"/>
              <a:t>meaning</a:t>
            </a:r>
            <a:r>
              <a:rPr lang="pt-BR" sz="3200" dirty="0" smtClean="0"/>
              <a:t> </a:t>
            </a:r>
            <a:r>
              <a:rPr lang="pt-BR" sz="3200" dirty="0" err="1" smtClean="0"/>
              <a:t>of</a:t>
            </a:r>
            <a:r>
              <a:rPr lang="pt-BR" sz="3200" dirty="0" smtClean="0"/>
              <a:t> “</a:t>
            </a:r>
            <a:r>
              <a:rPr lang="pt-BR" sz="3200" dirty="0" err="1" smtClean="0"/>
              <a:t>hunt</a:t>
            </a:r>
            <a:r>
              <a:rPr lang="pt-BR" sz="3200" dirty="0" smtClean="0"/>
              <a:t>”?</a:t>
            </a:r>
            <a:endParaRPr lang="pt-BR" sz="3200" dirty="0" smtClean="0"/>
          </a:p>
          <a:p>
            <a:pPr marL="45720" indent="0">
              <a:buNone/>
            </a:pPr>
            <a:r>
              <a:rPr lang="pt-BR" sz="3200" b="1" dirty="0" smtClean="0"/>
              <a:t>a</a:t>
            </a:r>
            <a:r>
              <a:rPr lang="pt-BR" sz="3200" b="1" dirty="0" smtClean="0"/>
              <a:t>) </a:t>
            </a:r>
            <a:r>
              <a:rPr lang="pt-BR" sz="3200" b="1" dirty="0" smtClean="0"/>
              <a:t>caçar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b) </a:t>
            </a:r>
            <a:r>
              <a:rPr lang="pt-BR" sz="3200" b="1" dirty="0" smtClean="0"/>
              <a:t>pescar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c) </a:t>
            </a:r>
            <a:r>
              <a:rPr lang="pt-BR" sz="3200" b="1" dirty="0" smtClean="0"/>
              <a:t>perseguir</a:t>
            </a:r>
            <a:endParaRPr lang="pt-BR" sz="3200" b="1" dirty="0" smtClean="0"/>
          </a:p>
          <a:p>
            <a:pPr marL="45720" indent="0">
              <a:buNone/>
            </a:pPr>
            <a:endParaRPr lang="pt-BR" sz="3200" b="1" dirty="0"/>
          </a:p>
          <a:p>
            <a:pPr marL="45720" indent="0">
              <a:buNone/>
            </a:pPr>
            <a:r>
              <a:rPr lang="pt-BR" sz="3200" b="1" dirty="0" smtClean="0"/>
              <a:t>64-What </a:t>
            </a:r>
            <a:r>
              <a:rPr lang="pt-BR" sz="3200" b="1" dirty="0" err="1" smtClean="0"/>
              <a:t>is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the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meaning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of</a:t>
            </a:r>
            <a:r>
              <a:rPr lang="pt-BR" sz="3200" b="1" dirty="0" smtClean="0"/>
              <a:t> “</a:t>
            </a:r>
            <a:r>
              <a:rPr lang="pt-BR" sz="3200" b="1" dirty="0" err="1" smtClean="0"/>
              <a:t>wolf</a:t>
            </a:r>
            <a:r>
              <a:rPr lang="pt-BR" sz="3200" b="1" dirty="0" smtClean="0"/>
              <a:t>”?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a</a:t>
            </a:r>
            <a:r>
              <a:rPr lang="pt-BR" sz="3200" b="1" dirty="0" smtClean="0"/>
              <a:t>) </a:t>
            </a:r>
            <a:r>
              <a:rPr lang="pt-BR" sz="3200" b="1" dirty="0" smtClean="0"/>
              <a:t>raposa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b) </a:t>
            </a:r>
            <a:r>
              <a:rPr lang="pt-BR" sz="3200" b="1" dirty="0" smtClean="0"/>
              <a:t>búfalo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600" dirty="0" smtClean="0"/>
              <a:t>c) </a:t>
            </a:r>
            <a:r>
              <a:rPr lang="pt-BR" sz="3200" b="1" dirty="0" smtClean="0"/>
              <a:t>lobo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76628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7992888" cy="64087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3200" dirty="0" smtClean="0"/>
              <a:t>65-What </a:t>
            </a:r>
            <a:r>
              <a:rPr lang="pt-BR" sz="3200" dirty="0" err="1" smtClean="0"/>
              <a:t>is</a:t>
            </a:r>
            <a:r>
              <a:rPr lang="pt-BR" sz="3200" dirty="0" smtClean="0"/>
              <a:t> NOT a </a:t>
            </a:r>
            <a:r>
              <a:rPr lang="pt-BR" sz="3200" dirty="0" err="1" smtClean="0"/>
              <a:t>name</a:t>
            </a:r>
            <a:r>
              <a:rPr lang="pt-BR" sz="3200" dirty="0" smtClean="0"/>
              <a:t> </a:t>
            </a:r>
            <a:r>
              <a:rPr lang="pt-BR" sz="3200" dirty="0" err="1" smtClean="0"/>
              <a:t>of</a:t>
            </a:r>
            <a:r>
              <a:rPr lang="pt-BR" sz="3200" dirty="0" smtClean="0"/>
              <a:t> David </a:t>
            </a:r>
            <a:r>
              <a:rPr lang="pt-BR" sz="3200" dirty="0" err="1" smtClean="0"/>
              <a:t>Guetta’s</a:t>
            </a:r>
            <a:r>
              <a:rPr lang="pt-BR" sz="3200" dirty="0" smtClean="0"/>
              <a:t> </a:t>
            </a:r>
            <a:r>
              <a:rPr lang="pt-BR" sz="3200" dirty="0" err="1" smtClean="0"/>
              <a:t>songs</a:t>
            </a:r>
            <a:r>
              <a:rPr lang="pt-BR" sz="3200" dirty="0" smtClean="0"/>
              <a:t>?</a:t>
            </a:r>
            <a:endParaRPr lang="pt-BR" sz="3200" dirty="0" smtClean="0"/>
          </a:p>
          <a:p>
            <a:pPr marL="45720" indent="0">
              <a:buNone/>
            </a:pPr>
            <a:r>
              <a:rPr lang="pt-BR" sz="3200" b="1" dirty="0" smtClean="0"/>
              <a:t>a</a:t>
            </a:r>
            <a:r>
              <a:rPr lang="pt-BR" sz="3200" b="1" dirty="0" smtClean="0"/>
              <a:t>) </a:t>
            </a:r>
            <a:r>
              <a:rPr lang="pt-BR" sz="3200" b="1" dirty="0" err="1" smtClean="0"/>
              <a:t>She-wolf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b) </a:t>
            </a:r>
            <a:r>
              <a:rPr lang="pt-BR" sz="3200" b="1" dirty="0" err="1" smtClean="0"/>
              <a:t>Titanium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c) </a:t>
            </a:r>
            <a:r>
              <a:rPr lang="pt-BR" sz="3200" b="1" dirty="0" err="1" smtClean="0"/>
              <a:t>Sorry</a:t>
            </a:r>
            <a:r>
              <a:rPr lang="pt-BR" sz="3200" b="1" dirty="0" smtClean="0"/>
              <a:t> for </a:t>
            </a:r>
            <a:r>
              <a:rPr lang="pt-BR" sz="3200" b="1" dirty="0" err="1" smtClean="0"/>
              <a:t>party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rocking</a:t>
            </a:r>
            <a:endParaRPr lang="pt-BR" sz="3200" b="1" dirty="0" smtClean="0"/>
          </a:p>
          <a:p>
            <a:pPr marL="45720" indent="0">
              <a:buNone/>
            </a:pPr>
            <a:endParaRPr lang="pt-BR" sz="3200" b="1" dirty="0"/>
          </a:p>
          <a:p>
            <a:pPr marL="45720" indent="0">
              <a:buNone/>
            </a:pPr>
            <a:r>
              <a:rPr lang="pt-BR" sz="3200" b="1" dirty="0" smtClean="0"/>
              <a:t>66-What </a:t>
            </a:r>
            <a:r>
              <a:rPr lang="pt-BR" sz="3200" b="1" dirty="0" err="1" smtClean="0"/>
              <a:t>the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meaning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of</a:t>
            </a:r>
            <a:r>
              <a:rPr lang="pt-BR" sz="3200" b="1" dirty="0" smtClean="0"/>
              <a:t> “</a:t>
            </a:r>
            <a:r>
              <a:rPr lang="pt-BR" sz="3200" b="1" dirty="0" err="1" smtClean="0"/>
              <a:t>hang</a:t>
            </a:r>
            <a:r>
              <a:rPr lang="pt-BR" sz="3200" b="1" dirty="0" smtClean="0"/>
              <a:t> over”?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a</a:t>
            </a:r>
            <a:r>
              <a:rPr lang="pt-BR" sz="3200" b="1" dirty="0" smtClean="0"/>
              <a:t>) </a:t>
            </a:r>
            <a:r>
              <a:rPr lang="pt-BR" sz="3200" b="1" dirty="0" smtClean="0"/>
              <a:t>ressaca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b) </a:t>
            </a:r>
            <a:r>
              <a:rPr lang="pt-BR" sz="3200" b="1" dirty="0" smtClean="0"/>
              <a:t>bebida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600" dirty="0" smtClean="0"/>
              <a:t>c) </a:t>
            </a:r>
            <a:r>
              <a:rPr lang="pt-BR" sz="3200" b="1" dirty="0" smtClean="0"/>
              <a:t>loucura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62866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7992888" cy="640871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pt-BR" sz="3200" dirty="0" smtClean="0"/>
              <a:t>67-Band </a:t>
            </a:r>
            <a:r>
              <a:rPr lang="pt-BR" sz="3200" dirty="0" err="1" smtClean="0"/>
              <a:t>that</a:t>
            </a:r>
            <a:r>
              <a:rPr lang="pt-BR" sz="3200" dirty="0" smtClean="0"/>
              <a:t> </a:t>
            </a:r>
            <a:r>
              <a:rPr lang="pt-BR" sz="3200" dirty="0" err="1" smtClean="0"/>
              <a:t>had</a:t>
            </a:r>
            <a:r>
              <a:rPr lang="pt-BR" sz="3200" dirty="0" smtClean="0"/>
              <a:t> a </a:t>
            </a:r>
            <a:r>
              <a:rPr lang="pt-BR" sz="3200" dirty="0" err="1" smtClean="0"/>
              <a:t>great</a:t>
            </a:r>
            <a:r>
              <a:rPr lang="pt-BR" sz="3200" dirty="0" smtClean="0"/>
              <a:t> </a:t>
            </a:r>
            <a:r>
              <a:rPr lang="pt-BR" sz="3200" dirty="0" err="1" smtClean="0"/>
              <a:t>success</a:t>
            </a:r>
            <a:r>
              <a:rPr lang="pt-BR" sz="3200" dirty="0" smtClean="0"/>
              <a:t> in </a:t>
            </a:r>
            <a:r>
              <a:rPr lang="pt-BR" sz="3200" dirty="0" err="1" smtClean="0"/>
              <a:t>the</a:t>
            </a:r>
            <a:r>
              <a:rPr lang="pt-BR" sz="3200" dirty="0" smtClean="0"/>
              <a:t> 90’s?</a:t>
            </a:r>
            <a:endParaRPr lang="pt-BR" sz="3200" dirty="0" smtClean="0"/>
          </a:p>
          <a:p>
            <a:pPr marL="45720" indent="0">
              <a:buNone/>
            </a:pPr>
            <a:r>
              <a:rPr lang="pt-BR" sz="3200" b="1" dirty="0" smtClean="0"/>
              <a:t>a) </a:t>
            </a:r>
            <a:r>
              <a:rPr lang="pt-BR" sz="3200" b="1" dirty="0" err="1" smtClean="0"/>
              <a:t>Backstreet</a:t>
            </a:r>
            <a:r>
              <a:rPr lang="pt-BR" sz="3200" b="1" dirty="0" smtClean="0"/>
              <a:t> boys </a:t>
            </a:r>
          </a:p>
          <a:p>
            <a:pPr marL="45720" indent="0">
              <a:buNone/>
            </a:pPr>
            <a:r>
              <a:rPr lang="pt-BR" sz="3200" b="1" dirty="0" smtClean="0"/>
              <a:t>b) The </a:t>
            </a:r>
            <a:r>
              <a:rPr lang="pt-BR" sz="3200" b="1" dirty="0" err="1" smtClean="0"/>
              <a:t>beatles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c) </a:t>
            </a:r>
            <a:r>
              <a:rPr lang="pt-BR" sz="3200" b="1" dirty="0" err="1" smtClean="0"/>
              <a:t>Restart</a:t>
            </a:r>
            <a:endParaRPr lang="pt-BR" sz="3200" b="1" dirty="0" smtClean="0"/>
          </a:p>
          <a:p>
            <a:pPr marL="45720" indent="0">
              <a:buNone/>
            </a:pPr>
            <a:endParaRPr lang="pt-BR" sz="3200" b="1" dirty="0"/>
          </a:p>
          <a:p>
            <a:pPr marL="45720" indent="0">
              <a:buNone/>
            </a:pPr>
            <a:r>
              <a:rPr lang="pt-BR" sz="3200" b="1" dirty="0" smtClean="0"/>
              <a:t>68- Band </a:t>
            </a:r>
            <a:r>
              <a:rPr lang="pt-BR" sz="3200" b="1" dirty="0" err="1" smtClean="0"/>
              <a:t>that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has</a:t>
            </a:r>
            <a:r>
              <a:rPr lang="pt-BR" sz="3200" b="1" dirty="0" smtClean="0"/>
              <a:t> a </a:t>
            </a:r>
            <a:r>
              <a:rPr lang="pt-BR" sz="3200" b="1" dirty="0" err="1" smtClean="0"/>
              <a:t>song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named</a:t>
            </a:r>
            <a:r>
              <a:rPr lang="pt-BR" sz="3200" b="1" dirty="0" smtClean="0"/>
              <a:t> “</a:t>
            </a:r>
            <a:r>
              <a:rPr lang="pt-BR" sz="3200" b="1" dirty="0" err="1" smtClean="0"/>
              <a:t>Pay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phone</a:t>
            </a:r>
            <a:r>
              <a:rPr lang="pt-BR" sz="3200" b="1" dirty="0" smtClean="0"/>
              <a:t>”</a:t>
            </a:r>
          </a:p>
          <a:p>
            <a:pPr marL="45720" indent="0">
              <a:buNone/>
            </a:pPr>
            <a:r>
              <a:rPr lang="pt-BR" sz="3200" b="1" dirty="0" smtClean="0"/>
              <a:t>a</a:t>
            </a:r>
            <a:r>
              <a:rPr lang="pt-BR" sz="3200" b="1" dirty="0" smtClean="0"/>
              <a:t>) </a:t>
            </a:r>
            <a:r>
              <a:rPr lang="pt-BR" sz="3200" b="1" dirty="0" err="1" smtClean="0"/>
              <a:t>One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direction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b) </a:t>
            </a:r>
            <a:r>
              <a:rPr lang="pt-BR" sz="3200" b="1" dirty="0" smtClean="0"/>
              <a:t>The </a:t>
            </a:r>
            <a:r>
              <a:rPr lang="pt-BR" sz="3200" b="1" dirty="0" err="1" smtClean="0"/>
              <a:t>beatles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600" dirty="0" smtClean="0"/>
              <a:t>c) </a:t>
            </a:r>
            <a:r>
              <a:rPr lang="pt-BR" sz="3200" b="1" dirty="0" err="1" smtClean="0"/>
              <a:t>Marron</a:t>
            </a:r>
            <a:r>
              <a:rPr lang="pt-BR" sz="3200" b="1" dirty="0" smtClean="0"/>
              <a:t> 5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421655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7992888" cy="640871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pt-BR" sz="3200" dirty="0" smtClean="0"/>
              <a:t>69-Band </a:t>
            </a:r>
            <a:r>
              <a:rPr lang="pt-BR" sz="3200" dirty="0" err="1" smtClean="0"/>
              <a:t>that</a:t>
            </a:r>
            <a:r>
              <a:rPr lang="pt-BR" sz="3200" dirty="0" smtClean="0"/>
              <a:t> </a:t>
            </a:r>
            <a:r>
              <a:rPr lang="pt-BR" sz="3200" dirty="0" err="1" smtClean="0"/>
              <a:t>played</a:t>
            </a:r>
            <a:r>
              <a:rPr lang="pt-BR" sz="3200" dirty="0" smtClean="0"/>
              <a:t> </a:t>
            </a:r>
            <a:r>
              <a:rPr lang="pt-BR" sz="3200" dirty="0" err="1" smtClean="0"/>
              <a:t>the</a:t>
            </a:r>
            <a:r>
              <a:rPr lang="pt-BR" sz="3200" dirty="0" smtClean="0"/>
              <a:t> </a:t>
            </a:r>
            <a:r>
              <a:rPr lang="pt-BR" sz="3200" dirty="0" err="1" smtClean="0"/>
              <a:t>great</a:t>
            </a:r>
            <a:r>
              <a:rPr lang="pt-BR" sz="3200" dirty="0" smtClean="0"/>
              <a:t> </a:t>
            </a:r>
            <a:r>
              <a:rPr lang="pt-BR" sz="3200" dirty="0" err="1" smtClean="0"/>
              <a:t>success</a:t>
            </a:r>
            <a:r>
              <a:rPr lang="pt-BR" sz="3200" dirty="0" smtClean="0"/>
              <a:t> “</a:t>
            </a:r>
            <a:r>
              <a:rPr lang="pt-BR" sz="3200" dirty="0" err="1" smtClean="0"/>
              <a:t>We</a:t>
            </a:r>
            <a:r>
              <a:rPr lang="pt-BR" sz="3200" dirty="0" smtClean="0"/>
              <a:t> are </a:t>
            </a:r>
            <a:r>
              <a:rPr lang="pt-BR" sz="3200" dirty="0" err="1" smtClean="0"/>
              <a:t>the</a:t>
            </a:r>
            <a:r>
              <a:rPr lang="pt-BR" sz="3200" dirty="0" smtClean="0"/>
              <a:t> </a:t>
            </a:r>
            <a:r>
              <a:rPr lang="pt-BR" sz="3200" dirty="0" err="1" smtClean="0"/>
              <a:t>champions</a:t>
            </a:r>
            <a:r>
              <a:rPr lang="pt-BR" sz="3200" dirty="0" smtClean="0"/>
              <a:t>”?</a:t>
            </a:r>
            <a:endParaRPr lang="pt-BR" sz="3200" dirty="0" smtClean="0"/>
          </a:p>
          <a:p>
            <a:pPr marL="45720" indent="0">
              <a:buNone/>
            </a:pPr>
            <a:r>
              <a:rPr lang="pt-BR" sz="3200" b="1" dirty="0" smtClean="0"/>
              <a:t>a) Queen </a:t>
            </a:r>
          </a:p>
          <a:p>
            <a:pPr marL="45720" indent="0">
              <a:buNone/>
            </a:pPr>
            <a:r>
              <a:rPr lang="pt-BR" sz="3200" b="1" dirty="0" smtClean="0"/>
              <a:t>b) The </a:t>
            </a:r>
            <a:r>
              <a:rPr lang="pt-BR" sz="3200" b="1" dirty="0" err="1" smtClean="0"/>
              <a:t>beatles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c) </a:t>
            </a:r>
            <a:r>
              <a:rPr lang="pt-BR" sz="3200" b="1" dirty="0" err="1" smtClean="0"/>
              <a:t>Backstreet</a:t>
            </a:r>
            <a:r>
              <a:rPr lang="pt-BR" sz="3200" b="1" dirty="0" smtClean="0"/>
              <a:t> boys</a:t>
            </a:r>
            <a:endParaRPr lang="pt-BR" sz="3200" b="1" dirty="0" smtClean="0"/>
          </a:p>
          <a:p>
            <a:pPr marL="45720" indent="0">
              <a:buNone/>
            </a:pPr>
            <a:endParaRPr lang="pt-BR" sz="3200" b="1" dirty="0"/>
          </a:p>
          <a:p>
            <a:pPr marL="45720" indent="0">
              <a:buNone/>
            </a:pPr>
            <a:r>
              <a:rPr lang="pt-BR" sz="3200" b="1" dirty="0" smtClean="0"/>
              <a:t>70</a:t>
            </a:r>
            <a:r>
              <a:rPr lang="pt-BR" sz="3200" b="1" dirty="0" smtClean="0"/>
              <a:t>- </a:t>
            </a:r>
            <a:r>
              <a:rPr lang="pt-BR" sz="3200" b="1" dirty="0" err="1" smtClean="0"/>
              <a:t>Artist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who</a:t>
            </a:r>
            <a:r>
              <a:rPr lang="pt-BR" sz="3200" b="1" dirty="0" smtClean="0"/>
              <a:t> a </a:t>
            </a:r>
            <a:r>
              <a:rPr lang="pt-BR" sz="3200" b="1" dirty="0" err="1" smtClean="0"/>
              <a:t>technician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at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the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voice</a:t>
            </a:r>
            <a:r>
              <a:rPr lang="pt-BR" sz="3200" b="1" dirty="0" smtClean="0"/>
              <a:t> USA:</a:t>
            </a:r>
          </a:p>
          <a:p>
            <a:pPr marL="45720" indent="0">
              <a:buNone/>
            </a:pPr>
            <a:r>
              <a:rPr lang="pt-BR" sz="3200" b="1" dirty="0" smtClean="0"/>
              <a:t>a</a:t>
            </a:r>
            <a:r>
              <a:rPr lang="pt-BR" sz="3200" b="1" dirty="0" smtClean="0"/>
              <a:t>) </a:t>
            </a:r>
            <a:r>
              <a:rPr lang="pt-BR" sz="3200" b="1" dirty="0" smtClean="0"/>
              <a:t>Christina Aguilera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200" b="1" dirty="0" smtClean="0"/>
              <a:t>b) </a:t>
            </a:r>
            <a:r>
              <a:rPr lang="pt-BR" sz="3200" b="1" dirty="0" smtClean="0"/>
              <a:t>Demi </a:t>
            </a:r>
            <a:r>
              <a:rPr lang="pt-BR" sz="3200" b="1" dirty="0" err="1" smtClean="0"/>
              <a:t>Lovato</a:t>
            </a:r>
            <a:endParaRPr lang="pt-BR" sz="3200" b="1" dirty="0" smtClean="0"/>
          </a:p>
          <a:p>
            <a:pPr marL="45720" indent="0">
              <a:buNone/>
            </a:pPr>
            <a:r>
              <a:rPr lang="pt-BR" sz="3600" dirty="0" smtClean="0"/>
              <a:t>c) </a:t>
            </a:r>
            <a:r>
              <a:rPr lang="pt-BR" sz="3200" b="1" smtClean="0"/>
              <a:t>Mariah Carey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48975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992888" cy="5649808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n-US" sz="3500" dirty="0" smtClean="0"/>
              <a:t>5-What </a:t>
            </a:r>
            <a:r>
              <a:rPr lang="en-US" sz="3500" dirty="0"/>
              <a:t>kind of work do you do?</a:t>
            </a:r>
            <a:br>
              <a:rPr lang="en-US" sz="3500" dirty="0"/>
            </a:br>
            <a:r>
              <a:rPr lang="en-US" sz="3500" dirty="0"/>
              <a:t>a. I work every day.</a:t>
            </a:r>
            <a:br>
              <a:rPr lang="en-US" sz="3500" dirty="0"/>
            </a:br>
            <a:r>
              <a:rPr lang="en-US" sz="3500" dirty="0"/>
              <a:t>b. I'm a piano teacher.</a:t>
            </a:r>
            <a:br>
              <a:rPr lang="en-US" sz="3500" dirty="0"/>
            </a:br>
            <a:r>
              <a:rPr lang="en-US" sz="3500" dirty="0"/>
              <a:t>c. I worked for two hours</a:t>
            </a:r>
            <a:r>
              <a:rPr lang="en-US" sz="3500" dirty="0" smtClean="0"/>
              <a:t>.</a:t>
            </a:r>
          </a:p>
          <a:p>
            <a:pPr marL="45720" indent="0">
              <a:buNone/>
            </a:pPr>
            <a:endParaRPr lang="pt-BR" sz="3500" dirty="0"/>
          </a:p>
          <a:p>
            <a:pPr marL="45720" indent="0">
              <a:buNone/>
            </a:pPr>
            <a:r>
              <a:rPr lang="en-US" sz="3500" dirty="0" smtClean="0"/>
              <a:t>6-How </a:t>
            </a:r>
            <a:r>
              <a:rPr lang="en-US" sz="3500" dirty="0"/>
              <a:t>many hours a day do you watch TV?</a:t>
            </a:r>
            <a:br>
              <a:rPr lang="en-US" sz="3500" dirty="0"/>
            </a:br>
            <a:r>
              <a:rPr lang="en-US" sz="3500" dirty="0"/>
              <a:t>a. About two hours.</a:t>
            </a:r>
            <a:br>
              <a:rPr lang="en-US" sz="3500" dirty="0"/>
            </a:br>
            <a:r>
              <a:rPr lang="en-US" sz="3500" dirty="0"/>
              <a:t>b. In my living room.</a:t>
            </a:r>
            <a:br>
              <a:rPr lang="en-US" sz="3500" dirty="0"/>
            </a:br>
            <a:r>
              <a:rPr lang="en-US" sz="3500" dirty="0"/>
              <a:t>c. I watch the news.</a:t>
            </a:r>
            <a:br>
              <a:rPr lang="en-US" sz="3500" dirty="0"/>
            </a:br>
            <a:r>
              <a:rPr lang="en-US" sz="3500" dirty="0"/>
              <a:t>d. On Tuesday</a:t>
            </a:r>
            <a:r>
              <a:rPr lang="en-US" sz="3500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507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865832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sz="3800" dirty="0" smtClean="0"/>
              <a:t>7-What </a:t>
            </a:r>
            <a:r>
              <a:rPr lang="en-US" sz="3800" dirty="0"/>
              <a:t>is your busiest day of the week?</a:t>
            </a:r>
            <a:br>
              <a:rPr lang="en-US" sz="3800" dirty="0"/>
            </a:br>
            <a:r>
              <a:rPr lang="en-US" sz="3800" dirty="0"/>
              <a:t>a. In the morning.</a:t>
            </a:r>
            <a:br>
              <a:rPr lang="en-US" sz="3800" dirty="0"/>
            </a:br>
            <a:r>
              <a:rPr lang="en-US" sz="3800" dirty="0"/>
              <a:t>b. Every day.</a:t>
            </a:r>
            <a:br>
              <a:rPr lang="en-US" sz="3800" dirty="0"/>
            </a:br>
            <a:r>
              <a:rPr lang="en-US" sz="3800" dirty="0"/>
              <a:t>c. Tuesday.</a:t>
            </a:r>
            <a:br>
              <a:rPr lang="en-US" sz="3800" dirty="0"/>
            </a:br>
            <a:r>
              <a:rPr lang="en-US" sz="3800" dirty="0"/>
              <a:t>d. Last week.</a:t>
            </a:r>
            <a:endParaRPr lang="pt-BR" sz="3800" dirty="0"/>
          </a:p>
          <a:p>
            <a:pPr marL="45720" indent="0">
              <a:buNone/>
            </a:pPr>
            <a:endParaRPr lang="pt-BR" sz="3800" dirty="0"/>
          </a:p>
          <a:p>
            <a:pPr marL="45720" indent="0">
              <a:buNone/>
            </a:pPr>
            <a:r>
              <a:rPr lang="en-US" sz="3800" dirty="0" smtClean="0"/>
              <a:t>8-My </a:t>
            </a:r>
            <a:r>
              <a:rPr lang="en-US" sz="3800" dirty="0"/>
              <a:t>mother is a good cook.</a:t>
            </a:r>
            <a:br>
              <a:rPr lang="en-US" sz="3800" dirty="0"/>
            </a:br>
            <a:r>
              <a:rPr lang="en-US" sz="3800" dirty="0"/>
              <a:t>a. I agree with you.</a:t>
            </a:r>
            <a:br>
              <a:rPr lang="en-US" sz="3800" dirty="0"/>
            </a:br>
            <a:r>
              <a:rPr lang="en-US" sz="3800" dirty="0"/>
              <a:t>b. I agree you.</a:t>
            </a:r>
            <a:br>
              <a:rPr lang="en-US" sz="3800" dirty="0"/>
            </a:br>
            <a:r>
              <a:rPr lang="en-US" sz="3800" dirty="0"/>
              <a:t>c. I agree to you.</a:t>
            </a:r>
            <a:br>
              <a:rPr lang="en-US" sz="3800" dirty="0"/>
            </a:br>
            <a:r>
              <a:rPr lang="en-US" sz="3800" dirty="0"/>
              <a:t>d. I agree for you.</a:t>
            </a:r>
            <a:endParaRPr lang="pt-BR" sz="3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124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86583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en-US" sz="3600" dirty="0" smtClean="0"/>
              <a:t>9-What </a:t>
            </a:r>
            <a:r>
              <a:rPr lang="en-US" sz="3600" dirty="0"/>
              <a:t>does "TV" mean?</a:t>
            </a:r>
            <a:br>
              <a:rPr lang="en-US" sz="3600" dirty="0"/>
            </a:br>
            <a:r>
              <a:rPr lang="en-US" sz="3600" dirty="0"/>
              <a:t>a. For one hour.</a:t>
            </a:r>
            <a:br>
              <a:rPr lang="en-US" sz="3600" dirty="0"/>
            </a:br>
            <a:r>
              <a:rPr lang="en-US" sz="3600" dirty="0"/>
              <a:t>b. Yes</a:t>
            </a:r>
            <a:br>
              <a:rPr lang="en-US" sz="3600" dirty="0"/>
            </a:br>
            <a:r>
              <a:rPr lang="en-US" sz="3600" dirty="0"/>
              <a:t>c. Television.</a:t>
            </a:r>
            <a:br>
              <a:rPr lang="en-US" sz="3600" dirty="0"/>
            </a:br>
            <a:r>
              <a:rPr lang="en-US" sz="3600" dirty="0"/>
              <a:t>d. For one hour.</a:t>
            </a:r>
            <a:br>
              <a:rPr lang="en-US" sz="3600" dirty="0"/>
            </a:br>
            <a:r>
              <a:rPr lang="en-US" sz="3600" dirty="0"/>
              <a:t>e. On Friday.</a:t>
            </a:r>
            <a:endParaRPr lang="pt-BR" sz="3600" dirty="0"/>
          </a:p>
          <a:p>
            <a:pPr marL="45720" indent="0">
              <a:buNone/>
            </a:pPr>
            <a:endParaRPr lang="pt-BR" sz="3600" dirty="0"/>
          </a:p>
          <a:p>
            <a:pPr marL="45720" indent="0">
              <a:buNone/>
            </a:pPr>
            <a:r>
              <a:rPr lang="en-US" sz="3600" dirty="0" smtClean="0"/>
              <a:t>10-How </a:t>
            </a:r>
            <a:r>
              <a:rPr lang="en-US" sz="3600" dirty="0"/>
              <a:t>do you spell "dog"?</a:t>
            </a:r>
            <a:br>
              <a:rPr lang="en-US" sz="3600" dirty="0"/>
            </a:br>
            <a:r>
              <a:rPr lang="en-US" sz="3600" dirty="0"/>
              <a:t>a. No</a:t>
            </a:r>
            <a:br>
              <a:rPr lang="en-US" sz="3600" dirty="0"/>
            </a:br>
            <a:r>
              <a:rPr lang="en-US" sz="3600" dirty="0"/>
              <a:t>b. D-O-G</a:t>
            </a:r>
            <a:br>
              <a:rPr lang="en-US" sz="3600" dirty="0"/>
            </a:br>
            <a:r>
              <a:rPr lang="en-US" sz="3600" dirty="0"/>
              <a:t>c. No</a:t>
            </a:r>
            <a:br>
              <a:rPr lang="en-US" sz="3600" dirty="0"/>
            </a:br>
            <a:r>
              <a:rPr lang="en-US" sz="3600" dirty="0"/>
              <a:t>d. I don't</a:t>
            </a:r>
            <a:br>
              <a:rPr lang="en-US" sz="3600" dirty="0"/>
            </a:br>
            <a:r>
              <a:rPr lang="en-US" sz="3600" dirty="0"/>
              <a:t>e. Cat.</a:t>
            </a:r>
            <a:br>
              <a:rPr lang="en-US" sz="3600" dirty="0"/>
            </a:br>
            <a:r>
              <a:rPr lang="en-US" sz="3600" dirty="0"/>
              <a:t>f. I have one dog.</a:t>
            </a:r>
            <a:endParaRPr lang="pt-BR" sz="3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188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86583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dirty="0" smtClean="0"/>
              <a:t>11-What </a:t>
            </a:r>
            <a:r>
              <a:rPr lang="en-US" sz="3200" dirty="0"/>
              <a:t>did you do yesterday?</a:t>
            </a:r>
            <a:br>
              <a:rPr lang="en-US" sz="3200" dirty="0"/>
            </a:br>
            <a:r>
              <a:rPr lang="en-US" sz="3200" dirty="0"/>
              <a:t>a. I am swimming.</a:t>
            </a:r>
            <a:br>
              <a:rPr lang="en-US" sz="3200" dirty="0"/>
            </a:br>
            <a:r>
              <a:rPr lang="en-US" sz="3200" dirty="0"/>
              <a:t>b. I swim.</a:t>
            </a:r>
            <a:br>
              <a:rPr lang="en-US" sz="3200" dirty="0"/>
            </a:br>
            <a:r>
              <a:rPr lang="en-US" sz="3200" dirty="0"/>
              <a:t>c. I will swim.</a:t>
            </a:r>
            <a:br>
              <a:rPr lang="en-US" sz="3200" dirty="0"/>
            </a:br>
            <a:r>
              <a:rPr lang="en-US" sz="3200" dirty="0"/>
              <a:t>d. I swam</a:t>
            </a:r>
            <a:r>
              <a:rPr lang="en-US" sz="3200" dirty="0" smtClean="0"/>
              <a:t>.</a:t>
            </a:r>
          </a:p>
          <a:p>
            <a:pPr marL="45720" indent="0">
              <a:buNone/>
            </a:pPr>
            <a:endParaRPr lang="pt-BR" sz="3200" dirty="0"/>
          </a:p>
          <a:p>
            <a:pPr marL="45720" indent="0">
              <a:buNone/>
            </a:pPr>
            <a:r>
              <a:rPr lang="en-US" sz="3200" dirty="0" smtClean="0"/>
              <a:t>12-What </a:t>
            </a:r>
            <a:r>
              <a:rPr lang="en-US" sz="3200" dirty="0"/>
              <a:t>do you like to drink?</a:t>
            </a:r>
            <a:br>
              <a:rPr lang="en-US" sz="3200" dirty="0"/>
            </a:br>
            <a:r>
              <a:rPr lang="en-US" sz="3200" dirty="0"/>
              <a:t>a. Coffee.</a:t>
            </a:r>
            <a:br>
              <a:rPr lang="en-US" sz="3200" dirty="0"/>
            </a:br>
            <a:r>
              <a:rPr lang="en-US" sz="3200" dirty="0"/>
              <a:t>b. Saturday evening.</a:t>
            </a:r>
            <a:br>
              <a:rPr lang="en-US" sz="3200" dirty="0"/>
            </a:br>
            <a:r>
              <a:rPr lang="en-US" sz="3200" dirty="0"/>
              <a:t>c. Two.</a:t>
            </a:r>
            <a:br>
              <a:rPr lang="en-US" sz="3200" dirty="0"/>
            </a:br>
            <a:r>
              <a:rPr lang="en-US" sz="3200" dirty="0"/>
              <a:t>d. With my friends.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03684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86583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dirty="0" smtClean="0"/>
              <a:t>13-What </a:t>
            </a:r>
            <a:r>
              <a:rPr lang="en-US" sz="3200" dirty="0"/>
              <a:t>did you eat last night?</a:t>
            </a:r>
            <a:br>
              <a:rPr lang="en-US" sz="3200" dirty="0"/>
            </a:br>
            <a:r>
              <a:rPr lang="en-US" sz="3200" dirty="0"/>
              <a:t>a. At six.</a:t>
            </a:r>
            <a:br>
              <a:rPr lang="en-US" sz="3200" dirty="0"/>
            </a:br>
            <a:r>
              <a:rPr lang="en-US" sz="3200" dirty="0"/>
              <a:t>b. Spaghetti.</a:t>
            </a:r>
            <a:br>
              <a:rPr lang="en-US" sz="3200" dirty="0"/>
            </a:br>
            <a:r>
              <a:rPr lang="en-US" sz="3200" dirty="0"/>
              <a:t>c. With my family.</a:t>
            </a:r>
            <a:br>
              <a:rPr lang="en-US" sz="3200" dirty="0"/>
            </a:br>
            <a:r>
              <a:rPr lang="en-US" sz="3200" dirty="0"/>
              <a:t>d. At home.</a:t>
            </a:r>
            <a:endParaRPr lang="pt-BR" sz="3200" dirty="0"/>
          </a:p>
          <a:p>
            <a:pPr marL="45720" indent="0">
              <a:buNone/>
            </a:pPr>
            <a:endParaRPr lang="en-US" sz="3200" dirty="0" smtClean="0"/>
          </a:p>
          <a:p>
            <a:pPr marL="45720" indent="0">
              <a:buNone/>
            </a:pPr>
            <a:r>
              <a:rPr lang="en-US" sz="3200" dirty="0" smtClean="0"/>
              <a:t>14-What </a:t>
            </a:r>
            <a:r>
              <a:rPr lang="en-US" sz="3200" dirty="0"/>
              <a:t>are you doing?</a:t>
            </a:r>
            <a:br>
              <a:rPr lang="en-US" sz="3200" dirty="0"/>
            </a:br>
            <a:r>
              <a:rPr lang="en-US" sz="3200" dirty="0"/>
              <a:t>a. I'm eating.</a:t>
            </a:r>
            <a:br>
              <a:rPr lang="en-US" sz="3200" dirty="0"/>
            </a:br>
            <a:r>
              <a:rPr lang="en-US" sz="3200" dirty="0"/>
              <a:t>b. I ate.</a:t>
            </a:r>
            <a:br>
              <a:rPr lang="en-US" sz="3200" dirty="0"/>
            </a:br>
            <a:r>
              <a:rPr lang="en-US" sz="3200" dirty="0"/>
              <a:t>c. I will be eating.</a:t>
            </a:r>
            <a:br>
              <a:rPr lang="en-US" sz="3200" dirty="0"/>
            </a:br>
            <a:r>
              <a:rPr lang="en-US" sz="3200" dirty="0"/>
              <a:t>d. I have eaten.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8370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86583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dirty="0" smtClean="0"/>
              <a:t>15-What </a:t>
            </a:r>
            <a:r>
              <a:rPr lang="en-US" sz="3200" dirty="0"/>
              <a:t>will you do this afternoon?</a:t>
            </a:r>
            <a:br>
              <a:rPr lang="en-US" sz="3200" dirty="0"/>
            </a:br>
            <a:r>
              <a:rPr lang="en-US" sz="3200" dirty="0"/>
              <a:t>a. I play soccer.</a:t>
            </a:r>
            <a:br>
              <a:rPr lang="en-US" sz="3200" dirty="0"/>
            </a:br>
            <a:r>
              <a:rPr lang="en-US" sz="3200" dirty="0"/>
              <a:t>b. I played soccer.</a:t>
            </a:r>
            <a:br>
              <a:rPr lang="en-US" sz="3200" dirty="0"/>
            </a:br>
            <a:r>
              <a:rPr lang="en-US" sz="3200" dirty="0"/>
              <a:t>c. I'll play soccer.</a:t>
            </a:r>
            <a:br>
              <a:rPr lang="en-US" sz="3200" dirty="0"/>
            </a:br>
            <a:r>
              <a:rPr lang="en-US" sz="3200" dirty="0"/>
              <a:t>d. I was playing soccer.</a:t>
            </a:r>
            <a:endParaRPr lang="pt-BR" sz="3200" dirty="0"/>
          </a:p>
          <a:p>
            <a:pPr marL="45720" indent="0">
              <a:buNone/>
            </a:pPr>
            <a:endParaRPr lang="pt-BR" sz="3200" dirty="0"/>
          </a:p>
          <a:p>
            <a:pPr marL="45720" indent="0">
              <a:buNone/>
            </a:pPr>
            <a:r>
              <a:rPr lang="en-US" sz="3200" dirty="0" smtClean="0"/>
              <a:t>16-It </a:t>
            </a:r>
            <a:r>
              <a:rPr lang="en-US" sz="3200" dirty="0"/>
              <a:t>seems to me that most restaurants are too expensive.</a:t>
            </a:r>
            <a:br>
              <a:rPr lang="en-US" sz="3200" dirty="0"/>
            </a:br>
            <a:r>
              <a:rPr lang="en-US" sz="3200" dirty="0"/>
              <a:t>a. I don't think it.</a:t>
            </a:r>
            <a:br>
              <a:rPr lang="en-US" sz="3200" dirty="0"/>
            </a:br>
            <a:r>
              <a:rPr lang="en-US" sz="3200" dirty="0"/>
              <a:t>b. I don't think.</a:t>
            </a:r>
            <a:br>
              <a:rPr lang="en-US" sz="3200" dirty="0"/>
            </a:br>
            <a:r>
              <a:rPr lang="en-US" sz="3200" dirty="0"/>
              <a:t>c. I don't think so.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12978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Integração">
  <a:themeElements>
    <a:clrScheme name="Integração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Integração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ção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96</TotalTime>
  <Words>695</Words>
  <Application>Microsoft Office PowerPoint</Application>
  <PresentationFormat>Apresentação na tela (4:3)</PresentationFormat>
  <Paragraphs>200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Integração</vt:lpstr>
      <vt:lpstr>English Quiz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Cristiane de Brito Cruz</dc:creator>
  <cp:lastModifiedBy>Cristiane de Brito Cruz</cp:lastModifiedBy>
  <cp:revision>13</cp:revision>
  <dcterms:created xsi:type="dcterms:W3CDTF">2013-11-06T10:55:14Z</dcterms:created>
  <dcterms:modified xsi:type="dcterms:W3CDTF">2013-11-06T13:14:09Z</dcterms:modified>
</cp:coreProperties>
</file>