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652" r:id="rId3"/>
  </p:sldMasterIdLst>
  <p:notesMasterIdLst>
    <p:notesMasterId r:id="rId92"/>
  </p:notesMasterIdLst>
  <p:sldIdLst>
    <p:sldId id="677" r:id="rId4"/>
    <p:sldId id="371" r:id="rId5"/>
    <p:sldId id="615" r:id="rId6"/>
    <p:sldId id="673" r:id="rId7"/>
    <p:sldId id="627" r:id="rId8"/>
    <p:sldId id="497" r:id="rId9"/>
    <p:sldId id="498" r:id="rId10"/>
    <p:sldId id="499" r:id="rId11"/>
    <p:sldId id="500" r:id="rId12"/>
    <p:sldId id="501" r:id="rId13"/>
    <p:sldId id="656" r:id="rId14"/>
    <p:sldId id="381" r:id="rId15"/>
    <p:sldId id="379" r:id="rId16"/>
    <p:sldId id="628" r:id="rId17"/>
    <p:sldId id="629" r:id="rId18"/>
    <p:sldId id="630" r:id="rId19"/>
    <p:sldId id="616" r:id="rId20"/>
    <p:sldId id="550" r:id="rId21"/>
    <p:sldId id="505" r:id="rId22"/>
    <p:sldId id="632" r:id="rId23"/>
    <p:sldId id="387" r:id="rId24"/>
    <p:sldId id="506" r:id="rId25"/>
    <p:sldId id="509" r:id="rId26"/>
    <p:sldId id="510" r:id="rId27"/>
    <p:sldId id="663" r:id="rId28"/>
    <p:sldId id="617" r:id="rId29"/>
    <p:sldId id="634" r:id="rId30"/>
    <p:sldId id="635" r:id="rId31"/>
    <p:sldId id="601" r:id="rId32"/>
    <p:sldId id="636" r:id="rId33"/>
    <p:sldId id="513" r:id="rId34"/>
    <p:sldId id="637" r:id="rId35"/>
    <p:sldId id="618" r:id="rId36"/>
    <p:sldId id="638" r:id="rId37"/>
    <p:sldId id="401" r:id="rId38"/>
    <p:sldId id="518" r:id="rId39"/>
    <p:sldId id="519" r:id="rId40"/>
    <p:sldId id="520" r:id="rId41"/>
    <p:sldId id="619" r:id="rId42"/>
    <p:sldId id="417" r:id="rId43"/>
    <p:sldId id="400" r:id="rId44"/>
    <p:sldId id="522" r:id="rId45"/>
    <p:sldId id="523" r:id="rId46"/>
    <p:sldId id="620" r:id="rId47"/>
    <p:sldId id="331" r:id="rId48"/>
    <p:sldId id="337" r:id="rId49"/>
    <p:sldId id="604" r:id="rId50"/>
    <p:sldId id="526" r:id="rId51"/>
    <p:sldId id="621" r:id="rId52"/>
    <p:sldId id="527" r:id="rId53"/>
    <p:sldId id="611" r:id="rId54"/>
    <p:sldId id="612" r:id="rId55"/>
    <p:sldId id="532" r:id="rId56"/>
    <p:sldId id="672" r:id="rId57"/>
    <p:sldId id="534" r:id="rId58"/>
    <p:sldId id="535" r:id="rId59"/>
    <p:sldId id="536" r:id="rId60"/>
    <p:sldId id="537" r:id="rId61"/>
    <p:sldId id="622" r:id="rId62"/>
    <p:sldId id="540" r:id="rId63"/>
    <p:sldId id="605" r:id="rId64"/>
    <p:sldId id="543" r:id="rId65"/>
    <p:sldId id="542" r:id="rId66"/>
    <p:sldId id="544" r:id="rId67"/>
    <p:sldId id="545" r:id="rId68"/>
    <p:sldId id="547" r:id="rId69"/>
    <p:sldId id="548" r:id="rId70"/>
    <p:sldId id="665" r:id="rId71"/>
    <p:sldId id="623" r:id="rId72"/>
    <p:sldId id="641" r:id="rId73"/>
    <p:sldId id="642" r:id="rId74"/>
    <p:sldId id="466" r:id="rId75"/>
    <p:sldId id="555" r:id="rId76"/>
    <p:sldId id="556" r:id="rId77"/>
    <p:sldId id="666" r:id="rId78"/>
    <p:sldId id="667" r:id="rId79"/>
    <p:sldId id="668" r:id="rId80"/>
    <p:sldId id="624" r:id="rId81"/>
    <p:sldId id="643" r:id="rId82"/>
    <p:sldId id="649" r:id="rId83"/>
    <p:sldId id="676" r:id="rId84"/>
    <p:sldId id="564" r:id="rId85"/>
    <p:sldId id="670" r:id="rId86"/>
    <p:sldId id="671" r:id="rId87"/>
    <p:sldId id="679" r:id="rId88"/>
    <p:sldId id="681" r:id="rId89"/>
    <p:sldId id="682" r:id="rId90"/>
    <p:sldId id="680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F6BCC"/>
    <a:srgbClr val="FF5DFF"/>
    <a:srgbClr val="F286D6"/>
    <a:srgbClr val="800080"/>
    <a:srgbClr val="0000CC"/>
    <a:srgbClr val="009900"/>
    <a:srgbClr val="C73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6" autoAdjust="0"/>
    <p:restoredTop sz="97762" autoAdjust="0"/>
  </p:normalViewPr>
  <p:slideViewPr>
    <p:cSldViewPr>
      <p:cViewPr>
        <p:scale>
          <a:sx n="75" d="100"/>
          <a:sy n="75" d="100"/>
        </p:scale>
        <p:origin x="-13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9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fld id="{2F1251D3-27C2-41CB-8571-B7C2DDB735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C8359-F171-4150-B932-3FA561B6730F}" type="slidenum">
              <a:rPr lang="en-US" b="0" i="0" smtClean="0"/>
              <a:pPr eaLnBrk="1" hangingPunct="1"/>
              <a:t>1</a:t>
            </a:fld>
            <a:endParaRPr lang="en-US" b="0" i="0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E17694-C14C-49B7-A149-8BDBBB404E05}" type="slidenum">
              <a:rPr lang="en-US" b="0" i="0" smtClean="0"/>
              <a:pPr eaLnBrk="1" hangingPunct="1"/>
              <a:t>10</a:t>
            </a:fld>
            <a:endParaRPr lang="en-US" b="0" i="0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90FC0B-4874-4CC8-A278-6EC6F67FB663}" type="slidenum">
              <a:rPr lang="en-US" b="0" i="0" smtClean="0"/>
              <a:pPr eaLnBrk="1" hangingPunct="1"/>
              <a:t>11</a:t>
            </a:fld>
            <a:endParaRPr lang="en-US" b="0" i="0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C8515B-F386-44D2-BC67-8524FC2678BF}" type="slidenum">
              <a:rPr lang="en-US" b="0" i="0" smtClean="0"/>
              <a:pPr eaLnBrk="1" hangingPunct="1"/>
              <a:t>12</a:t>
            </a:fld>
            <a:endParaRPr lang="en-US" b="0" i="0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BCB60F-6CFD-4D4C-AE53-0150FAC60B4F}" type="slidenum">
              <a:rPr lang="en-US" b="0" i="0" smtClean="0"/>
              <a:pPr eaLnBrk="1" hangingPunct="1"/>
              <a:t>13</a:t>
            </a:fld>
            <a:endParaRPr lang="en-US" b="0" i="0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20290-0409-43C0-9367-B51D8977551F}" type="slidenum">
              <a:rPr lang="en-US" b="0" i="0" smtClean="0"/>
              <a:pPr eaLnBrk="1" hangingPunct="1"/>
              <a:t>14</a:t>
            </a:fld>
            <a:endParaRPr lang="en-US" b="0" i="0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B238AC-69EB-4E3F-822E-2A4DA8A4EB65}" type="slidenum">
              <a:rPr lang="en-US" b="0" i="0" smtClean="0"/>
              <a:pPr eaLnBrk="1" hangingPunct="1"/>
              <a:t>15</a:t>
            </a:fld>
            <a:endParaRPr lang="en-US" b="0" i="0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A28FB0-5E0D-4AC8-9350-7385D8CF9DE4}" type="slidenum">
              <a:rPr lang="en-US" b="0" i="0" smtClean="0"/>
              <a:pPr eaLnBrk="1" hangingPunct="1"/>
              <a:t>16</a:t>
            </a:fld>
            <a:endParaRPr lang="en-US" b="0" i="0" smtClean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CAE673-D501-40D1-8C29-14C240033F2E}" type="slidenum">
              <a:rPr lang="en-US" b="0" i="0" smtClean="0"/>
              <a:pPr eaLnBrk="1" hangingPunct="1"/>
              <a:t>17</a:t>
            </a:fld>
            <a:endParaRPr lang="en-US" b="0" i="0" smtClean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C8DE88-E04D-453E-ACE7-6A50A8E2736E}" type="slidenum">
              <a:rPr lang="en-US" b="0" i="0" smtClean="0"/>
              <a:pPr eaLnBrk="1" hangingPunct="1"/>
              <a:t>18</a:t>
            </a:fld>
            <a:endParaRPr lang="en-US" b="0" i="0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5C7931-EF86-44AA-B435-D60DFD2ABD81}" type="slidenum">
              <a:rPr lang="en-US" b="0" i="0" smtClean="0"/>
              <a:pPr eaLnBrk="1" hangingPunct="1"/>
              <a:t>19</a:t>
            </a:fld>
            <a:endParaRPr lang="en-US" b="0" i="0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2D3C7C-7AB8-45D9-9588-7C72B58ED778}" type="slidenum">
              <a:rPr lang="en-US" b="0" i="0" smtClean="0"/>
              <a:pPr eaLnBrk="1" hangingPunct="1"/>
              <a:t>2</a:t>
            </a:fld>
            <a:endParaRPr lang="en-US" b="0" i="0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324E4B-02E9-4340-9B37-7EF1590BD013}" type="slidenum">
              <a:rPr lang="en-US" b="0" i="0" smtClean="0"/>
              <a:pPr eaLnBrk="1" hangingPunct="1"/>
              <a:t>20</a:t>
            </a:fld>
            <a:endParaRPr lang="en-US" b="0" i="0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A4A343-B7A6-4E45-B68D-34C23425A038}" type="slidenum">
              <a:rPr lang="en-US" b="0" i="0" smtClean="0"/>
              <a:pPr eaLnBrk="1" hangingPunct="1"/>
              <a:t>21</a:t>
            </a:fld>
            <a:endParaRPr lang="en-US" b="0" i="0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48D56F-8431-4534-9A48-717DA6106DA5}" type="slidenum">
              <a:rPr lang="en-US" b="0" i="0" smtClean="0"/>
              <a:pPr eaLnBrk="1" hangingPunct="1"/>
              <a:t>22</a:t>
            </a:fld>
            <a:endParaRPr lang="en-US" b="0" i="0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434608-CF03-4629-9D29-35410E3D535A}" type="slidenum">
              <a:rPr lang="en-US" b="0" i="0" smtClean="0"/>
              <a:pPr eaLnBrk="1" hangingPunct="1"/>
              <a:t>23</a:t>
            </a:fld>
            <a:endParaRPr lang="en-US" b="0" i="0" smtClean="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404947-6E72-47A4-A49F-63BDE23CDFF0}" type="slidenum">
              <a:rPr lang="en-US" b="0" i="0" smtClean="0"/>
              <a:pPr eaLnBrk="1" hangingPunct="1"/>
              <a:t>24</a:t>
            </a:fld>
            <a:endParaRPr lang="en-US" b="0" i="0" smtClean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ADFCF-BCF6-433D-AF3A-32A333655DBF}" type="slidenum">
              <a:rPr lang="en-US" b="0" i="0" smtClean="0"/>
              <a:pPr eaLnBrk="1" hangingPunct="1"/>
              <a:t>25</a:t>
            </a:fld>
            <a:endParaRPr lang="en-US" b="0" i="0" smtClean="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276396-40CC-45F2-BE11-9C3B14D96D37}" type="slidenum">
              <a:rPr lang="en-US" b="0" i="0" smtClean="0"/>
              <a:pPr eaLnBrk="1" hangingPunct="1"/>
              <a:t>26</a:t>
            </a:fld>
            <a:endParaRPr lang="en-US" b="0" i="0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EFDDA-5D93-4B4A-832E-4906EE94054C}" type="slidenum">
              <a:rPr lang="en-US" b="0" i="0" smtClean="0"/>
              <a:pPr eaLnBrk="1" hangingPunct="1"/>
              <a:t>27</a:t>
            </a:fld>
            <a:endParaRPr lang="en-US" b="0" i="0" smtClean="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9EB86-BC89-4AD2-A28C-25B192391719}" type="slidenum">
              <a:rPr lang="en-US" b="0" i="0" smtClean="0"/>
              <a:pPr eaLnBrk="1" hangingPunct="1"/>
              <a:t>28</a:t>
            </a:fld>
            <a:endParaRPr lang="en-US" b="0" i="0" smtClean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3FB35E-3D16-41E7-9318-CED1CEB5650E}" type="slidenum">
              <a:rPr lang="en-US" b="0" i="0" smtClean="0"/>
              <a:pPr eaLnBrk="1" hangingPunct="1"/>
              <a:t>29</a:t>
            </a:fld>
            <a:endParaRPr lang="en-US" b="0" i="0" smtClean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FE677E-3D5E-4202-A079-DDDF0C8D570D}" type="slidenum">
              <a:rPr lang="en-US" b="0" i="0" smtClean="0"/>
              <a:pPr eaLnBrk="1" hangingPunct="1"/>
              <a:t>3</a:t>
            </a:fld>
            <a:endParaRPr lang="en-US" b="0" i="0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BEECD3-984D-4F38-9CE1-3FA7F538F7CB}" type="slidenum">
              <a:rPr lang="en-US" b="0" i="0" smtClean="0"/>
              <a:pPr eaLnBrk="1" hangingPunct="1"/>
              <a:t>30</a:t>
            </a:fld>
            <a:endParaRPr lang="en-US" b="0" i="0" smtClean="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F0A1C7-B888-46EC-A212-8A585AC7339F}" type="slidenum">
              <a:rPr lang="en-US" b="0" i="0" smtClean="0"/>
              <a:pPr eaLnBrk="1" hangingPunct="1"/>
              <a:t>31</a:t>
            </a:fld>
            <a:endParaRPr lang="en-US" b="0" i="0" smtClean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48B7CE-D869-4BAA-9940-8EBBCD4A1176}" type="slidenum">
              <a:rPr lang="en-US" b="0" i="0" smtClean="0"/>
              <a:pPr eaLnBrk="1" hangingPunct="1"/>
              <a:t>32</a:t>
            </a:fld>
            <a:endParaRPr lang="en-US" b="0" i="0" smtClean="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C44E96-645C-463C-B179-4123A0EB0D23}" type="slidenum">
              <a:rPr lang="en-US" b="0" i="0" smtClean="0"/>
              <a:pPr eaLnBrk="1" hangingPunct="1"/>
              <a:t>33</a:t>
            </a:fld>
            <a:endParaRPr lang="en-US" b="0" i="0" smtClean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911051-7409-4B6B-9330-220672A3F6E9}" type="slidenum">
              <a:rPr lang="en-US" b="0" i="0" smtClean="0"/>
              <a:pPr eaLnBrk="1" hangingPunct="1"/>
              <a:t>34</a:t>
            </a:fld>
            <a:endParaRPr lang="en-US" b="0" i="0" smtClean="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C6E227-5AC9-40AF-B536-8402F6FEECA4}" type="slidenum">
              <a:rPr lang="en-US" b="0" i="0" smtClean="0"/>
              <a:pPr eaLnBrk="1" hangingPunct="1"/>
              <a:t>35</a:t>
            </a:fld>
            <a:endParaRPr lang="en-US" b="0" i="0" smtClean="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D383D6-FE31-40B4-B764-3BCA9A2ABEA6}" type="slidenum">
              <a:rPr lang="en-US" b="0" i="0" smtClean="0"/>
              <a:pPr eaLnBrk="1" hangingPunct="1"/>
              <a:t>36</a:t>
            </a:fld>
            <a:endParaRPr lang="en-US" b="0" i="0" smtClean="0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E512E1-9002-4389-831B-3D06014B594F}" type="slidenum">
              <a:rPr lang="en-US" b="0" i="0" smtClean="0"/>
              <a:pPr eaLnBrk="1" hangingPunct="1"/>
              <a:t>37</a:t>
            </a:fld>
            <a:endParaRPr lang="en-US" b="0" i="0" smtClean="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D9499F-32DB-4469-9331-356C61573B1C}" type="slidenum">
              <a:rPr lang="en-US" b="0" i="0" smtClean="0"/>
              <a:pPr eaLnBrk="1" hangingPunct="1"/>
              <a:t>38</a:t>
            </a:fld>
            <a:endParaRPr lang="en-US" b="0" i="0" smtClean="0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14B5-883C-4A61-995C-883C93E17C1D}" type="slidenum">
              <a:rPr lang="en-US" b="0" i="0" smtClean="0"/>
              <a:pPr eaLnBrk="1" hangingPunct="1"/>
              <a:t>39</a:t>
            </a:fld>
            <a:endParaRPr lang="en-US" b="0" i="0" smtClean="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DA63C5-BF42-4DB2-B05D-6FAFBC350A9C}" type="slidenum">
              <a:rPr lang="en-US" b="0" i="0" smtClean="0"/>
              <a:pPr eaLnBrk="1" hangingPunct="1"/>
              <a:t>4</a:t>
            </a:fld>
            <a:endParaRPr lang="en-US" b="0" i="0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82C277-63AA-4CA0-B3A1-E85CF6ED2149}" type="slidenum">
              <a:rPr lang="en-US" b="0" i="0" smtClean="0"/>
              <a:pPr eaLnBrk="1" hangingPunct="1"/>
              <a:t>40</a:t>
            </a:fld>
            <a:endParaRPr lang="en-US" b="0" i="0" smtClean="0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B99B27-62F9-46CD-A2DA-2B17BBBFA2E7}" type="slidenum">
              <a:rPr lang="en-US" b="0" i="0" smtClean="0"/>
              <a:pPr eaLnBrk="1" hangingPunct="1"/>
              <a:t>41</a:t>
            </a:fld>
            <a:endParaRPr lang="en-US" b="0" i="0" smtClean="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84DE5C-39B0-4CA7-AF86-41878684D454}" type="slidenum">
              <a:rPr lang="en-US" b="0" i="0" smtClean="0"/>
              <a:pPr eaLnBrk="1" hangingPunct="1"/>
              <a:t>42</a:t>
            </a:fld>
            <a:endParaRPr lang="en-US" b="0" i="0" smtClean="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656565-8BF6-4976-BA8B-ED18384E78E9}" type="slidenum">
              <a:rPr lang="en-US" b="0" i="0" smtClean="0"/>
              <a:pPr eaLnBrk="1" hangingPunct="1"/>
              <a:t>43</a:t>
            </a:fld>
            <a:endParaRPr lang="en-US" b="0" i="0" smtClean="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A4CF54-6D0C-488F-A8D3-6826393EADCA}" type="slidenum">
              <a:rPr lang="en-US" b="0" i="0" smtClean="0"/>
              <a:pPr eaLnBrk="1" hangingPunct="1"/>
              <a:t>44</a:t>
            </a:fld>
            <a:endParaRPr lang="en-US" b="0" i="0" smtClean="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ED32DE-6265-49E9-B7DD-B63BA3B0A97E}" type="slidenum">
              <a:rPr lang="en-US" b="0" i="0" smtClean="0"/>
              <a:pPr eaLnBrk="1" hangingPunct="1"/>
              <a:t>45</a:t>
            </a:fld>
            <a:endParaRPr lang="en-US" b="0" i="0" smtClean="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568D72-845E-46CC-8BE4-51C7E830AD64}" type="slidenum">
              <a:rPr lang="en-US" b="0" i="0" smtClean="0"/>
              <a:pPr eaLnBrk="1" hangingPunct="1"/>
              <a:t>46</a:t>
            </a:fld>
            <a:endParaRPr lang="en-US" b="0" i="0" smtClean="0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50F5E9-0F79-484A-A28C-6EE514E7DFFA}" type="slidenum">
              <a:rPr lang="en-US" b="0" i="0" smtClean="0"/>
              <a:pPr eaLnBrk="1" hangingPunct="1"/>
              <a:t>47</a:t>
            </a:fld>
            <a:endParaRPr lang="en-US" b="0" i="0" smtClean="0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3C8075-D532-40BD-9F67-1D2CB7D802DE}" type="slidenum">
              <a:rPr lang="en-US" b="0" i="0" smtClean="0"/>
              <a:pPr eaLnBrk="1" hangingPunct="1"/>
              <a:t>48</a:t>
            </a:fld>
            <a:endParaRPr lang="en-US" b="0" i="0" smtClean="0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A58BC2-2645-47DC-8DAF-92B939246FE6}" type="slidenum">
              <a:rPr lang="en-US" b="0" i="0" smtClean="0"/>
              <a:pPr eaLnBrk="1" hangingPunct="1"/>
              <a:t>49</a:t>
            </a:fld>
            <a:endParaRPr lang="en-US" b="0" i="0" smtClean="0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BE2B0F-9FA4-4B9D-8CB3-90F30A4732DF}" type="slidenum">
              <a:rPr lang="en-US" b="0" i="0" smtClean="0"/>
              <a:pPr eaLnBrk="1" hangingPunct="1"/>
              <a:t>5</a:t>
            </a:fld>
            <a:endParaRPr lang="en-US" b="0" i="0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132780-B6F6-4238-8A3F-AFA840EF179E}" type="slidenum">
              <a:rPr lang="en-US" b="0" i="0" smtClean="0"/>
              <a:pPr eaLnBrk="1" hangingPunct="1"/>
              <a:t>50</a:t>
            </a:fld>
            <a:endParaRPr lang="en-US" b="0" i="0" smtClean="0"/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BA34A0-B4CC-4A9A-B4F6-E6A247EBBD8A}" type="slidenum">
              <a:rPr lang="en-US" b="0" i="0" smtClean="0"/>
              <a:pPr eaLnBrk="1" hangingPunct="1"/>
              <a:t>51</a:t>
            </a:fld>
            <a:endParaRPr lang="en-US" b="0" i="0" smtClean="0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90037-E818-420C-99DB-2F8A3B1A617C}" type="slidenum">
              <a:rPr lang="en-US" b="0" i="0" smtClean="0"/>
              <a:pPr eaLnBrk="1" hangingPunct="1"/>
              <a:t>52</a:t>
            </a:fld>
            <a:endParaRPr lang="en-US" b="0" i="0" smtClean="0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DF2059-3F03-4334-9594-C97D5C18C621}" type="slidenum">
              <a:rPr lang="en-US" b="0" i="0" smtClean="0"/>
              <a:pPr eaLnBrk="1" hangingPunct="1"/>
              <a:t>53</a:t>
            </a:fld>
            <a:endParaRPr lang="en-US" b="0" i="0" smtClean="0"/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6D10BD-8B62-4588-8579-90D283762C16}" type="slidenum">
              <a:rPr lang="en-US" b="0" i="0" smtClean="0"/>
              <a:pPr eaLnBrk="1" hangingPunct="1"/>
              <a:t>54</a:t>
            </a:fld>
            <a:endParaRPr lang="en-US" b="0" i="0" smtClean="0"/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ABC8C4-29EE-4637-9397-0F0EF1D6E3A8}" type="slidenum">
              <a:rPr lang="en-US" b="0" i="0" smtClean="0"/>
              <a:pPr eaLnBrk="1" hangingPunct="1"/>
              <a:t>55</a:t>
            </a:fld>
            <a:endParaRPr lang="en-US" b="0" i="0" smtClean="0"/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70B10C-1FB4-4FC4-A790-E3DD7A7A4EBB}" type="slidenum">
              <a:rPr lang="en-US" b="0" i="0" smtClean="0"/>
              <a:pPr eaLnBrk="1" hangingPunct="1"/>
              <a:t>56</a:t>
            </a:fld>
            <a:endParaRPr lang="en-US" b="0" i="0" smtClean="0"/>
          </a:p>
        </p:txBody>
      </p:sp>
      <p:sp>
        <p:nvSpPr>
          <p:cNvPr id="162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6889A-E187-4546-9705-8AF7574C8656}" type="slidenum">
              <a:rPr lang="en-US" b="0" i="0" smtClean="0"/>
              <a:pPr eaLnBrk="1" hangingPunct="1"/>
              <a:t>57</a:t>
            </a:fld>
            <a:endParaRPr lang="en-US" b="0" i="0" smtClean="0"/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118B91-F361-4200-A5A5-198907236F3F}" type="slidenum">
              <a:rPr lang="en-US" b="0" i="0" smtClean="0"/>
              <a:pPr eaLnBrk="1" hangingPunct="1"/>
              <a:t>58</a:t>
            </a:fld>
            <a:endParaRPr lang="en-US" b="0" i="0" smtClean="0"/>
          </a:p>
        </p:txBody>
      </p:sp>
      <p:sp>
        <p:nvSpPr>
          <p:cNvPr id="164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EEEFA2-4857-423E-8798-D496D6419958}" type="slidenum">
              <a:rPr lang="en-US" b="0" i="0" smtClean="0"/>
              <a:pPr eaLnBrk="1" hangingPunct="1"/>
              <a:t>59</a:t>
            </a:fld>
            <a:endParaRPr lang="en-US" b="0" i="0" smtClean="0"/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94D8F7-80FE-445E-B7FF-671E84C83AF7}" type="slidenum">
              <a:rPr lang="en-US" b="0" i="0" smtClean="0"/>
              <a:pPr eaLnBrk="1" hangingPunct="1"/>
              <a:t>6</a:t>
            </a:fld>
            <a:endParaRPr lang="en-US" b="0" i="0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8F696D-D902-4F1F-B40C-74FD8B000400}" type="slidenum">
              <a:rPr lang="en-US" b="0" i="0" smtClean="0"/>
              <a:pPr eaLnBrk="1" hangingPunct="1"/>
              <a:t>60</a:t>
            </a:fld>
            <a:endParaRPr lang="en-US" b="0" i="0" smtClean="0"/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930179-784A-48EA-93FE-A6EF733DA5F3}" type="slidenum">
              <a:rPr lang="en-US" b="0" i="0" smtClean="0"/>
              <a:pPr eaLnBrk="1" hangingPunct="1"/>
              <a:t>61</a:t>
            </a:fld>
            <a:endParaRPr lang="en-US" b="0" i="0" smtClean="0"/>
          </a:p>
        </p:txBody>
      </p:sp>
      <p:sp>
        <p:nvSpPr>
          <p:cNvPr id="167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3E97A7-2922-4EB1-9933-09BFC9BDB48D}" type="slidenum">
              <a:rPr lang="en-US" b="0" i="0" smtClean="0"/>
              <a:pPr eaLnBrk="1" hangingPunct="1"/>
              <a:t>62</a:t>
            </a:fld>
            <a:endParaRPr lang="en-US" b="0" i="0" smtClean="0"/>
          </a:p>
        </p:txBody>
      </p:sp>
      <p:sp>
        <p:nvSpPr>
          <p:cNvPr id="168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9DE4C-B047-4038-BC09-A7BDB6D23359}" type="slidenum">
              <a:rPr lang="en-US" b="0" i="0" smtClean="0"/>
              <a:pPr eaLnBrk="1" hangingPunct="1"/>
              <a:t>63</a:t>
            </a:fld>
            <a:endParaRPr lang="en-US" b="0" i="0" smtClean="0"/>
          </a:p>
        </p:txBody>
      </p:sp>
      <p:sp>
        <p:nvSpPr>
          <p:cNvPr id="169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F87EA-126E-4DC7-8EB7-E055A5A85CA0}" type="slidenum">
              <a:rPr lang="en-US" b="0" i="0" smtClean="0"/>
              <a:pPr eaLnBrk="1" hangingPunct="1"/>
              <a:t>64</a:t>
            </a:fld>
            <a:endParaRPr lang="en-US" b="0" i="0" smtClean="0"/>
          </a:p>
        </p:txBody>
      </p:sp>
      <p:sp>
        <p:nvSpPr>
          <p:cNvPr id="171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66DBD5-BE72-41A8-9EC8-FF91F725819A}" type="slidenum">
              <a:rPr lang="en-US" b="0" i="0" smtClean="0"/>
              <a:pPr eaLnBrk="1" hangingPunct="1"/>
              <a:t>65</a:t>
            </a:fld>
            <a:endParaRPr lang="en-US" b="0" i="0" smtClean="0"/>
          </a:p>
        </p:txBody>
      </p:sp>
      <p:sp>
        <p:nvSpPr>
          <p:cNvPr id="172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017A2D-05F6-45F1-9487-DB9A2E3DAF6C}" type="slidenum">
              <a:rPr lang="en-US" b="0" i="0" smtClean="0"/>
              <a:pPr eaLnBrk="1" hangingPunct="1"/>
              <a:t>66</a:t>
            </a:fld>
            <a:endParaRPr lang="en-US" b="0" i="0" smtClean="0"/>
          </a:p>
        </p:txBody>
      </p:sp>
      <p:sp>
        <p:nvSpPr>
          <p:cNvPr id="173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976E35-BEA7-4970-BA47-3FF801173A82}" type="slidenum">
              <a:rPr lang="en-US" b="0" i="0" smtClean="0"/>
              <a:pPr eaLnBrk="1" hangingPunct="1"/>
              <a:t>67</a:t>
            </a:fld>
            <a:endParaRPr lang="en-US" b="0" i="0" smtClean="0"/>
          </a:p>
        </p:txBody>
      </p:sp>
      <p:sp>
        <p:nvSpPr>
          <p:cNvPr id="174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210304-32AA-4CA4-B7C7-93BA2C0F1F2F}" type="slidenum">
              <a:rPr lang="en-US" b="0" i="0" smtClean="0"/>
              <a:pPr eaLnBrk="1" hangingPunct="1"/>
              <a:t>68</a:t>
            </a:fld>
            <a:endParaRPr lang="en-US" b="0" i="0" smtClean="0"/>
          </a:p>
        </p:txBody>
      </p:sp>
      <p:sp>
        <p:nvSpPr>
          <p:cNvPr id="175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F057F5-E181-4B63-AD2E-F5D3EF7042DB}" type="slidenum">
              <a:rPr lang="en-US" b="0" i="0" smtClean="0"/>
              <a:pPr eaLnBrk="1" hangingPunct="1"/>
              <a:t>69</a:t>
            </a:fld>
            <a:endParaRPr lang="en-US" b="0" i="0" smtClean="0"/>
          </a:p>
        </p:txBody>
      </p:sp>
      <p:sp>
        <p:nvSpPr>
          <p:cNvPr id="176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4D0F56-F936-4F04-84B3-EE1F9B152B93}" type="slidenum">
              <a:rPr lang="en-US" b="0" i="0" smtClean="0"/>
              <a:pPr eaLnBrk="1" hangingPunct="1"/>
              <a:t>7</a:t>
            </a:fld>
            <a:endParaRPr lang="en-US" b="0" i="0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13EE13-42A3-4ADC-B737-76D01C9524BA}" type="slidenum">
              <a:rPr lang="en-US" b="0" i="0" smtClean="0"/>
              <a:pPr eaLnBrk="1" hangingPunct="1"/>
              <a:t>70</a:t>
            </a:fld>
            <a:endParaRPr lang="en-US" b="0" i="0" smtClean="0"/>
          </a:p>
        </p:txBody>
      </p:sp>
      <p:sp>
        <p:nvSpPr>
          <p:cNvPr id="177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079499-94FD-4581-8C6F-CEE61A868DB1}" type="slidenum">
              <a:rPr lang="en-US" b="0" i="0" smtClean="0"/>
              <a:pPr eaLnBrk="1" hangingPunct="1"/>
              <a:t>71</a:t>
            </a:fld>
            <a:endParaRPr lang="en-US" b="0" i="0" smtClean="0"/>
          </a:p>
        </p:txBody>
      </p:sp>
      <p:sp>
        <p:nvSpPr>
          <p:cNvPr id="178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6804D5-D3B5-41CA-B837-4D0252DF6A2F}" type="slidenum">
              <a:rPr lang="en-US" b="0" i="0" smtClean="0"/>
              <a:pPr eaLnBrk="1" hangingPunct="1"/>
              <a:t>72</a:t>
            </a:fld>
            <a:endParaRPr lang="en-US" b="0" i="0" smtClean="0"/>
          </a:p>
        </p:txBody>
      </p:sp>
      <p:sp>
        <p:nvSpPr>
          <p:cNvPr id="179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5AD07B-FCF8-410C-B71C-ED516303F508}" type="slidenum">
              <a:rPr lang="en-US" b="0" i="0" smtClean="0"/>
              <a:pPr eaLnBrk="1" hangingPunct="1"/>
              <a:t>73</a:t>
            </a:fld>
            <a:endParaRPr lang="en-US" b="0" i="0" smtClean="0"/>
          </a:p>
        </p:txBody>
      </p:sp>
      <p:sp>
        <p:nvSpPr>
          <p:cNvPr id="180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0618BE-B52D-4D0F-9B50-BACFEC11F654}" type="slidenum">
              <a:rPr lang="en-US" b="0" i="0" smtClean="0"/>
              <a:pPr eaLnBrk="1" hangingPunct="1"/>
              <a:t>74</a:t>
            </a:fld>
            <a:endParaRPr lang="en-US" b="0" i="0" smtClean="0"/>
          </a:p>
        </p:txBody>
      </p:sp>
      <p:sp>
        <p:nvSpPr>
          <p:cNvPr id="181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1526FB-A9E6-4799-8D50-6BA58CB24ACB}" type="slidenum">
              <a:rPr lang="en-US" b="0" i="0" smtClean="0"/>
              <a:pPr eaLnBrk="1" hangingPunct="1"/>
              <a:t>75</a:t>
            </a:fld>
            <a:endParaRPr lang="en-US" b="0" i="0" smtClean="0"/>
          </a:p>
        </p:txBody>
      </p:sp>
      <p:sp>
        <p:nvSpPr>
          <p:cNvPr id="182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287182-F3F8-419B-8C21-606083227734}" type="slidenum">
              <a:rPr lang="en-US" b="0" i="0" smtClean="0"/>
              <a:pPr eaLnBrk="1" hangingPunct="1"/>
              <a:t>76</a:t>
            </a:fld>
            <a:endParaRPr lang="en-US" b="0" i="0" smtClean="0"/>
          </a:p>
        </p:txBody>
      </p:sp>
      <p:sp>
        <p:nvSpPr>
          <p:cNvPr id="183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4282F1-1A91-4834-98E5-B0AC75AD7F46}" type="slidenum">
              <a:rPr lang="en-US" b="0" i="0" smtClean="0"/>
              <a:pPr eaLnBrk="1" hangingPunct="1"/>
              <a:t>77</a:t>
            </a:fld>
            <a:endParaRPr lang="en-US" b="0" i="0" smtClean="0"/>
          </a:p>
        </p:txBody>
      </p:sp>
      <p:sp>
        <p:nvSpPr>
          <p:cNvPr id="184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9645AA-A13A-4C6F-9849-1F5DA4EA0194}" type="slidenum">
              <a:rPr lang="en-US" b="0" i="0" smtClean="0"/>
              <a:pPr eaLnBrk="1" hangingPunct="1"/>
              <a:t>78</a:t>
            </a:fld>
            <a:endParaRPr lang="en-US" b="0" i="0" smtClean="0"/>
          </a:p>
        </p:txBody>
      </p:sp>
      <p:sp>
        <p:nvSpPr>
          <p:cNvPr id="185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671FB6-E03E-40FA-90C8-F697D5A04813}" type="slidenum">
              <a:rPr lang="en-US" b="0" i="0" smtClean="0"/>
              <a:pPr eaLnBrk="1" hangingPunct="1"/>
              <a:t>79</a:t>
            </a:fld>
            <a:endParaRPr lang="en-US" b="0" i="0" smtClean="0"/>
          </a:p>
        </p:txBody>
      </p:sp>
      <p:sp>
        <p:nvSpPr>
          <p:cNvPr id="186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13AC6A-4BB7-47FA-A3C4-7B7559D15F4F}" type="slidenum">
              <a:rPr lang="en-US" b="0" i="0" smtClean="0"/>
              <a:pPr eaLnBrk="1" hangingPunct="1"/>
              <a:t>8</a:t>
            </a:fld>
            <a:endParaRPr lang="en-US" b="0" i="0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4C6D2-EBDC-44CB-B974-68ABEABE2CDF}" type="slidenum">
              <a:rPr lang="en-US" b="0" i="0" smtClean="0"/>
              <a:pPr eaLnBrk="1" hangingPunct="1"/>
              <a:t>80</a:t>
            </a:fld>
            <a:endParaRPr lang="en-US" b="0" i="0" smtClean="0"/>
          </a:p>
        </p:txBody>
      </p:sp>
      <p:sp>
        <p:nvSpPr>
          <p:cNvPr id="187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C3961A-DC5E-4428-97E4-C74398349CB1}" type="slidenum">
              <a:rPr lang="en-US" b="0" i="0" smtClean="0"/>
              <a:pPr eaLnBrk="1" hangingPunct="1"/>
              <a:t>81</a:t>
            </a:fld>
            <a:endParaRPr lang="en-US" b="0" i="0" smtClean="0"/>
          </a:p>
        </p:txBody>
      </p:sp>
      <p:sp>
        <p:nvSpPr>
          <p:cNvPr id="188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293F05-8168-45D8-B996-7BC469D59E0A}" type="slidenum">
              <a:rPr lang="en-US" b="0" i="0" smtClean="0"/>
              <a:pPr eaLnBrk="1" hangingPunct="1"/>
              <a:t>82</a:t>
            </a:fld>
            <a:endParaRPr lang="en-US" b="0" i="0" smtClean="0"/>
          </a:p>
        </p:txBody>
      </p:sp>
      <p:sp>
        <p:nvSpPr>
          <p:cNvPr id="189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45E18F-6963-4DAE-B8C7-F8F42A0705EB}" type="slidenum">
              <a:rPr lang="en-US" b="0" i="0" smtClean="0"/>
              <a:pPr eaLnBrk="1" hangingPunct="1"/>
              <a:t>83</a:t>
            </a:fld>
            <a:endParaRPr lang="en-US" b="0" i="0" smtClean="0"/>
          </a:p>
        </p:txBody>
      </p:sp>
      <p:sp>
        <p:nvSpPr>
          <p:cNvPr id="190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DCECEB-02B6-46C4-9B9E-18C315A1F122}" type="slidenum">
              <a:rPr lang="en-US" b="0" i="0" smtClean="0"/>
              <a:pPr eaLnBrk="1" hangingPunct="1"/>
              <a:t>84</a:t>
            </a:fld>
            <a:endParaRPr lang="en-US" b="0" i="0" smtClean="0"/>
          </a:p>
        </p:txBody>
      </p:sp>
      <p:sp>
        <p:nvSpPr>
          <p:cNvPr id="191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0CEB56-AF95-4DE1-AFDE-D75F478418E4}" type="slidenum">
              <a:rPr lang="en-US" b="0" i="0" smtClean="0"/>
              <a:pPr eaLnBrk="1" hangingPunct="1"/>
              <a:t>85</a:t>
            </a:fld>
            <a:endParaRPr lang="en-US" b="0" i="0" smtClean="0"/>
          </a:p>
        </p:txBody>
      </p:sp>
      <p:sp>
        <p:nvSpPr>
          <p:cNvPr id="206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0CEB56-AF95-4DE1-AFDE-D75F478418E4}" type="slidenum">
              <a:rPr lang="en-US" b="0" i="0" smtClean="0"/>
              <a:pPr eaLnBrk="1" hangingPunct="1"/>
              <a:t>86</a:t>
            </a:fld>
            <a:endParaRPr lang="en-US" b="0" i="0" smtClean="0"/>
          </a:p>
        </p:txBody>
      </p:sp>
      <p:sp>
        <p:nvSpPr>
          <p:cNvPr id="206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0CEB56-AF95-4DE1-AFDE-D75F478418E4}" type="slidenum">
              <a:rPr lang="en-US" b="0" i="0" smtClean="0"/>
              <a:pPr eaLnBrk="1" hangingPunct="1"/>
              <a:t>88</a:t>
            </a:fld>
            <a:endParaRPr lang="en-US" b="0" i="0" smtClean="0"/>
          </a:p>
        </p:txBody>
      </p:sp>
      <p:sp>
        <p:nvSpPr>
          <p:cNvPr id="206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733EC5-C799-4C1C-91FC-54D971482E6B}" type="slidenum">
              <a:rPr lang="en-US" b="0" i="0" smtClean="0"/>
              <a:pPr eaLnBrk="1" hangingPunct="1"/>
              <a:t>9</a:t>
            </a:fld>
            <a:endParaRPr lang="en-US" b="0" i="0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B0E8B-643C-4102-A5D6-682EE127CA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8587F-FE78-4345-B92C-6F4F921C40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1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8EE0E-E081-46D7-8280-5658AB047D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2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8815-94FE-4FA1-AF7B-2AB0747173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2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22344-5377-442A-9F15-CF254FBF07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66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6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08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71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7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59943-26E9-493F-ACB0-F4BF2A2B09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36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389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817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090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15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97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83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95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02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36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4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CCD93-BD4D-4001-A9D2-8F96A7D45A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4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02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56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0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14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3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C9DB-4343-4420-A065-E2A571058C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2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147B-AA2F-42C0-9BAE-7D1CB94114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5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1B914-B1BE-4496-96E0-995B1F4CFC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AB04F-4411-4AC4-AB50-18C4AA096F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0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80467-E04C-43B9-AC3C-962847C65C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9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41882-BB4E-4E6A-836A-BF8EF46B6D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tn_chapter_content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4300"/>
            <a:ext cx="1000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and_with_swallow_10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n_chapter_content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127000"/>
            <a:ext cx="1000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>
              <a:defRPr/>
            </a:pPr>
            <a:fld id="{26E01957-3776-4202-91D7-46DE1D59B4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tn_chapter_conten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4300"/>
            <a:ext cx="1000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and_with_swallow_10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78.xml"/><Relationship Id="rId3" Type="http://schemas.openxmlformats.org/officeDocument/2006/relationships/slide" Target="slide3.xml"/><Relationship Id="rId7" Type="http://schemas.openxmlformats.org/officeDocument/2006/relationships/slide" Target="slide33.xml"/><Relationship Id="rId12" Type="http://schemas.openxmlformats.org/officeDocument/2006/relationships/slide" Target="slide6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6.xml"/><Relationship Id="rId11" Type="http://schemas.openxmlformats.org/officeDocument/2006/relationships/slide" Target="slide59.xml"/><Relationship Id="rId5" Type="http://schemas.openxmlformats.org/officeDocument/2006/relationships/slide" Target="slide17.xml"/><Relationship Id="rId15" Type="http://schemas.openxmlformats.org/officeDocument/2006/relationships/image" Target="../media/image5.jpeg"/><Relationship Id="rId10" Type="http://schemas.openxmlformats.org/officeDocument/2006/relationships/slide" Target="slide49.xml"/><Relationship Id="rId4" Type="http://schemas.openxmlformats.org/officeDocument/2006/relationships/slide" Target="slide11.xml"/><Relationship Id="rId9" Type="http://schemas.openxmlformats.org/officeDocument/2006/relationships/slide" Target="slide44.xml"/><Relationship Id="rId14" Type="http://schemas.openxmlformats.org/officeDocument/2006/relationships/slide" Target="slide8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3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title2-AZAR_BEG_3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23863"/>
            <a:ext cx="3048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1746250" y="4038600"/>
            <a:ext cx="5649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i="0">
                <a:solidFill>
                  <a:schemeClr val="bg1"/>
                </a:solidFill>
                <a:latin typeface="Clarendon Condensed" pitchFamily="18" charset="0"/>
              </a:rPr>
              <a:t>Teacher Resource Disc</a:t>
            </a:r>
          </a:p>
          <a:p>
            <a:pPr algn="ctr" eaLnBrk="1" hangingPunct="1"/>
            <a:r>
              <a:rPr lang="en-US" i="0">
                <a:solidFill>
                  <a:schemeClr val="bg1"/>
                </a:solidFill>
                <a:latin typeface="Clarendon Condensed" pitchFamily="18" charset="0"/>
              </a:rPr>
              <a:t>Slide shows for use with </a:t>
            </a:r>
          </a:p>
          <a:p>
            <a:pPr algn="ctr" eaLnBrk="1" hangingPunct="1"/>
            <a:r>
              <a:rPr lang="en-US" i="0">
                <a:solidFill>
                  <a:schemeClr val="bg1"/>
                </a:solidFill>
                <a:latin typeface="Clarendon Condensed" pitchFamily="18" charset="0"/>
              </a:rPr>
              <a:t>PowerPoint presentation software</a:t>
            </a:r>
          </a:p>
        </p:txBody>
      </p:sp>
      <p:pic>
        <p:nvPicPr>
          <p:cNvPr id="4100" name="Picture 1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81600"/>
            <a:ext cx="7905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3203575" y="2971800"/>
            <a:ext cx="2892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0">
                <a:solidFill>
                  <a:schemeClr val="bg1"/>
                </a:solidFill>
                <a:latin typeface="Clarendon Condensed" pitchFamily="18" charset="0"/>
              </a:rPr>
              <a:t>Betty Schrampfer Azar</a:t>
            </a:r>
          </a:p>
          <a:p>
            <a:pPr eaLnBrk="1" hangingPunct="1"/>
            <a:r>
              <a:rPr lang="en-US" sz="2400" i="0">
                <a:solidFill>
                  <a:schemeClr val="bg1"/>
                </a:solidFill>
                <a:latin typeface="Clarendon Condensed" pitchFamily="18" charset="0"/>
              </a:rPr>
              <a:t>Stacy A. Hagen</a:t>
            </a:r>
            <a:endParaRPr lang="en-US" sz="2400" i="0">
              <a:solidFill>
                <a:schemeClr val="bg1"/>
              </a:solidFill>
              <a:latin typeface="Budmo Jiggler" pitchFamily="2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2667000" y="5943600"/>
            <a:ext cx="320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0">
                <a:solidFill>
                  <a:schemeClr val="bg1"/>
                </a:solidFill>
                <a:latin typeface="Clarendon Condensed" pitchFamily="18" charset="0"/>
              </a:rPr>
              <a:t>Laurette Poulos Simmons</a:t>
            </a:r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3200400" y="6461125"/>
            <a:ext cx="270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0" i="0">
                <a:solidFill>
                  <a:schemeClr val="bg1"/>
                </a:solidFill>
              </a:rPr>
              <a:t>Copyright </a:t>
            </a:r>
            <a:r>
              <a:rPr lang="en-US" sz="1000" b="0" i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sz="1000" b="0" i="0">
                <a:solidFill>
                  <a:schemeClr val="bg1"/>
                </a:solidFill>
              </a:rPr>
              <a:t>2007 by Pearson Education, Inc.</a:t>
            </a:r>
          </a:p>
          <a:p>
            <a:pPr algn="ctr" eaLnBrk="1" hangingPunct="1"/>
            <a:r>
              <a:rPr lang="en-US" sz="1000" b="0" i="0">
                <a:solidFill>
                  <a:schemeClr val="bg1"/>
                </a:solidFill>
              </a:rPr>
              <a:t>All rights reserved.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E39DBC-B07B-4EE0-815C-FC1073DE1163}" type="slidenum">
              <a:rPr lang="en-US" b="0" i="0" smtClean="0"/>
              <a:pPr eaLnBrk="1" hangingPunct="1"/>
              <a:t>10</a:t>
            </a:fld>
            <a:endParaRPr lang="en-US" b="0" i="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295400" y="1600200"/>
            <a:ext cx="6916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 i="0"/>
              <a:t> </a:t>
            </a:r>
            <a:r>
              <a:rPr lang="en-US" sz="3200" b="0" i="0"/>
              <a:t>My friend ____ her horse every day.</a:t>
            </a:r>
            <a:r>
              <a:rPr lang="en-US" sz="4000" b="0" i="0"/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778250" y="332105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0" i="0">
                <a:solidFill>
                  <a:srgbClr val="FF0000"/>
                </a:solidFill>
              </a:rPr>
              <a:t>ride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978650" y="3321050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0" i="0">
                <a:solidFill>
                  <a:srgbClr val="FF0000"/>
                </a:solidFill>
              </a:rPr>
              <a:t>rides</a:t>
            </a:r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5702300" y="3200400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3200400" y="1676400"/>
            <a:ext cx="1063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0" i="0"/>
              <a:t>rides</a:t>
            </a:r>
          </a:p>
        </p:txBody>
      </p:sp>
      <p:pic>
        <p:nvPicPr>
          <p:cNvPr id="13320" name="Picture 1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971800"/>
            <a:ext cx="2413000" cy="35814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  Let’s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8" grpId="0" animBg="1"/>
      <p:bldP spid="2795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E9EEC0-7043-4D87-9737-49642F7D6EF3}" type="slidenum">
              <a:rPr lang="en-US" b="0" i="0" smtClean="0"/>
              <a:pPr eaLnBrk="1" hangingPunct="1"/>
              <a:t>11</a:t>
            </a:fld>
            <a:endParaRPr lang="en-US" b="0" i="0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057400" y="1447800"/>
            <a:ext cx="5029200" cy="1431925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0" i="0">
                <a:latin typeface="Comic Sans MS" pitchFamily="66" charset="0"/>
              </a:rPr>
              <a:t>They always drink tea with lunch.</a:t>
            </a:r>
          </a:p>
        </p:txBody>
      </p:sp>
      <p:pic>
        <p:nvPicPr>
          <p:cNvPr id="14340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3810000" cy="3090863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038225" y="304800"/>
            <a:ext cx="714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3-2  USING FREQUENCY ADVERBS: </a:t>
            </a:r>
            <a:r>
              <a:rPr lang="en-US" sz="2000" b="0">
                <a:solidFill>
                  <a:schemeClr val="bg1"/>
                </a:solidFill>
              </a:rPr>
              <a:t>ALWAYS, USUALLY, OFTEN, SOMETIMES, SELDOM, RARELY, NEVER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E83AF2-DDE4-4A51-8345-DA777B6F43A4}" type="slidenum">
              <a:rPr lang="en-US" b="0" i="0" smtClean="0"/>
              <a:pPr eaLnBrk="1" hangingPunct="1"/>
              <a:t>12</a:t>
            </a:fld>
            <a:endParaRPr lang="en-US" b="0" i="0" smtClean="0"/>
          </a:p>
        </p:txBody>
      </p:sp>
      <p:sp>
        <p:nvSpPr>
          <p:cNvPr id="146488" name="AutoShape 56"/>
          <p:cNvSpPr>
            <a:spLocks noChangeArrowheads="1"/>
          </p:cNvSpPr>
          <p:nvPr/>
        </p:nvSpPr>
        <p:spPr bwMode="auto">
          <a:xfrm>
            <a:off x="2362200" y="5651500"/>
            <a:ext cx="4495800" cy="762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146472" name="Rectangle 40"/>
          <p:cNvSpPr>
            <a:spLocks noChangeArrowheads="1"/>
          </p:cNvSpPr>
          <p:nvPr/>
        </p:nvSpPr>
        <p:spPr bwMode="auto">
          <a:xfrm>
            <a:off x="228600" y="3025775"/>
            <a:ext cx="8686800" cy="593725"/>
          </a:xfrm>
          <a:prstGeom prst="rect">
            <a:avLst/>
          </a:prstGeom>
          <a:solidFill>
            <a:srgbClr val="0099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46474" name="Rectangle 42"/>
          <p:cNvSpPr>
            <a:spLocks noChangeArrowheads="1"/>
          </p:cNvSpPr>
          <p:nvPr/>
        </p:nvSpPr>
        <p:spPr bwMode="auto">
          <a:xfrm>
            <a:off x="228600" y="2438400"/>
            <a:ext cx="8686800" cy="593725"/>
          </a:xfrm>
          <a:prstGeom prst="rect">
            <a:avLst/>
          </a:prstGeom>
          <a:solidFill>
            <a:srgbClr val="009900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46457" name="Text Box 25"/>
          <p:cNvSpPr txBox="1">
            <a:spLocks noChangeArrowheads="1"/>
          </p:cNvSpPr>
          <p:nvPr/>
        </p:nvSpPr>
        <p:spPr bwMode="auto">
          <a:xfrm>
            <a:off x="1541463" y="3048000"/>
            <a:ext cx="6916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0" i="0"/>
              <a:t>   </a:t>
            </a:r>
            <a:r>
              <a:rPr lang="en-US" sz="2800" b="0" i="0"/>
              <a:t>(d)</a:t>
            </a:r>
            <a:r>
              <a:rPr lang="en-US" sz="2800" i="0"/>
              <a:t> Tia </a:t>
            </a:r>
            <a:r>
              <a:rPr lang="en-US" sz="2800">
                <a:solidFill>
                  <a:srgbClr val="0000FF"/>
                </a:solidFill>
              </a:rPr>
              <a:t>sometimes</a:t>
            </a:r>
            <a:r>
              <a:rPr lang="en-US" sz="2800" i="0">
                <a:solidFill>
                  <a:srgbClr val="FF0000"/>
                </a:solidFill>
              </a:rPr>
              <a:t> </a:t>
            </a:r>
            <a:r>
              <a:rPr lang="en-US" sz="2800" i="0"/>
              <a:t>eats </a:t>
            </a:r>
            <a:r>
              <a:rPr lang="en-US" sz="2800" b="0" i="0"/>
              <a:t>lunch at school.</a:t>
            </a:r>
            <a:endParaRPr lang="en-US" sz="2800" b="0" i="0">
              <a:solidFill>
                <a:srgbClr val="800080"/>
              </a:solidFill>
            </a:endParaRPr>
          </a:p>
        </p:txBody>
      </p:sp>
      <p:sp>
        <p:nvSpPr>
          <p:cNvPr id="146478" name="Rectangle 46"/>
          <p:cNvSpPr>
            <a:spLocks noChangeArrowheads="1"/>
          </p:cNvSpPr>
          <p:nvPr/>
        </p:nvSpPr>
        <p:spPr bwMode="auto">
          <a:xfrm>
            <a:off x="228600" y="3619500"/>
            <a:ext cx="8686800" cy="593725"/>
          </a:xfrm>
          <a:prstGeom prst="rect">
            <a:avLst/>
          </a:prstGeom>
          <a:solidFill>
            <a:srgbClr val="0099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46473" name="Rectangle 41"/>
          <p:cNvSpPr>
            <a:spLocks noChangeArrowheads="1"/>
          </p:cNvSpPr>
          <p:nvPr/>
        </p:nvSpPr>
        <p:spPr bwMode="auto">
          <a:xfrm>
            <a:off x="228600" y="1841500"/>
            <a:ext cx="8686800" cy="593725"/>
          </a:xfrm>
          <a:prstGeom prst="rect">
            <a:avLst/>
          </a:prstGeom>
          <a:solidFill>
            <a:srgbClr val="0099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46471" name="Rectangle 39"/>
          <p:cNvSpPr>
            <a:spLocks noChangeArrowheads="1"/>
          </p:cNvSpPr>
          <p:nvPr/>
        </p:nvSpPr>
        <p:spPr bwMode="auto">
          <a:xfrm>
            <a:off x="228600" y="1231900"/>
            <a:ext cx="8686800" cy="611188"/>
          </a:xfrm>
          <a:prstGeom prst="rect">
            <a:avLst/>
          </a:prstGeom>
          <a:solidFill>
            <a:srgbClr val="009900">
              <a:alpha val="8392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46479" name="Rectangle 47"/>
          <p:cNvSpPr>
            <a:spLocks noChangeArrowheads="1"/>
          </p:cNvSpPr>
          <p:nvPr/>
        </p:nvSpPr>
        <p:spPr bwMode="auto">
          <a:xfrm>
            <a:off x="228600" y="4216400"/>
            <a:ext cx="8686800" cy="593725"/>
          </a:xfrm>
          <a:prstGeom prst="rect">
            <a:avLst/>
          </a:prstGeom>
          <a:solidFill>
            <a:srgbClr val="009900">
              <a:alpha val="1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46455" name="Text Box 23"/>
          <p:cNvSpPr txBox="1">
            <a:spLocks noChangeArrowheads="1"/>
          </p:cNvSpPr>
          <p:nvPr/>
        </p:nvSpPr>
        <p:spPr bwMode="auto">
          <a:xfrm>
            <a:off x="1897063" y="2447925"/>
            <a:ext cx="5413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 i="0"/>
              <a:t>(c)</a:t>
            </a:r>
            <a:r>
              <a:rPr lang="en-US" sz="2800" i="0"/>
              <a:t> Josh </a:t>
            </a:r>
            <a:r>
              <a:rPr lang="en-US" sz="2800">
                <a:solidFill>
                  <a:srgbClr val="0000FF"/>
                </a:solidFill>
              </a:rPr>
              <a:t>often</a:t>
            </a:r>
            <a:r>
              <a:rPr lang="en-US" sz="2800" i="0">
                <a:solidFill>
                  <a:srgbClr val="FF0000"/>
                </a:solidFill>
              </a:rPr>
              <a:t> </a:t>
            </a:r>
            <a:r>
              <a:rPr lang="en-US" sz="2800" i="0"/>
              <a:t>eats </a:t>
            </a:r>
            <a:r>
              <a:rPr lang="en-US" sz="2800" b="0" i="0"/>
              <a:t>hamburgers.</a:t>
            </a:r>
            <a:endParaRPr lang="en-US" sz="2800" b="0" i="0">
              <a:solidFill>
                <a:srgbClr val="800080"/>
              </a:solidFill>
            </a:endParaRPr>
          </a:p>
        </p:txBody>
      </p:sp>
      <p:sp>
        <p:nvSpPr>
          <p:cNvPr id="15372" name="Text Box 7"/>
          <p:cNvSpPr txBox="1">
            <a:spLocks noChangeArrowheads="1"/>
          </p:cNvSpPr>
          <p:nvPr/>
        </p:nvSpPr>
        <p:spPr bwMode="auto">
          <a:xfrm>
            <a:off x="793750" y="1309688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0"/>
              <a:t>100%</a:t>
            </a:r>
            <a:r>
              <a:rPr lang="en-US" sz="2400" i="0">
                <a:solidFill>
                  <a:srgbClr val="FF0000"/>
                </a:solidFill>
              </a:rPr>
              <a:t>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373" name="Text Box 8"/>
          <p:cNvSpPr txBox="1">
            <a:spLocks noChangeArrowheads="1"/>
          </p:cNvSpPr>
          <p:nvPr/>
        </p:nvSpPr>
        <p:spPr bwMode="auto">
          <a:xfrm>
            <a:off x="1879600" y="1219200"/>
            <a:ext cx="6203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0" i="0"/>
              <a:t>(a)</a:t>
            </a:r>
            <a:r>
              <a:rPr lang="en-US" sz="2800" i="0"/>
              <a:t> Mary </a:t>
            </a:r>
            <a:r>
              <a:rPr lang="en-US" sz="2800">
                <a:solidFill>
                  <a:srgbClr val="0000CC"/>
                </a:solidFill>
              </a:rPr>
              <a:t>always</a:t>
            </a:r>
            <a:r>
              <a:rPr lang="en-US" sz="2800" i="0">
                <a:solidFill>
                  <a:srgbClr val="FF0000"/>
                </a:solidFill>
              </a:rPr>
              <a:t> </a:t>
            </a:r>
            <a:r>
              <a:rPr lang="en-US" sz="2800" i="0"/>
              <a:t>eats </a:t>
            </a:r>
            <a:r>
              <a:rPr lang="en-US" sz="2800" b="0" i="0"/>
              <a:t>lunch at school.</a:t>
            </a:r>
            <a:endParaRPr lang="en-US" sz="2800" b="0" i="0">
              <a:solidFill>
                <a:srgbClr val="800080"/>
              </a:solidFill>
            </a:endParaRPr>
          </a:p>
        </p:txBody>
      </p:sp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234950" y="1919288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0"/>
              <a:t>90%- 99%</a:t>
            </a:r>
            <a:r>
              <a:rPr lang="en-US" sz="2400" i="0">
                <a:solidFill>
                  <a:srgbClr val="FF0000"/>
                </a:solidFill>
              </a:rPr>
              <a:t>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6453" name="Text Box 21"/>
          <p:cNvSpPr txBox="1">
            <a:spLocks noChangeArrowheads="1"/>
          </p:cNvSpPr>
          <p:nvPr/>
        </p:nvSpPr>
        <p:spPr bwMode="auto">
          <a:xfrm>
            <a:off x="1676400" y="1833563"/>
            <a:ext cx="64595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0" i="0"/>
              <a:t>  (b)</a:t>
            </a:r>
            <a:r>
              <a:rPr lang="en-US" sz="2800" i="0"/>
              <a:t> Mary </a:t>
            </a:r>
            <a:r>
              <a:rPr lang="en-US" sz="2800">
                <a:solidFill>
                  <a:srgbClr val="0000FF"/>
                </a:solidFill>
              </a:rPr>
              <a:t>usually</a:t>
            </a:r>
            <a:r>
              <a:rPr lang="en-US" sz="2800" i="0">
                <a:solidFill>
                  <a:srgbClr val="FF0000"/>
                </a:solidFill>
              </a:rPr>
              <a:t> </a:t>
            </a:r>
            <a:r>
              <a:rPr lang="en-US" sz="2800" i="0"/>
              <a:t>eats </a:t>
            </a:r>
            <a:r>
              <a:rPr lang="en-US" sz="2800" b="0" i="0"/>
              <a:t>lunch at school.</a:t>
            </a:r>
            <a:endParaRPr lang="en-US" sz="2800" b="0" i="0">
              <a:solidFill>
                <a:srgbClr val="800080"/>
              </a:solidFill>
            </a:endParaRPr>
          </a:p>
        </p:txBody>
      </p:sp>
      <p:sp>
        <p:nvSpPr>
          <p:cNvPr id="146454" name="Text Box 22"/>
          <p:cNvSpPr txBox="1">
            <a:spLocks noChangeArrowheads="1"/>
          </p:cNvSpPr>
          <p:nvPr/>
        </p:nvSpPr>
        <p:spPr bwMode="auto">
          <a:xfrm>
            <a:off x="234950" y="2528888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0"/>
              <a:t>75%- 90%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6456" name="Text Box 24"/>
          <p:cNvSpPr txBox="1">
            <a:spLocks noChangeArrowheads="1"/>
          </p:cNvSpPr>
          <p:nvPr/>
        </p:nvSpPr>
        <p:spPr bwMode="auto">
          <a:xfrm>
            <a:off x="236538" y="3138488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0"/>
              <a:t>25%- 75%</a:t>
            </a:r>
            <a:r>
              <a:rPr lang="en-US" sz="2400" i="0">
                <a:solidFill>
                  <a:srgbClr val="FF0000"/>
                </a:solidFill>
              </a:rPr>
              <a:t>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6458" name="Text Box 26"/>
          <p:cNvSpPr txBox="1">
            <a:spLocks noChangeArrowheads="1"/>
          </p:cNvSpPr>
          <p:nvPr/>
        </p:nvSpPr>
        <p:spPr bwMode="auto">
          <a:xfrm>
            <a:off x="381000" y="3702050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0"/>
              <a:t>5%- 10%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6460" name="Text Box 28"/>
          <p:cNvSpPr txBox="1">
            <a:spLocks noChangeArrowheads="1"/>
          </p:cNvSpPr>
          <p:nvPr/>
        </p:nvSpPr>
        <p:spPr bwMode="auto">
          <a:xfrm>
            <a:off x="390525" y="4341813"/>
            <a:ext cx="167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0"/>
              <a:t>1%- 10%</a:t>
            </a:r>
            <a:r>
              <a:rPr lang="en-US" sz="2400" i="0">
                <a:solidFill>
                  <a:srgbClr val="FF0000"/>
                </a:solidFill>
              </a:rPr>
              <a:t>  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6462" name="Text Box 30"/>
          <p:cNvSpPr txBox="1">
            <a:spLocks noChangeArrowheads="1"/>
          </p:cNvSpPr>
          <p:nvPr/>
        </p:nvSpPr>
        <p:spPr bwMode="auto">
          <a:xfrm>
            <a:off x="447675" y="4967288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0">
                <a:solidFill>
                  <a:srgbClr val="FF0000"/>
                </a:solidFill>
              </a:rPr>
              <a:t>       </a:t>
            </a:r>
            <a:r>
              <a:rPr lang="en-US" sz="2400" i="0"/>
              <a:t>0%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6475" name="Text Box 43"/>
          <p:cNvSpPr txBox="1">
            <a:spLocks noChangeArrowheads="1"/>
          </p:cNvSpPr>
          <p:nvPr/>
        </p:nvSpPr>
        <p:spPr bwMode="auto">
          <a:xfrm>
            <a:off x="1905000" y="3670300"/>
            <a:ext cx="5964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 i="0"/>
              <a:t>(e)</a:t>
            </a:r>
            <a:r>
              <a:rPr lang="en-US" sz="2800" i="0"/>
              <a:t> Tia </a:t>
            </a:r>
            <a:r>
              <a:rPr lang="en-US" sz="2800">
                <a:solidFill>
                  <a:srgbClr val="0000FF"/>
                </a:solidFill>
              </a:rPr>
              <a:t>seldom</a:t>
            </a:r>
            <a:r>
              <a:rPr lang="en-US" sz="2800" i="0">
                <a:solidFill>
                  <a:srgbClr val="FF0000"/>
                </a:solidFill>
              </a:rPr>
              <a:t> </a:t>
            </a:r>
            <a:r>
              <a:rPr lang="en-US" sz="2800" i="0"/>
              <a:t>eats </a:t>
            </a:r>
            <a:r>
              <a:rPr lang="en-US" sz="2800" b="0" i="0"/>
              <a:t>lunch at school.</a:t>
            </a:r>
            <a:endParaRPr lang="en-US" sz="2800" b="0" i="0">
              <a:solidFill>
                <a:srgbClr val="800080"/>
              </a:solidFill>
            </a:endParaRPr>
          </a:p>
        </p:txBody>
      </p:sp>
      <p:sp>
        <p:nvSpPr>
          <p:cNvPr id="146476" name="Text Box 44"/>
          <p:cNvSpPr txBox="1">
            <a:spLocks noChangeArrowheads="1"/>
          </p:cNvSpPr>
          <p:nvPr/>
        </p:nvSpPr>
        <p:spPr bwMode="auto">
          <a:xfrm>
            <a:off x="1600200" y="4352925"/>
            <a:ext cx="540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 i="0"/>
              <a:t>   (f)</a:t>
            </a:r>
            <a:r>
              <a:rPr lang="en-US" sz="2800" i="0"/>
              <a:t>  Eva </a:t>
            </a:r>
            <a:r>
              <a:rPr lang="en-US" sz="2800">
                <a:solidFill>
                  <a:srgbClr val="0000FF"/>
                </a:solidFill>
              </a:rPr>
              <a:t>rarely</a:t>
            </a:r>
            <a:r>
              <a:rPr lang="en-US" sz="2800" i="0">
                <a:solidFill>
                  <a:srgbClr val="FF0000"/>
                </a:solidFill>
              </a:rPr>
              <a:t> </a:t>
            </a:r>
            <a:r>
              <a:rPr lang="en-US" sz="2800" i="0"/>
              <a:t>washes </a:t>
            </a:r>
            <a:r>
              <a:rPr lang="en-US" sz="2800" b="0" i="0"/>
              <a:t>her car.</a:t>
            </a:r>
            <a:endParaRPr lang="en-US" sz="2800" b="0" i="0">
              <a:solidFill>
                <a:srgbClr val="800080"/>
              </a:solidFill>
            </a:endParaRPr>
          </a:p>
        </p:txBody>
      </p:sp>
      <p:sp>
        <p:nvSpPr>
          <p:cNvPr id="146477" name="Rectangle 45"/>
          <p:cNvSpPr>
            <a:spLocks noChangeArrowheads="1"/>
          </p:cNvSpPr>
          <p:nvPr/>
        </p:nvSpPr>
        <p:spPr bwMode="auto">
          <a:xfrm>
            <a:off x="1892300" y="4968875"/>
            <a:ext cx="505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 i="0"/>
              <a:t>(g)</a:t>
            </a:r>
            <a:r>
              <a:rPr lang="en-US" sz="2800" i="0"/>
              <a:t> Jay </a:t>
            </a:r>
            <a:r>
              <a:rPr lang="en-US" sz="2800">
                <a:solidFill>
                  <a:srgbClr val="0000FF"/>
                </a:solidFill>
              </a:rPr>
              <a:t>never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i="0"/>
              <a:t>goes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b="0" i="0"/>
              <a:t>to the zoo.</a:t>
            </a:r>
          </a:p>
        </p:txBody>
      </p:sp>
      <p:sp>
        <p:nvSpPr>
          <p:cNvPr id="146482" name="Text Box 50"/>
          <p:cNvSpPr txBox="1">
            <a:spLocks noChangeArrowheads="1"/>
          </p:cNvSpPr>
          <p:nvPr/>
        </p:nvSpPr>
        <p:spPr bwMode="auto">
          <a:xfrm>
            <a:off x="2667000" y="5700713"/>
            <a:ext cx="394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frequency adverbs</a:t>
            </a:r>
          </a:p>
        </p:txBody>
      </p:sp>
      <p:sp>
        <p:nvSpPr>
          <p:cNvPr id="15385" name="Text Box 52"/>
          <p:cNvSpPr txBox="1">
            <a:spLocks noChangeArrowheads="1"/>
          </p:cNvSpPr>
          <p:nvPr/>
        </p:nvSpPr>
        <p:spPr bwMode="auto">
          <a:xfrm>
            <a:off x="1038225" y="304800"/>
            <a:ext cx="714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3-2  USING FREQUENCY ADVERBS: </a:t>
            </a:r>
            <a:r>
              <a:rPr lang="en-US" sz="2000" b="0">
                <a:solidFill>
                  <a:schemeClr val="bg1"/>
                </a:solidFill>
              </a:rPr>
              <a:t>ALWAYS, USUALLY, OFTEN, SOMETIMES, SELDOM, RARELY, NEVER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6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6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6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6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4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88" grpId="0" animBg="1"/>
      <p:bldP spid="146472" grpId="0" animBg="1"/>
      <p:bldP spid="146474" grpId="0" animBg="1"/>
      <p:bldP spid="146457" grpId="0"/>
      <p:bldP spid="146478" grpId="0" animBg="1"/>
      <p:bldP spid="146473" grpId="0" animBg="1"/>
      <p:bldP spid="146471" grpId="0" animBg="1"/>
      <p:bldP spid="146479" grpId="0" animBg="1"/>
      <p:bldP spid="146455" grpId="0"/>
      <p:bldP spid="146452" grpId="0"/>
      <p:bldP spid="146453" grpId="0"/>
      <p:bldP spid="146454" grpId="0"/>
      <p:bldP spid="146456" grpId="0"/>
      <p:bldP spid="146458" grpId="0"/>
      <p:bldP spid="146460" grpId="0"/>
      <p:bldP spid="146462" grpId="0"/>
      <p:bldP spid="146475" grpId="0"/>
      <p:bldP spid="146476" grpId="0"/>
      <p:bldP spid="146477" grpId="0"/>
      <p:bldP spid="146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874235-F3F7-4448-9323-F7E96C0C14BE}" type="slidenum">
              <a:rPr lang="en-US" b="0" i="0" smtClean="0"/>
              <a:pPr eaLnBrk="1" hangingPunct="1"/>
              <a:t>13</a:t>
            </a:fld>
            <a:endParaRPr lang="en-US" b="0" i="0" smtClean="0"/>
          </a:p>
        </p:txBody>
      </p:sp>
      <p:sp>
        <p:nvSpPr>
          <p:cNvPr id="16387" name="Text Box 80"/>
          <p:cNvSpPr txBox="1">
            <a:spLocks noChangeArrowheads="1"/>
          </p:cNvSpPr>
          <p:nvPr/>
        </p:nvSpPr>
        <p:spPr bwMode="auto">
          <a:xfrm>
            <a:off x="609600" y="2133600"/>
            <a:ext cx="612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0" i="0">
                <a:solidFill>
                  <a:schemeClr val="tx2"/>
                </a:solidFill>
              </a:rPr>
              <a:t>Talia _______ feeds her dog.</a:t>
            </a:r>
          </a:p>
        </p:txBody>
      </p:sp>
      <p:sp>
        <p:nvSpPr>
          <p:cNvPr id="16388" name="Rectangle 58"/>
          <p:cNvSpPr>
            <a:spLocks noChangeArrowheads="1"/>
          </p:cNvSpPr>
          <p:nvPr/>
        </p:nvSpPr>
        <p:spPr bwMode="auto">
          <a:xfrm>
            <a:off x="914400" y="3752850"/>
            <a:ext cx="4267200" cy="10668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16389" name="Line 59"/>
          <p:cNvSpPr>
            <a:spLocks noChangeShapeType="1"/>
          </p:cNvSpPr>
          <p:nvPr/>
        </p:nvSpPr>
        <p:spPr bwMode="auto">
          <a:xfrm>
            <a:off x="990600" y="4286250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6390" name="Line 60"/>
          <p:cNvSpPr>
            <a:spLocks noChangeShapeType="1"/>
          </p:cNvSpPr>
          <p:nvPr/>
        </p:nvSpPr>
        <p:spPr bwMode="auto">
          <a:xfrm>
            <a:off x="15240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6391" name="Line 61"/>
          <p:cNvSpPr>
            <a:spLocks noChangeShapeType="1"/>
          </p:cNvSpPr>
          <p:nvPr/>
        </p:nvSpPr>
        <p:spPr bwMode="auto">
          <a:xfrm>
            <a:off x="21336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6392" name="Line 62"/>
          <p:cNvSpPr>
            <a:spLocks noChangeShapeType="1"/>
          </p:cNvSpPr>
          <p:nvPr/>
        </p:nvSpPr>
        <p:spPr bwMode="auto">
          <a:xfrm>
            <a:off x="27432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6393" name="Line 63"/>
          <p:cNvSpPr>
            <a:spLocks noChangeShapeType="1"/>
          </p:cNvSpPr>
          <p:nvPr/>
        </p:nvSpPr>
        <p:spPr bwMode="auto">
          <a:xfrm>
            <a:off x="34290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6394" name="Line 64"/>
          <p:cNvSpPr>
            <a:spLocks noChangeShapeType="1"/>
          </p:cNvSpPr>
          <p:nvPr/>
        </p:nvSpPr>
        <p:spPr bwMode="auto">
          <a:xfrm>
            <a:off x="41148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6395" name="Line 65"/>
          <p:cNvSpPr>
            <a:spLocks noChangeShapeType="1"/>
          </p:cNvSpPr>
          <p:nvPr/>
        </p:nvSpPr>
        <p:spPr bwMode="auto">
          <a:xfrm>
            <a:off x="46482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6396" name="Text Box 66"/>
          <p:cNvSpPr txBox="1">
            <a:spLocks noChangeArrowheads="1"/>
          </p:cNvSpPr>
          <p:nvPr/>
        </p:nvSpPr>
        <p:spPr bwMode="auto">
          <a:xfrm>
            <a:off x="893763" y="3881438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Sun.</a:t>
            </a:r>
          </a:p>
        </p:txBody>
      </p:sp>
      <p:sp>
        <p:nvSpPr>
          <p:cNvPr id="16397" name="Text Box 67"/>
          <p:cNvSpPr txBox="1">
            <a:spLocks noChangeArrowheads="1"/>
          </p:cNvSpPr>
          <p:nvPr/>
        </p:nvSpPr>
        <p:spPr bwMode="auto">
          <a:xfrm>
            <a:off x="1447800" y="3881438"/>
            <a:ext cx="74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Mon.</a:t>
            </a:r>
          </a:p>
        </p:txBody>
      </p:sp>
      <p:sp>
        <p:nvSpPr>
          <p:cNvPr id="16398" name="Text Box 68"/>
          <p:cNvSpPr txBox="1">
            <a:spLocks noChangeArrowheads="1"/>
          </p:cNvSpPr>
          <p:nvPr/>
        </p:nvSpPr>
        <p:spPr bwMode="auto">
          <a:xfrm>
            <a:off x="2028825" y="3871913"/>
            <a:ext cx="81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Tues</a:t>
            </a:r>
            <a:r>
              <a:rPr lang="en-US" b="0" i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99" name="Text Box 69"/>
          <p:cNvSpPr txBox="1">
            <a:spLocks noChangeArrowheads="1"/>
          </p:cNvSpPr>
          <p:nvPr/>
        </p:nvSpPr>
        <p:spPr bwMode="auto">
          <a:xfrm>
            <a:off x="2728913" y="3871913"/>
            <a:ext cx="776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Wed.</a:t>
            </a:r>
          </a:p>
        </p:txBody>
      </p:sp>
      <p:sp>
        <p:nvSpPr>
          <p:cNvPr id="16400" name="Text Box 70"/>
          <p:cNvSpPr txBox="1">
            <a:spLocks noChangeArrowheads="1"/>
          </p:cNvSpPr>
          <p:nvPr/>
        </p:nvSpPr>
        <p:spPr bwMode="auto">
          <a:xfrm>
            <a:off x="3317875" y="3862388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Thurs.</a:t>
            </a:r>
          </a:p>
        </p:txBody>
      </p:sp>
      <p:sp>
        <p:nvSpPr>
          <p:cNvPr id="16401" name="Text Box 71"/>
          <p:cNvSpPr txBox="1">
            <a:spLocks noChangeArrowheads="1"/>
          </p:cNvSpPr>
          <p:nvPr/>
        </p:nvSpPr>
        <p:spPr bwMode="auto">
          <a:xfrm>
            <a:off x="4097338" y="3871913"/>
            <a:ext cx="550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Fri.</a:t>
            </a:r>
          </a:p>
        </p:txBody>
      </p:sp>
      <p:sp>
        <p:nvSpPr>
          <p:cNvPr id="16402" name="Text Box 72"/>
          <p:cNvSpPr txBox="1">
            <a:spLocks noChangeArrowheads="1"/>
          </p:cNvSpPr>
          <p:nvPr/>
        </p:nvSpPr>
        <p:spPr bwMode="auto">
          <a:xfrm>
            <a:off x="4586288" y="3871913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Sat.</a:t>
            </a:r>
          </a:p>
        </p:txBody>
      </p:sp>
      <p:sp>
        <p:nvSpPr>
          <p:cNvPr id="16403" name="Text Box 73"/>
          <p:cNvSpPr txBox="1">
            <a:spLocks noChangeArrowheads="1"/>
          </p:cNvSpPr>
          <p:nvPr/>
        </p:nvSpPr>
        <p:spPr bwMode="auto">
          <a:xfrm>
            <a:off x="990600" y="428625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16404" name="Text Box 74"/>
          <p:cNvSpPr txBox="1">
            <a:spLocks noChangeArrowheads="1"/>
          </p:cNvSpPr>
          <p:nvPr/>
        </p:nvSpPr>
        <p:spPr bwMode="auto">
          <a:xfrm>
            <a:off x="1600200" y="428625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16405" name="Text Box 75"/>
          <p:cNvSpPr txBox="1">
            <a:spLocks noChangeArrowheads="1"/>
          </p:cNvSpPr>
          <p:nvPr/>
        </p:nvSpPr>
        <p:spPr bwMode="auto">
          <a:xfrm>
            <a:off x="2209800" y="428625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16406" name="Text Box 76"/>
          <p:cNvSpPr txBox="1">
            <a:spLocks noChangeArrowheads="1"/>
          </p:cNvSpPr>
          <p:nvPr/>
        </p:nvSpPr>
        <p:spPr bwMode="auto">
          <a:xfrm>
            <a:off x="2895600" y="428625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16407" name="Text Box 77"/>
          <p:cNvSpPr txBox="1">
            <a:spLocks noChangeArrowheads="1"/>
          </p:cNvSpPr>
          <p:nvPr/>
        </p:nvSpPr>
        <p:spPr bwMode="auto">
          <a:xfrm>
            <a:off x="4191000" y="428625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16408" name="Text Box 78"/>
          <p:cNvSpPr txBox="1">
            <a:spLocks noChangeArrowheads="1"/>
          </p:cNvSpPr>
          <p:nvPr/>
        </p:nvSpPr>
        <p:spPr bwMode="auto">
          <a:xfrm>
            <a:off x="3581400" y="428625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16409" name="Text Box 79"/>
          <p:cNvSpPr txBox="1">
            <a:spLocks noChangeArrowheads="1"/>
          </p:cNvSpPr>
          <p:nvPr/>
        </p:nvSpPr>
        <p:spPr bwMode="auto">
          <a:xfrm>
            <a:off x="4648200" y="428625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144466" name="Rectangle 82"/>
          <p:cNvSpPr>
            <a:spLocks noChangeArrowheads="1"/>
          </p:cNvSpPr>
          <p:nvPr/>
        </p:nvSpPr>
        <p:spPr bwMode="auto">
          <a:xfrm>
            <a:off x="1905000" y="2133600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0" i="0"/>
              <a:t>always</a:t>
            </a:r>
          </a:p>
        </p:txBody>
      </p:sp>
      <p:sp>
        <p:nvSpPr>
          <p:cNvPr id="16411" name="Text Box 9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3-2  Let’s Practice</a:t>
            </a:r>
          </a:p>
        </p:txBody>
      </p:sp>
      <p:sp>
        <p:nvSpPr>
          <p:cNvPr id="16412" name="AutoShape 91"/>
          <p:cNvSpPr>
            <a:spLocks noChangeArrowheads="1"/>
          </p:cNvSpPr>
          <p:nvPr/>
        </p:nvSpPr>
        <p:spPr bwMode="auto">
          <a:xfrm>
            <a:off x="6781800" y="1905000"/>
            <a:ext cx="2057400" cy="3200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0"/>
              <a:t>always</a:t>
            </a:r>
          </a:p>
          <a:p>
            <a:pPr algn="ctr"/>
            <a:r>
              <a:rPr lang="en-US" sz="2800" i="0"/>
              <a:t> usually  </a:t>
            </a:r>
          </a:p>
          <a:p>
            <a:pPr algn="ctr"/>
            <a:r>
              <a:rPr lang="en-US" sz="2800" i="0"/>
              <a:t>often</a:t>
            </a:r>
          </a:p>
          <a:p>
            <a:pPr algn="ctr"/>
            <a:r>
              <a:rPr lang="en-US" sz="2800" i="0"/>
              <a:t>sometimes</a:t>
            </a:r>
          </a:p>
          <a:p>
            <a:pPr algn="ctr"/>
            <a:r>
              <a:rPr lang="en-US" sz="2800" i="0"/>
              <a:t>seldom</a:t>
            </a:r>
          </a:p>
          <a:p>
            <a:pPr algn="ctr"/>
            <a:r>
              <a:rPr lang="en-US" sz="2800" i="0"/>
              <a:t>rarely</a:t>
            </a:r>
          </a:p>
          <a:p>
            <a:pPr algn="ctr"/>
            <a:r>
              <a:rPr lang="en-US" sz="2800" i="0"/>
              <a:t> never</a:t>
            </a:r>
            <a:endParaRPr lang="en-US" sz="2800"/>
          </a:p>
        </p:txBody>
      </p:sp>
      <p:sp>
        <p:nvSpPr>
          <p:cNvPr id="144477" name="AutoShape 93"/>
          <p:cNvSpPr>
            <a:spLocks noChangeArrowheads="1"/>
          </p:cNvSpPr>
          <p:nvPr/>
        </p:nvSpPr>
        <p:spPr bwMode="auto">
          <a:xfrm>
            <a:off x="6996113" y="2025650"/>
            <a:ext cx="1614487" cy="4889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66" grpId="0"/>
      <p:bldP spid="1444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6C4955-F0B6-45D5-B2BD-1E5E8A5207DA}" type="slidenum">
              <a:rPr lang="en-US" b="0" i="0" smtClean="0"/>
              <a:pPr eaLnBrk="1" hangingPunct="1"/>
              <a:t>14</a:t>
            </a:fld>
            <a:endParaRPr lang="en-US" b="0" i="0" smtClean="0"/>
          </a:p>
        </p:txBody>
      </p:sp>
      <p:sp>
        <p:nvSpPr>
          <p:cNvPr id="17411" name="AutoShape 35"/>
          <p:cNvSpPr>
            <a:spLocks noChangeArrowheads="1"/>
          </p:cNvSpPr>
          <p:nvPr/>
        </p:nvSpPr>
        <p:spPr bwMode="auto">
          <a:xfrm>
            <a:off x="6781800" y="1905000"/>
            <a:ext cx="2057400" cy="3200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0"/>
              <a:t>always</a:t>
            </a:r>
          </a:p>
          <a:p>
            <a:pPr algn="ctr"/>
            <a:r>
              <a:rPr lang="en-US" sz="2800" i="0"/>
              <a:t> usually  </a:t>
            </a:r>
          </a:p>
          <a:p>
            <a:pPr algn="ctr"/>
            <a:r>
              <a:rPr lang="en-US" sz="2800" i="0"/>
              <a:t>often</a:t>
            </a:r>
          </a:p>
          <a:p>
            <a:pPr algn="ctr"/>
            <a:r>
              <a:rPr lang="en-US" sz="2800" i="0"/>
              <a:t>sometimes</a:t>
            </a:r>
          </a:p>
          <a:p>
            <a:pPr algn="ctr"/>
            <a:r>
              <a:rPr lang="en-US" sz="2800" i="0"/>
              <a:t>seldom</a:t>
            </a:r>
          </a:p>
          <a:p>
            <a:pPr algn="ctr"/>
            <a:r>
              <a:rPr lang="en-US" sz="2800" i="0"/>
              <a:t>rarely</a:t>
            </a:r>
          </a:p>
          <a:p>
            <a:pPr algn="ctr"/>
            <a:r>
              <a:rPr lang="en-US" sz="2800" i="0"/>
              <a:t> never</a:t>
            </a:r>
            <a:endParaRPr lang="en-US" sz="2800"/>
          </a:p>
        </p:txBody>
      </p:sp>
      <p:sp>
        <p:nvSpPr>
          <p:cNvPr id="17412" name="Text Box 25"/>
          <p:cNvSpPr txBox="1">
            <a:spLocks noChangeArrowheads="1"/>
          </p:cNvSpPr>
          <p:nvPr/>
        </p:nvSpPr>
        <p:spPr bwMode="auto">
          <a:xfrm>
            <a:off x="457200" y="2057400"/>
            <a:ext cx="561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i="0">
                <a:solidFill>
                  <a:schemeClr val="tx2"/>
                </a:solidFill>
              </a:rPr>
              <a:t>Jara  ______  watches TV.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914400" y="3752850"/>
            <a:ext cx="4267200" cy="10668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17414" name="Line 4"/>
          <p:cNvSpPr>
            <a:spLocks noChangeShapeType="1"/>
          </p:cNvSpPr>
          <p:nvPr/>
        </p:nvSpPr>
        <p:spPr bwMode="auto">
          <a:xfrm>
            <a:off x="990600" y="4286250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7415" name="Line 5"/>
          <p:cNvSpPr>
            <a:spLocks noChangeShapeType="1"/>
          </p:cNvSpPr>
          <p:nvPr/>
        </p:nvSpPr>
        <p:spPr bwMode="auto">
          <a:xfrm>
            <a:off x="15240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7416" name="Line 6"/>
          <p:cNvSpPr>
            <a:spLocks noChangeShapeType="1"/>
          </p:cNvSpPr>
          <p:nvPr/>
        </p:nvSpPr>
        <p:spPr bwMode="auto">
          <a:xfrm>
            <a:off x="21336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>
            <a:off x="27432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7418" name="Line 8"/>
          <p:cNvSpPr>
            <a:spLocks noChangeShapeType="1"/>
          </p:cNvSpPr>
          <p:nvPr/>
        </p:nvSpPr>
        <p:spPr bwMode="auto">
          <a:xfrm>
            <a:off x="3429000" y="373380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7419" name="Line 9"/>
          <p:cNvSpPr>
            <a:spLocks noChangeShapeType="1"/>
          </p:cNvSpPr>
          <p:nvPr/>
        </p:nvSpPr>
        <p:spPr bwMode="auto">
          <a:xfrm>
            <a:off x="41148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7420" name="Line 10"/>
          <p:cNvSpPr>
            <a:spLocks noChangeShapeType="1"/>
          </p:cNvSpPr>
          <p:nvPr/>
        </p:nvSpPr>
        <p:spPr bwMode="auto">
          <a:xfrm>
            <a:off x="46482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7421" name="Text Box 11"/>
          <p:cNvSpPr txBox="1">
            <a:spLocks noChangeArrowheads="1"/>
          </p:cNvSpPr>
          <p:nvPr/>
        </p:nvSpPr>
        <p:spPr bwMode="auto">
          <a:xfrm>
            <a:off x="879475" y="3881438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Sun.</a:t>
            </a:r>
          </a:p>
        </p:txBody>
      </p:sp>
      <p:sp>
        <p:nvSpPr>
          <p:cNvPr id="17422" name="Text Box 12"/>
          <p:cNvSpPr txBox="1">
            <a:spLocks noChangeArrowheads="1"/>
          </p:cNvSpPr>
          <p:nvPr/>
        </p:nvSpPr>
        <p:spPr bwMode="auto">
          <a:xfrm>
            <a:off x="1420813" y="3881438"/>
            <a:ext cx="747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Mon.</a:t>
            </a:r>
          </a:p>
        </p:txBody>
      </p:sp>
      <p:sp>
        <p:nvSpPr>
          <p:cNvPr id="17423" name="Text Box 13"/>
          <p:cNvSpPr txBox="1">
            <a:spLocks noChangeArrowheads="1"/>
          </p:cNvSpPr>
          <p:nvPr/>
        </p:nvSpPr>
        <p:spPr bwMode="auto">
          <a:xfrm>
            <a:off x="2025650" y="38719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Tues.</a:t>
            </a:r>
            <a:endParaRPr lang="en-US" b="0" i="0">
              <a:solidFill>
                <a:schemeClr val="tx2"/>
              </a:solidFill>
            </a:endParaRPr>
          </a:p>
        </p:txBody>
      </p:sp>
      <p:sp>
        <p:nvSpPr>
          <p:cNvPr id="17424" name="Text Box 14"/>
          <p:cNvSpPr txBox="1">
            <a:spLocks noChangeArrowheads="1"/>
          </p:cNvSpPr>
          <p:nvPr/>
        </p:nvSpPr>
        <p:spPr bwMode="auto">
          <a:xfrm>
            <a:off x="2687638" y="3871913"/>
            <a:ext cx="776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Wed.</a:t>
            </a:r>
          </a:p>
        </p:txBody>
      </p:sp>
      <p:sp>
        <p:nvSpPr>
          <p:cNvPr id="17425" name="Text Box 15"/>
          <p:cNvSpPr txBox="1">
            <a:spLocks noChangeArrowheads="1"/>
          </p:cNvSpPr>
          <p:nvPr/>
        </p:nvSpPr>
        <p:spPr bwMode="auto">
          <a:xfrm>
            <a:off x="3327400" y="3862388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Thurs.</a:t>
            </a:r>
            <a:endParaRPr lang="en-US" sz="1600" b="0" i="0">
              <a:solidFill>
                <a:schemeClr val="tx2"/>
              </a:solidFill>
            </a:endParaRPr>
          </a:p>
        </p:txBody>
      </p:sp>
      <p:sp>
        <p:nvSpPr>
          <p:cNvPr id="17426" name="Text Box 16"/>
          <p:cNvSpPr txBox="1">
            <a:spLocks noChangeArrowheads="1"/>
          </p:cNvSpPr>
          <p:nvPr/>
        </p:nvSpPr>
        <p:spPr bwMode="auto">
          <a:xfrm>
            <a:off x="4079875" y="3871913"/>
            <a:ext cx="55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Fri.</a:t>
            </a:r>
          </a:p>
        </p:txBody>
      </p:sp>
      <p:sp>
        <p:nvSpPr>
          <p:cNvPr id="17427" name="Text Box 17"/>
          <p:cNvSpPr txBox="1">
            <a:spLocks noChangeArrowheads="1"/>
          </p:cNvSpPr>
          <p:nvPr/>
        </p:nvSpPr>
        <p:spPr bwMode="auto">
          <a:xfrm>
            <a:off x="4581525" y="3871913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Sat.</a:t>
            </a:r>
          </a:p>
        </p:txBody>
      </p:sp>
      <p:sp>
        <p:nvSpPr>
          <p:cNvPr id="17428" name="Text Box 24"/>
          <p:cNvSpPr txBox="1">
            <a:spLocks noChangeArrowheads="1"/>
          </p:cNvSpPr>
          <p:nvPr/>
        </p:nvSpPr>
        <p:spPr bwMode="auto">
          <a:xfrm>
            <a:off x="4648200" y="428625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428058" name="Rectangle 26"/>
          <p:cNvSpPr>
            <a:spLocks noChangeArrowheads="1"/>
          </p:cNvSpPr>
          <p:nvPr/>
        </p:nvSpPr>
        <p:spPr bwMode="auto">
          <a:xfrm>
            <a:off x="1606550" y="2057400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0" i="0"/>
              <a:t>seldom</a:t>
            </a:r>
          </a:p>
        </p:txBody>
      </p:sp>
      <p:sp>
        <p:nvSpPr>
          <p:cNvPr id="17430" name="Text Box 31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3-2  Let’s Practice</a:t>
            </a:r>
          </a:p>
        </p:txBody>
      </p:sp>
      <p:sp>
        <p:nvSpPr>
          <p:cNvPr id="428064" name="AutoShape 32"/>
          <p:cNvSpPr>
            <a:spLocks noChangeArrowheads="1"/>
          </p:cNvSpPr>
          <p:nvPr/>
        </p:nvSpPr>
        <p:spPr bwMode="auto">
          <a:xfrm>
            <a:off x="6977063" y="3733800"/>
            <a:ext cx="1557337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58" grpId="0"/>
      <p:bldP spid="4280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A8D49-C48E-43E2-9315-C56B6CA3F366}" type="slidenum">
              <a:rPr lang="en-US" b="0" i="0" smtClean="0"/>
              <a:pPr eaLnBrk="1" hangingPunct="1"/>
              <a:t>15</a:t>
            </a:fld>
            <a:endParaRPr lang="en-US" b="0" i="0" smtClean="0"/>
          </a:p>
        </p:txBody>
      </p:sp>
      <p:sp>
        <p:nvSpPr>
          <p:cNvPr id="18435" name="AutoShape 42"/>
          <p:cNvSpPr>
            <a:spLocks noChangeArrowheads="1"/>
          </p:cNvSpPr>
          <p:nvPr/>
        </p:nvSpPr>
        <p:spPr bwMode="auto">
          <a:xfrm>
            <a:off x="6781800" y="1905000"/>
            <a:ext cx="2057400" cy="3200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0"/>
              <a:t>always</a:t>
            </a:r>
          </a:p>
          <a:p>
            <a:pPr algn="ctr"/>
            <a:r>
              <a:rPr lang="en-US" sz="2800" i="0"/>
              <a:t> usually  </a:t>
            </a:r>
          </a:p>
          <a:p>
            <a:pPr algn="ctr"/>
            <a:r>
              <a:rPr lang="en-US" sz="2800" i="0"/>
              <a:t>often</a:t>
            </a:r>
          </a:p>
          <a:p>
            <a:pPr algn="ctr"/>
            <a:r>
              <a:rPr lang="en-US" sz="2800" i="0"/>
              <a:t>sometimes</a:t>
            </a:r>
          </a:p>
          <a:p>
            <a:pPr algn="ctr"/>
            <a:r>
              <a:rPr lang="en-US" sz="2800" i="0"/>
              <a:t>seldom</a:t>
            </a:r>
          </a:p>
          <a:p>
            <a:pPr algn="ctr"/>
            <a:r>
              <a:rPr lang="en-US" sz="2800" i="0"/>
              <a:t>rarely</a:t>
            </a:r>
          </a:p>
          <a:p>
            <a:pPr algn="ctr"/>
            <a:r>
              <a:rPr lang="en-US" sz="2800" i="0"/>
              <a:t> never</a:t>
            </a:r>
            <a:endParaRPr lang="en-US" sz="2800"/>
          </a:p>
        </p:txBody>
      </p:sp>
      <p:sp>
        <p:nvSpPr>
          <p:cNvPr id="429096" name="AutoShape 40"/>
          <p:cNvSpPr>
            <a:spLocks noChangeArrowheads="1"/>
          </p:cNvSpPr>
          <p:nvPr/>
        </p:nvSpPr>
        <p:spPr bwMode="auto">
          <a:xfrm>
            <a:off x="7010400" y="2438400"/>
            <a:ext cx="1557338" cy="4699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18437" name="Text Box 20"/>
          <p:cNvSpPr txBox="1">
            <a:spLocks noChangeArrowheads="1"/>
          </p:cNvSpPr>
          <p:nvPr/>
        </p:nvSpPr>
        <p:spPr bwMode="auto">
          <a:xfrm>
            <a:off x="609600" y="2133600"/>
            <a:ext cx="592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i="0">
                <a:solidFill>
                  <a:schemeClr val="tx2"/>
                </a:solidFill>
              </a:rPr>
              <a:t>Luke _______ cooks dinner.</a:t>
            </a: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914400" y="3752850"/>
            <a:ext cx="4267200" cy="10668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18439" name="Line 5"/>
          <p:cNvSpPr>
            <a:spLocks noChangeShapeType="1"/>
          </p:cNvSpPr>
          <p:nvPr/>
        </p:nvSpPr>
        <p:spPr bwMode="auto">
          <a:xfrm>
            <a:off x="990600" y="4286250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15240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8441" name="Line 7"/>
          <p:cNvSpPr>
            <a:spLocks noChangeShapeType="1"/>
          </p:cNvSpPr>
          <p:nvPr/>
        </p:nvSpPr>
        <p:spPr bwMode="auto">
          <a:xfrm>
            <a:off x="21336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8442" name="Line 8"/>
          <p:cNvSpPr>
            <a:spLocks noChangeShapeType="1"/>
          </p:cNvSpPr>
          <p:nvPr/>
        </p:nvSpPr>
        <p:spPr bwMode="auto">
          <a:xfrm>
            <a:off x="27432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8443" name="Line 9"/>
          <p:cNvSpPr>
            <a:spLocks noChangeShapeType="1"/>
          </p:cNvSpPr>
          <p:nvPr/>
        </p:nvSpPr>
        <p:spPr bwMode="auto">
          <a:xfrm>
            <a:off x="34290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8444" name="Line 10"/>
          <p:cNvSpPr>
            <a:spLocks noChangeShapeType="1"/>
          </p:cNvSpPr>
          <p:nvPr/>
        </p:nvSpPr>
        <p:spPr bwMode="auto">
          <a:xfrm>
            <a:off x="41148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8445" name="Line 11"/>
          <p:cNvSpPr>
            <a:spLocks noChangeShapeType="1"/>
          </p:cNvSpPr>
          <p:nvPr/>
        </p:nvSpPr>
        <p:spPr bwMode="auto">
          <a:xfrm>
            <a:off x="46482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8446" name="Text Box 19"/>
          <p:cNvSpPr txBox="1">
            <a:spLocks noChangeArrowheads="1"/>
          </p:cNvSpPr>
          <p:nvPr/>
        </p:nvSpPr>
        <p:spPr bwMode="auto">
          <a:xfrm>
            <a:off x="4648200" y="430530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429077" name="Rectangle 21"/>
          <p:cNvSpPr>
            <a:spLocks noChangeArrowheads="1"/>
          </p:cNvSpPr>
          <p:nvPr/>
        </p:nvSpPr>
        <p:spPr bwMode="auto">
          <a:xfrm>
            <a:off x="1943100" y="21336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0" i="0"/>
              <a:t>usually</a:t>
            </a:r>
          </a:p>
        </p:txBody>
      </p:sp>
      <p:sp>
        <p:nvSpPr>
          <p:cNvPr id="18448" name="Text Box 24"/>
          <p:cNvSpPr txBox="1">
            <a:spLocks noChangeArrowheads="1"/>
          </p:cNvSpPr>
          <p:nvPr/>
        </p:nvSpPr>
        <p:spPr bwMode="auto">
          <a:xfrm>
            <a:off x="3581400" y="430530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18449" name="Text Box 25"/>
          <p:cNvSpPr txBox="1">
            <a:spLocks noChangeArrowheads="1"/>
          </p:cNvSpPr>
          <p:nvPr/>
        </p:nvSpPr>
        <p:spPr bwMode="auto">
          <a:xfrm>
            <a:off x="2209800" y="430530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18450" name="Text Box 26"/>
          <p:cNvSpPr txBox="1">
            <a:spLocks noChangeArrowheads="1"/>
          </p:cNvSpPr>
          <p:nvPr/>
        </p:nvSpPr>
        <p:spPr bwMode="auto">
          <a:xfrm>
            <a:off x="1524000" y="430530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18451" name="Text Box 27"/>
          <p:cNvSpPr txBox="1">
            <a:spLocks noChangeArrowheads="1"/>
          </p:cNvSpPr>
          <p:nvPr/>
        </p:nvSpPr>
        <p:spPr bwMode="auto">
          <a:xfrm>
            <a:off x="990600" y="430530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18452" name="Text Box 29"/>
          <p:cNvSpPr txBox="1">
            <a:spLocks noChangeArrowheads="1"/>
          </p:cNvSpPr>
          <p:nvPr/>
        </p:nvSpPr>
        <p:spPr bwMode="auto">
          <a:xfrm>
            <a:off x="2819400" y="430530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18453" name="Text Box 30"/>
          <p:cNvSpPr txBox="1">
            <a:spLocks noChangeArrowheads="1"/>
          </p:cNvSpPr>
          <p:nvPr/>
        </p:nvSpPr>
        <p:spPr bwMode="auto">
          <a:xfrm>
            <a:off x="879475" y="3881438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Sun.</a:t>
            </a:r>
          </a:p>
        </p:txBody>
      </p:sp>
      <p:sp>
        <p:nvSpPr>
          <p:cNvPr id="18454" name="Text Box 31"/>
          <p:cNvSpPr txBox="1">
            <a:spLocks noChangeArrowheads="1"/>
          </p:cNvSpPr>
          <p:nvPr/>
        </p:nvSpPr>
        <p:spPr bwMode="auto">
          <a:xfrm>
            <a:off x="1420813" y="3881438"/>
            <a:ext cx="747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Mon.</a:t>
            </a:r>
          </a:p>
        </p:txBody>
      </p:sp>
      <p:sp>
        <p:nvSpPr>
          <p:cNvPr id="18455" name="Text Box 32"/>
          <p:cNvSpPr txBox="1">
            <a:spLocks noChangeArrowheads="1"/>
          </p:cNvSpPr>
          <p:nvPr/>
        </p:nvSpPr>
        <p:spPr bwMode="auto">
          <a:xfrm>
            <a:off x="2025650" y="38719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Tues.</a:t>
            </a:r>
            <a:endParaRPr lang="en-US" b="0" i="0">
              <a:solidFill>
                <a:schemeClr val="tx2"/>
              </a:solidFill>
            </a:endParaRPr>
          </a:p>
        </p:txBody>
      </p:sp>
      <p:sp>
        <p:nvSpPr>
          <p:cNvPr id="18456" name="Text Box 33"/>
          <p:cNvSpPr txBox="1">
            <a:spLocks noChangeArrowheads="1"/>
          </p:cNvSpPr>
          <p:nvPr/>
        </p:nvSpPr>
        <p:spPr bwMode="auto">
          <a:xfrm>
            <a:off x="2687638" y="3871913"/>
            <a:ext cx="776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Wed.</a:t>
            </a:r>
          </a:p>
        </p:txBody>
      </p:sp>
      <p:sp>
        <p:nvSpPr>
          <p:cNvPr id="18457" name="Text Box 34"/>
          <p:cNvSpPr txBox="1">
            <a:spLocks noChangeArrowheads="1"/>
          </p:cNvSpPr>
          <p:nvPr/>
        </p:nvSpPr>
        <p:spPr bwMode="auto">
          <a:xfrm>
            <a:off x="3327400" y="3886200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Thurs.</a:t>
            </a:r>
            <a:endParaRPr lang="en-US" sz="1600" b="0" i="0">
              <a:solidFill>
                <a:schemeClr val="tx2"/>
              </a:solidFill>
            </a:endParaRPr>
          </a:p>
        </p:txBody>
      </p:sp>
      <p:sp>
        <p:nvSpPr>
          <p:cNvPr id="18458" name="Text Box 35"/>
          <p:cNvSpPr txBox="1">
            <a:spLocks noChangeArrowheads="1"/>
          </p:cNvSpPr>
          <p:nvPr/>
        </p:nvSpPr>
        <p:spPr bwMode="auto">
          <a:xfrm>
            <a:off x="4079875" y="3871913"/>
            <a:ext cx="55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Fri.</a:t>
            </a:r>
          </a:p>
        </p:txBody>
      </p:sp>
      <p:sp>
        <p:nvSpPr>
          <p:cNvPr id="18459" name="Text Box 36"/>
          <p:cNvSpPr txBox="1">
            <a:spLocks noChangeArrowheads="1"/>
          </p:cNvSpPr>
          <p:nvPr/>
        </p:nvSpPr>
        <p:spPr bwMode="auto">
          <a:xfrm>
            <a:off x="4581525" y="3871913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Sat.</a:t>
            </a:r>
          </a:p>
        </p:txBody>
      </p:sp>
      <p:sp>
        <p:nvSpPr>
          <p:cNvPr id="18460" name="Text Box 38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3-2  Let’s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96" grpId="0" animBg="1"/>
      <p:bldP spid="4290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D5759A-7665-4F9D-9FCB-8E15F58DDA19}" type="slidenum">
              <a:rPr lang="en-US" b="0" i="0" smtClean="0"/>
              <a:pPr eaLnBrk="1" hangingPunct="1"/>
              <a:t>16</a:t>
            </a:fld>
            <a:endParaRPr lang="en-US" b="0" i="0" smtClean="0"/>
          </a:p>
        </p:txBody>
      </p:sp>
      <p:sp>
        <p:nvSpPr>
          <p:cNvPr id="19459" name="AutoShape 34"/>
          <p:cNvSpPr>
            <a:spLocks noChangeArrowheads="1"/>
          </p:cNvSpPr>
          <p:nvPr/>
        </p:nvSpPr>
        <p:spPr bwMode="auto">
          <a:xfrm>
            <a:off x="6781800" y="1905000"/>
            <a:ext cx="2057400" cy="3200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0"/>
              <a:t>always</a:t>
            </a:r>
          </a:p>
          <a:p>
            <a:pPr algn="ctr"/>
            <a:r>
              <a:rPr lang="en-US" sz="2800" i="0"/>
              <a:t> usually  </a:t>
            </a:r>
          </a:p>
          <a:p>
            <a:pPr algn="ctr"/>
            <a:r>
              <a:rPr lang="en-US" sz="2800" i="0"/>
              <a:t>often</a:t>
            </a:r>
          </a:p>
          <a:p>
            <a:pPr algn="ctr"/>
            <a:r>
              <a:rPr lang="en-US" sz="2800" i="0"/>
              <a:t>sometimes</a:t>
            </a:r>
          </a:p>
          <a:p>
            <a:pPr algn="ctr"/>
            <a:r>
              <a:rPr lang="en-US" sz="2800" i="0"/>
              <a:t>seldom</a:t>
            </a:r>
          </a:p>
          <a:p>
            <a:pPr algn="ctr"/>
            <a:r>
              <a:rPr lang="en-US" sz="2800" i="0"/>
              <a:t>rarely</a:t>
            </a:r>
          </a:p>
          <a:p>
            <a:pPr algn="ctr"/>
            <a:r>
              <a:rPr lang="en-US" sz="2800" i="0"/>
              <a:t> never</a:t>
            </a:r>
            <a:endParaRPr lang="en-US" sz="2800"/>
          </a:p>
        </p:txBody>
      </p:sp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762000" y="2057400"/>
            <a:ext cx="5899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i="0">
                <a:solidFill>
                  <a:schemeClr val="tx2"/>
                </a:solidFill>
              </a:rPr>
              <a:t>Moussad _________ cooks </a:t>
            </a:r>
          </a:p>
          <a:p>
            <a:pPr eaLnBrk="1" hangingPunct="1"/>
            <a:r>
              <a:rPr lang="en-US" sz="3600" b="0" i="0">
                <a:solidFill>
                  <a:schemeClr val="tx2"/>
                </a:solidFill>
              </a:rPr>
              <a:t>dinner.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914400" y="3752850"/>
            <a:ext cx="4267200" cy="10668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990600" y="4286250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15240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21336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27432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34290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>
            <a:off x="4648200" y="37528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4648200" y="430530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430094" name="Rectangle 14"/>
          <p:cNvSpPr>
            <a:spLocks noChangeArrowheads="1"/>
          </p:cNvSpPr>
          <p:nvPr/>
        </p:nvSpPr>
        <p:spPr bwMode="auto">
          <a:xfrm>
            <a:off x="2743200" y="2057400"/>
            <a:ext cx="239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0" i="0"/>
              <a:t>sometimes</a:t>
            </a:r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>
            <a:off x="3581400" y="430530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19472" name="Text Box 20"/>
          <p:cNvSpPr txBox="1">
            <a:spLocks noChangeArrowheads="1"/>
          </p:cNvSpPr>
          <p:nvPr/>
        </p:nvSpPr>
        <p:spPr bwMode="auto">
          <a:xfrm>
            <a:off x="990600" y="430530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19473" name="Text Box 21"/>
          <p:cNvSpPr txBox="1">
            <a:spLocks noChangeArrowheads="1"/>
          </p:cNvSpPr>
          <p:nvPr/>
        </p:nvSpPr>
        <p:spPr bwMode="auto">
          <a:xfrm>
            <a:off x="2819400" y="430530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19474" name="Text Box 22"/>
          <p:cNvSpPr txBox="1">
            <a:spLocks noChangeArrowheads="1"/>
          </p:cNvSpPr>
          <p:nvPr/>
        </p:nvSpPr>
        <p:spPr bwMode="auto">
          <a:xfrm>
            <a:off x="879475" y="3881438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Sun.</a:t>
            </a:r>
          </a:p>
        </p:txBody>
      </p:sp>
      <p:sp>
        <p:nvSpPr>
          <p:cNvPr id="19475" name="Text Box 23"/>
          <p:cNvSpPr txBox="1">
            <a:spLocks noChangeArrowheads="1"/>
          </p:cNvSpPr>
          <p:nvPr/>
        </p:nvSpPr>
        <p:spPr bwMode="auto">
          <a:xfrm>
            <a:off x="1420813" y="3881438"/>
            <a:ext cx="747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Mon.</a:t>
            </a:r>
          </a:p>
        </p:txBody>
      </p:sp>
      <p:sp>
        <p:nvSpPr>
          <p:cNvPr id="19476" name="Text Box 24"/>
          <p:cNvSpPr txBox="1">
            <a:spLocks noChangeArrowheads="1"/>
          </p:cNvSpPr>
          <p:nvPr/>
        </p:nvSpPr>
        <p:spPr bwMode="auto">
          <a:xfrm>
            <a:off x="2025650" y="38719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Tues.</a:t>
            </a:r>
            <a:endParaRPr lang="en-US" b="0" i="0">
              <a:solidFill>
                <a:schemeClr val="tx2"/>
              </a:solidFill>
            </a:endParaRPr>
          </a:p>
        </p:txBody>
      </p:sp>
      <p:sp>
        <p:nvSpPr>
          <p:cNvPr id="19477" name="Text Box 25"/>
          <p:cNvSpPr txBox="1">
            <a:spLocks noChangeArrowheads="1"/>
          </p:cNvSpPr>
          <p:nvPr/>
        </p:nvSpPr>
        <p:spPr bwMode="auto">
          <a:xfrm>
            <a:off x="2687638" y="3871913"/>
            <a:ext cx="776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Wed.</a:t>
            </a:r>
          </a:p>
        </p:txBody>
      </p:sp>
      <p:sp>
        <p:nvSpPr>
          <p:cNvPr id="19478" name="Text Box 26"/>
          <p:cNvSpPr txBox="1">
            <a:spLocks noChangeArrowheads="1"/>
          </p:cNvSpPr>
          <p:nvPr/>
        </p:nvSpPr>
        <p:spPr bwMode="auto">
          <a:xfrm>
            <a:off x="3333750" y="3862388"/>
            <a:ext cx="89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Thurs</a:t>
            </a:r>
            <a:r>
              <a:rPr lang="en-US" sz="1600" b="0" i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9479" name="Text Box 27"/>
          <p:cNvSpPr txBox="1">
            <a:spLocks noChangeArrowheads="1"/>
          </p:cNvSpPr>
          <p:nvPr/>
        </p:nvSpPr>
        <p:spPr bwMode="auto">
          <a:xfrm>
            <a:off x="4079875" y="3871913"/>
            <a:ext cx="55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Fri.</a:t>
            </a:r>
          </a:p>
        </p:txBody>
      </p:sp>
      <p:sp>
        <p:nvSpPr>
          <p:cNvPr id="19480" name="Text Box 28"/>
          <p:cNvSpPr txBox="1">
            <a:spLocks noChangeArrowheads="1"/>
          </p:cNvSpPr>
          <p:nvPr/>
        </p:nvSpPr>
        <p:spPr bwMode="auto">
          <a:xfrm>
            <a:off x="4581525" y="3871913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Sat.</a:t>
            </a:r>
          </a:p>
        </p:txBody>
      </p:sp>
      <p:sp>
        <p:nvSpPr>
          <p:cNvPr id="19481" name="Text Box 3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3-2  Let’s Practice</a:t>
            </a:r>
          </a:p>
        </p:txBody>
      </p:sp>
      <p:sp>
        <p:nvSpPr>
          <p:cNvPr id="430112" name="AutoShape 32"/>
          <p:cNvSpPr>
            <a:spLocks noChangeArrowheads="1"/>
          </p:cNvSpPr>
          <p:nvPr/>
        </p:nvSpPr>
        <p:spPr bwMode="auto">
          <a:xfrm>
            <a:off x="6784975" y="3276600"/>
            <a:ext cx="2054225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4" grpId="0"/>
      <p:bldP spid="4301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E571F9-8B7F-4D9F-9D7A-748F1CB4D445}" type="slidenum">
              <a:rPr lang="en-US" b="0" i="0" smtClean="0"/>
              <a:pPr eaLnBrk="1" hangingPunct="1"/>
              <a:t>17</a:t>
            </a:fld>
            <a:endParaRPr lang="en-US" b="0" i="0" smtClean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49313" y="2638425"/>
            <a:ext cx="3425825" cy="210185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0" i="0">
                <a:latin typeface="Comic Sans MS" pitchFamily="66" charset="0"/>
              </a:rPr>
              <a:t>She goes to </a:t>
            </a:r>
          </a:p>
          <a:p>
            <a:pPr algn="ctr" eaLnBrk="1" hangingPunct="1"/>
            <a:r>
              <a:rPr lang="en-US" sz="4400" b="0" i="0">
                <a:latin typeface="Comic Sans MS" pitchFamily="66" charset="0"/>
              </a:rPr>
              <a:t>the library</a:t>
            </a:r>
          </a:p>
          <a:p>
            <a:pPr algn="ctr" eaLnBrk="1" hangingPunct="1"/>
            <a:r>
              <a:rPr lang="en-US" sz="4400" b="0" i="0">
                <a:latin typeface="Comic Sans MS" pitchFamily="66" charset="0"/>
              </a:rPr>
              <a:t>once a week.</a:t>
            </a:r>
          </a:p>
        </p:txBody>
      </p:sp>
      <p:pic>
        <p:nvPicPr>
          <p:cNvPr id="20484" name="Picture 1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067050" cy="45720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16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3-3  OTHER FREQUENCY EXPRESSIONS</a:t>
            </a:r>
            <a:endParaRPr lang="en-US" sz="2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415462-3BBF-41D1-A867-2346BFB6BD82}" type="slidenum">
              <a:rPr lang="en-US" b="0" i="0" smtClean="0"/>
              <a:pPr eaLnBrk="1" hangingPunct="1"/>
              <a:t>18</a:t>
            </a:fld>
            <a:endParaRPr lang="en-US" b="0" i="0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17488" y="2297113"/>
            <a:ext cx="4964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(a) She goes to the library</a:t>
            </a:r>
            <a:r>
              <a:rPr lang="en-US" sz="3200" i="0"/>
              <a:t> </a:t>
            </a:r>
            <a:endParaRPr lang="en-US" sz="3200" b="0" i="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851525" y="404018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pt-BR" sz="4400" b="0" i="0">
              <a:solidFill>
                <a:schemeClr val="tx2"/>
              </a:solidFill>
            </a:endParaRP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5151438" y="1865313"/>
            <a:ext cx="361156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i="0">
                <a:solidFill>
                  <a:srgbClr val="0000CC"/>
                </a:solidFill>
              </a:rPr>
              <a:t>once</a:t>
            </a:r>
            <a:r>
              <a:rPr lang="en-US" sz="3200">
                <a:solidFill>
                  <a:srgbClr val="0000CC"/>
                </a:solidFill>
              </a:rPr>
              <a:t> a week</a:t>
            </a:r>
            <a:r>
              <a:rPr lang="en-US" sz="3200" b="0">
                <a:solidFill>
                  <a:srgbClr val="0000CC"/>
                </a:solidFill>
              </a:rPr>
              <a:t>.</a:t>
            </a:r>
          </a:p>
          <a:p>
            <a:pPr algn="ctr"/>
            <a:r>
              <a:rPr lang="en-US" sz="3200" i="0">
                <a:solidFill>
                  <a:srgbClr val="0000CC"/>
                </a:solidFill>
              </a:rPr>
              <a:t>twice</a:t>
            </a:r>
            <a:r>
              <a:rPr lang="en-US" sz="3200">
                <a:solidFill>
                  <a:srgbClr val="0000CC"/>
                </a:solidFill>
              </a:rPr>
              <a:t> a week</a:t>
            </a:r>
            <a:r>
              <a:rPr lang="en-US" sz="3200" b="0">
                <a:solidFill>
                  <a:srgbClr val="0000CC"/>
                </a:solidFill>
              </a:rPr>
              <a:t>.</a:t>
            </a:r>
          </a:p>
          <a:p>
            <a:pPr algn="ctr"/>
            <a:r>
              <a:rPr lang="en-US" sz="3200" i="0">
                <a:solidFill>
                  <a:srgbClr val="0000CC"/>
                </a:solidFill>
              </a:rPr>
              <a:t>five times</a:t>
            </a:r>
            <a:r>
              <a:rPr lang="en-US" sz="3200">
                <a:solidFill>
                  <a:srgbClr val="0000CC"/>
                </a:solidFill>
              </a:rPr>
              <a:t> a week</a:t>
            </a:r>
            <a:r>
              <a:rPr lang="en-US" sz="3200" b="0"/>
              <a:t>.</a:t>
            </a:r>
          </a:p>
        </p:txBody>
      </p:sp>
      <p:sp>
        <p:nvSpPr>
          <p:cNvPr id="21510" name="Rectangle 30"/>
          <p:cNvSpPr>
            <a:spLocks noChangeArrowheads="1"/>
          </p:cNvSpPr>
          <p:nvPr/>
        </p:nvSpPr>
        <p:spPr bwMode="auto">
          <a:xfrm>
            <a:off x="2286000" y="4114800"/>
            <a:ext cx="4267200" cy="10668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21511" name="Line 31"/>
          <p:cNvSpPr>
            <a:spLocks noChangeShapeType="1"/>
          </p:cNvSpPr>
          <p:nvPr/>
        </p:nvSpPr>
        <p:spPr bwMode="auto">
          <a:xfrm>
            <a:off x="2362200" y="4648200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21512" name="Line 32"/>
          <p:cNvSpPr>
            <a:spLocks noChangeShapeType="1"/>
          </p:cNvSpPr>
          <p:nvPr/>
        </p:nvSpPr>
        <p:spPr bwMode="auto">
          <a:xfrm>
            <a:off x="2895600" y="411480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21513" name="Line 33"/>
          <p:cNvSpPr>
            <a:spLocks noChangeShapeType="1"/>
          </p:cNvSpPr>
          <p:nvPr/>
        </p:nvSpPr>
        <p:spPr bwMode="auto">
          <a:xfrm>
            <a:off x="3505200" y="411480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21514" name="Line 34"/>
          <p:cNvSpPr>
            <a:spLocks noChangeShapeType="1"/>
          </p:cNvSpPr>
          <p:nvPr/>
        </p:nvSpPr>
        <p:spPr bwMode="auto">
          <a:xfrm>
            <a:off x="4114800" y="411480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21515" name="Line 35"/>
          <p:cNvSpPr>
            <a:spLocks noChangeShapeType="1"/>
          </p:cNvSpPr>
          <p:nvPr/>
        </p:nvSpPr>
        <p:spPr bwMode="auto">
          <a:xfrm>
            <a:off x="4800600" y="411480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21516" name="Line 36"/>
          <p:cNvSpPr>
            <a:spLocks noChangeShapeType="1"/>
          </p:cNvSpPr>
          <p:nvPr/>
        </p:nvSpPr>
        <p:spPr bwMode="auto">
          <a:xfrm>
            <a:off x="5486400" y="411480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21517" name="Line 37"/>
          <p:cNvSpPr>
            <a:spLocks noChangeShapeType="1"/>
          </p:cNvSpPr>
          <p:nvPr/>
        </p:nvSpPr>
        <p:spPr bwMode="auto">
          <a:xfrm>
            <a:off x="6019800" y="411480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21518" name="Text Box 38"/>
          <p:cNvSpPr txBox="1">
            <a:spLocks noChangeArrowheads="1"/>
          </p:cNvSpPr>
          <p:nvPr/>
        </p:nvSpPr>
        <p:spPr bwMode="auto">
          <a:xfrm>
            <a:off x="2251075" y="4243388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Sun.</a:t>
            </a:r>
          </a:p>
        </p:txBody>
      </p:sp>
      <p:sp>
        <p:nvSpPr>
          <p:cNvPr id="21519" name="Text Box 39"/>
          <p:cNvSpPr txBox="1">
            <a:spLocks noChangeArrowheads="1"/>
          </p:cNvSpPr>
          <p:nvPr/>
        </p:nvSpPr>
        <p:spPr bwMode="auto">
          <a:xfrm>
            <a:off x="2792413" y="4243388"/>
            <a:ext cx="747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Mon.</a:t>
            </a:r>
          </a:p>
        </p:txBody>
      </p:sp>
      <p:sp>
        <p:nvSpPr>
          <p:cNvPr id="21520" name="Text Box 40"/>
          <p:cNvSpPr txBox="1">
            <a:spLocks noChangeArrowheads="1"/>
          </p:cNvSpPr>
          <p:nvPr/>
        </p:nvSpPr>
        <p:spPr bwMode="auto">
          <a:xfrm>
            <a:off x="3397250" y="423386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Tues.</a:t>
            </a:r>
            <a:endParaRPr lang="en-US" b="0" i="0">
              <a:solidFill>
                <a:schemeClr val="tx2"/>
              </a:solidFill>
            </a:endParaRPr>
          </a:p>
        </p:txBody>
      </p:sp>
      <p:sp>
        <p:nvSpPr>
          <p:cNvPr id="21521" name="Text Box 41"/>
          <p:cNvSpPr txBox="1">
            <a:spLocks noChangeArrowheads="1"/>
          </p:cNvSpPr>
          <p:nvPr/>
        </p:nvSpPr>
        <p:spPr bwMode="auto">
          <a:xfrm>
            <a:off x="4059238" y="4233863"/>
            <a:ext cx="776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Wed.</a:t>
            </a:r>
          </a:p>
        </p:txBody>
      </p:sp>
      <p:sp>
        <p:nvSpPr>
          <p:cNvPr id="21522" name="Text Box 42"/>
          <p:cNvSpPr txBox="1">
            <a:spLocks noChangeArrowheads="1"/>
          </p:cNvSpPr>
          <p:nvPr/>
        </p:nvSpPr>
        <p:spPr bwMode="auto">
          <a:xfrm>
            <a:off x="4699000" y="4224338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Thurs.</a:t>
            </a:r>
            <a:endParaRPr lang="en-US" sz="1600" b="0" i="0">
              <a:solidFill>
                <a:schemeClr val="tx2"/>
              </a:solidFill>
            </a:endParaRPr>
          </a:p>
        </p:txBody>
      </p:sp>
      <p:sp>
        <p:nvSpPr>
          <p:cNvPr id="21523" name="Text Box 43"/>
          <p:cNvSpPr txBox="1">
            <a:spLocks noChangeArrowheads="1"/>
          </p:cNvSpPr>
          <p:nvPr/>
        </p:nvSpPr>
        <p:spPr bwMode="auto">
          <a:xfrm>
            <a:off x="5451475" y="4233863"/>
            <a:ext cx="55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Fri.</a:t>
            </a:r>
          </a:p>
        </p:txBody>
      </p:sp>
      <p:sp>
        <p:nvSpPr>
          <p:cNvPr id="21524" name="Text Box 44"/>
          <p:cNvSpPr txBox="1">
            <a:spLocks noChangeArrowheads="1"/>
          </p:cNvSpPr>
          <p:nvPr/>
        </p:nvSpPr>
        <p:spPr bwMode="auto">
          <a:xfrm>
            <a:off x="5953125" y="4233863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chemeClr val="tx2"/>
                </a:solidFill>
              </a:rPr>
              <a:t>Sat.</a:t>
            </a:r>
          </a:p>
        </p:txBody>
      </p:sp>
      <p:sp>
        <p:nvSpPr>
          <p:cNvPr id="336941" name="Text Box 45"/>
          <p:cNvSpPr txBox="1">
            <a:spLocks noChangeArrowheads="1"/>
          </p:cNvSpPr>
          <p:nvPr/>
        </p:nvSpPr>
        <p:spPr bwMode="auto">
          <a:xfrm>
            <a:off x="6019800" y="463867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6946" name="Text Box 50"/>
          <p:cNvSpPr txBox="1">
            <a:spLocks noChangeArrowheads="1"/>
          </p:cNvSpPr>
          <p:nvPr/>
        </p:nvSpPr>
        <p:spPr bwMode="auto">
          <a:xfrm>
            <a:off x="3505200" y="463867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6947" name="Text Box 51"/>
          <p:cNvSpPr txBox="1">
            <a:spLocks noChangeArrowheads="1"/>
          </p:cNvSpPr>
          <p:nvPr/>
        </p:nvSpPr>
        <p:spPr bwMode="auto">
          <a:xfrm>
            <a:off x="4191000" y="462915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6948" name="Text Box 52"/>
          <p:cNvSpPr txBox="1">
            <a:spLocks noChangeArrowheads="1"/>
          </p:cNvSpPr>
          <p:nvPr/>
        </p:nvSpPr>
        <p:spPr bwMode="auto">
          <a:xfrm>
            <a:off x="4876800" y="463867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6949" name="Text Box 53"/>
          <p:cNvSpPr txBox="1">
            <a:spLocks noChangeArrowheads="1"/>
          </p:cNvSpPr>
          <p:nvPr/>
        </p:nvSpPr>
        <p:spPr bwMode="auto">
          <a:xfrm>
            <a:off x="3048000" y="463867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6950" name="Text Box 54"/>
          <p:cNvSpPr txBox="1">
            <a:spLocks noChangeArrowheads="1"/>
          </p:cNvSpPr>
          <p:nvPr/>
        </p:nvSpPr>
        <p:spPr bwMode="auto">
          <a:xfrm>
            <a:off x="4191000" y="463867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i="0">
                <a:solidFill>
                  <a:schemeClr val="tx2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21531" name="Text Box 5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3-3  OTHER FREQUENCY EXPRESSIONS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1532" name="AutoShape 61"/>
          <p:cNvSpPr>
            <a:spLocks/>
          </p:cNvSpPr>
          <p:nvPr/>
        </p:nvSpPr>
        <p:spPr bwMode="auto">
          <a:xfrm>
            <a:off x="5029200" y="1846263"/>
            <a:ext cx="276225" cy="1658937"/>
          </a:xfrm>
          <a:prstGeom prst="leftBrace">
            <a:avLst>
              <a:gd name="adj1" fmla="val 5004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endParaRPr lang="pt-BR" sz="9600" b="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36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6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36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36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6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6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41" grpId="0"/>
      <p:bldP spid="336946" grpId="0"/>
      <p:bldP spid="336947" grpId="0"/>
      <p:bldP spid="336948" grpId="0"/>
      <p:bldP spid="336949" grpId="0"/>
      <p:bldP spid="3369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586B3B-A4F8-446D-88D7-D5236563CF12}" type="slidenum">
              <a:rPr lang="en-US" b="0" i="0" smtClean="0"/>
              <a:pPr eaLnBrk="1" hangingPunct="1"/>
              <a:t>19</a:t>
            </a:fld>
            <a:endParaRPr lang="en-US" b="0" i="0" smtClean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479925" y="367823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pt-BR" sz="4400" b="0" i="0">
              <a:solidFill>
                <a:schemeClr val="tx2"/>
              </a:solidFill>
            </a:endParaRPr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484188" y="1600200"/>
            <a:ext cx="6588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0" i="0"/>
              <a:t>(b) I go to school </a:t>
            </a:r>
            <a:r>
              <a:rPr lang="en-US" sz="3200" b="0" i="0">
                <a:solidFill>
                  <a:srgbClr val="0000CC"/>
                </a:solidFill>
              </a:rPr>
              <a:t>five times</a:t>
            </a:r>
            <a:r>
              <a:rPr lang="en-US" sz="3200">
                <a:solidFill>
                  <a:srgbClr val="0000CC"/>
                </a:solidFill>
              </a:rPr>
              <a:t> a week</a:t>
            </a:r>
            <a:r>
              <a:rPr lang="en-US" sz="3200" b="0" i="0"/>
              <a:t>.</a:t>
            </a:r>
          </a:p>
        </p:txBody>
      </p:sp>
      <p:sp>
        <p:nvSpPr>
          <p:cNvPr id="286734" name="Rectangle 14"/>
          <p:cNvSpPr>
            <a:spLocks noChangeArrowheads="1"/>
          </p:cNvSpPr>
          <p:nvPr/>
        </p:nvSpPr>
        <p:spPr bwMode="auto">
          <a:xfrm>
            <a:off x="401638" y="2368550"/>
            <a:ext cx="692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0" i="0"/>
              <a:t> (c) I go to the movies </a:t>
            </a:r>
            <a:r>
              <a:rPr lang="en-US" sz="3200" b="0" i="0">
                <a:solidFill>
                  <a:srgbClr val="0000CC"/>
                </a:solidFill>
              </a:rPr>
              <a:t>twice</a:t>
            </a:r>
            <a:r>
              <a:rPr lang="en-US" sz="3200">
                <a:solidFill>
                  <a:srgbClr val="0000CC"/>
                </a:solidFill>
              </a:rPr>
              <a:t> a month</a:t>
            </a:r>
            <a:r>
              <a:rPr lang="en-US" sz="3200" b="0" i="0"/>
              <a:t>.</a:t>
            </a:r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490538" y="3138488"/>
            <a:ext cx="6203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0" i="0"/>
              <a:t>(d) I go to the beach </a:t>
            </a:r>
            <a:r>
              <a:rPr lang="en-US" sz="3200" b="0" i="0">
                <a:solidFill>
                  <a:srgbClr val="0000CC"/>
                </a:solidFill>
              </a:rPr>
              <a:t>once</a:t>
            </a:r>
            <a:r>
              <a:rPr lang="en-US" sz="3200">
                <a:solidFill>
                  <a:srgbClr val="0000CC"/>
                </a:solidFill>
              </a:rPr>
              <a:t> a year</a:t>
            </a:r>
            <a:r>
              <a:rPr lang="en-US" sz="3200" b="0" i="0"/>
              <a:t>.</a:t>
            </a:r>
          </a:p>
        </p:txBody>
      </p:sp>
      <p:sp>
        <p:nvSpPr>
          <p:cNvPr id="22535" name="Text Box 3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3-3  OTHER FREQUENCY EXPRESSIONS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86755" name="AutoShape 35"/>
          <p:cNvSpPr>
            <a:spLocks noChangeArrowheads="1"/>
          </p:cNvSpPr>
          <p:nvPr/>
        </p:nvSpPr>
        <p:spPr bwMode="auto">
          <a:xfrm>
            <a:off x="2438400" y="4343400"/>
            <a:ext cx="4267200" cy="1600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 i="0">
                <a:solidFill>
                  <a:schemeClr val="tx2"/>
                </a:solidFill>
              </a:rPr>
              <a:t>how many times</a:t>
            </a:r>
          </a:p>
          <a:p>
            <a:pPr algn="ctr"/>
            <a:r>
              <a:rPr lang="en-US" sz="3200">
                <a:solidFill>
                  <a:srgbClr val="003366"/>
                </a:solidFill>
              </a:rPr>
              <a:t> </a:t>
            </a:r>
            <a:r>
              <a:rPr lang="en-US" sz="3200">
                <a:solidFill>
                  <a:srgbClr val="0000CC"/>
                </a:solidFill>
              </a:rPr>
              <a:t>a day           a week</a:t>
            </a:r>
          </a:p>
          <a:p>
            <a:pPr algn="ctr"/>
            <a:r>
              <a:rPr lang="en-US" sz="3200">
                <a:solidFill>
                  <a:srgbClr val="0000CC"/>
                </a:solidFill>
              </a:rPr>
              <a:t>a month      a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3" grpId="0"/>
      <p:bldP spid="286734" grpId="0"/>
      <p:bldP spid="286735" grpId="0"/>
      <p:bldP spid="2867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0"/>
          <p:cNvSpPr txBox="1">
            <a:spLocks noChangeArrowheads="1"/>
          </p:cNvSpPr>
          <p:nvPr/>
        </p:nvSpPr>
        <p:spPr bwMode="auto">
          <a:xfrm>
            <a:off x="0" y="1411288"/>
            <a:ext cx="9144000" cy="547687"/>
          </a:xfrm>
          <a:prstGeom prst="rect">
            <a:avLst/>
          </a:prstGeom>
          <a:solidFill>
            <a:srgbClr val="FFCC99"/>
          </a:solidFill>
          <a:ln w="28575" algn="ctr">
            <a:solidFill>
              <a:srgbClr val="C7313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 i="0"/>
              <a:t>              </a:t>
            </a:r>
            <a:r>
              <a:rPr lang="en-US" sz="2800" i="0"/>
              <a:t>CONTENTS</a:t>
            </a:r>
          </a:p>
        </p:txBody>
      </p:sp>
      <p:sp>
        <p:nvSpPr>
          <p:cNvPr id="5123" name="Text Box 41"/>
          <p:cNvSpPr txBox="1">
            <a:spLocks noChangeArrowheads="1"/>
          </p:cNvSpPr>
          <p:nvPr/>
        </p:nvSpPr>
        <p:spPr bwMode="auto">
          <a:xfrm>
            <a:off x="469900" y="2057400"/>
            <a:ext cx="82042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rgbClr val="C7313A"/>
                </a:solidFill>
              </a:rPr>
              <a:t>3-1	</a:t>
            </a:r>
            <a:r>
              <a:rPr lang="en-US" sz="2000" b="0" i="0">
                <a:solidFill>
                  <a:srgbClr val="C7313A"/>
                </a:solidFill>
                <a:hlinkClick r:id="rId3" action="ppaction://hlinksldjump"/>
              </a:rPr>
              <a:t>Form and basic meaning of the simple present tense</a:t>
            </a:r>
            <a:endParaRPr lang="en-US" sz="2000" b="0">
              <a:solidFill>
                <a:srgbClr val="C7313A"/>
              </a:solidFill>
            </a:endParaRPr>
          </a:p>
          <a:p>
            <a:pPr eaLnBrk="1" hangingPunct="1"/>
            <a:r>
              <a:rPr lang="en-US" sz="2000" b="0" i="0">
                <a:solidFill>
                  <a:srgbClr val="C7313A"/>
                </a:solidFill>
              </a:rPr>
              <a:t>3-2	</a:t>
            </a:r>
            <a:r>
              <a:rPr lang="en-US" sz="2000" b="0" i="0">
                <a:solidFill>
                  <a:srgbClr val="C7313A"/>
                </a:solidFill>
                <a:hlinkClick r:id="rId4" action="ppaction://hlinksldjump"/>
              </a:rPr>
              <a:t>Using frequency adverbs: </a:t>
            </a:r>
            <a:r>
              <a:rPr lang="en-US" sz="2000" b="0">
                <a:solidFill>
                  <a:srgbClr val="C7313A"/>
                </a:solidFill>
                <a:hlinkClick r:id="rId4" action="ppaction://hlinksldjump"/>
              </a:rPr>
              <a:t>always</a:t>
            </a:r>
            <a:r>
              <a:rPr lang="en-US" sz="2000" b="0" i="0">
                <a:solidFill>
                  <a:srgbClr val="C7313A"/>
                </a:solidFill>
                <a:hlinkClick r:id="rId4" action="ppaction://hlinksldjump"/>
              </a:rPr>
              <a:t>, </a:t>
            </a:r>
            <a:r>
              <a:rPr lang="en-US" sz="2000" b="0">
                <a:solidFill>
                  <a:srgbClr val="C7313A"/>
                </a:solidFill>
                <a:hlinkClick r:id="rId4" action="ppaction://hlinksldjump"/>
              </a:rPr>
              <a:t>usually</a:t>
            </a:r>
            <a:r>
              <a:rPr lang="en-US" sz="2000" b="0" i="0">
                <a:solidFill>
                  <a:srgbClr val="C7313A"/>
                </a:solidFill>
                <a:hlinkClick r:id="rId4" action="ppaction://hlinksldjump"/>
              </a:rPr>
              <a:t>, </a:t>
            </a:r>
            <a:r>
              <a:rPr lang="en-US" sz="2000" b="0">
                <a:solidFill>
                  <a:srgbClr val="C7313A"/>
                </a:solidFill>
                <a:hlinkClick r:id="rId4" action="ppaction://hlinksldjump"/>
              </a:rPr>
              <a:t>often</a:t>
            </a:r>
            <a:r>
              <a:rPr lang="en-US" sz="2000" b="0" i="0">
                <a:solidFill>
                  <a:srgbClr val="C7313A"/>
                </a:solidFill>
                <a:hlinkClick r:id="rId4" action="ppaction://hlinksldjump"/>
              </a:rPr>
              <a:t>,…</a:t>
            </a:r>
            <a:r>
              <a:rPr lang="en-US" sz="2000" b="0" i="0">
                <a:solidFill>
                  <a:srgbClr val="C7313A"/>
                </a:solidFill>
              </a:rPr>
              <a:t>	</a:t>
            </a:r>
          </a:p>
          <a:p>
            <a:pPr eaLnBrk="1" hangingPunct="1"/>
            <a:r>
              <a:rPr lang="en-US" sz="2000" b="0" i="0">
                <a:solidFill>
                  <a:srgbClr val="C7313A"/>
                </a:solidFill>
              </a:rPr>
              <a:t>3-3	</a:t>
            </a:r>
            <a:r>
              <a:rPr lang="en-US" sz="2000" b="0" i="0">
                <a:solidFill>
                  <a:srgbClr val="C7313A"/>
                </a:solidFill>
                <a:hlinkClick r:id="rId5" action="ppaction://hlinksldjump"/>
              </a:rPr>
              <a:t>Other frequency expressions</a:t>
            </a:r>
            <a:endParaRPr lang="en-US" sz="2000" b="0">
              <a:solidFill>
                <a:srgbClr val="C7313A"/>
              </a:solidFill>
            </a:endParaRPr>
          </a:p>
          <a:p>
            <a:pPr eaLnBrk="1" hangingPunct="1"/>
            <a:r>
              <a:rPr lang="en-US" sz="2000" b="0" i="0">
                <a:solidFill>
                  <a:srgbClr val="C7313A"/>
                </a:solidFill>
              </a:rPr>
              <a:t>3-4	</a:t>
            </a:r>
            <a:r>
              <a:rPr lang="en-US" sz="2000" b="0" i="0">
                <a:solidFill>
                  <a:srgbClr val="C7313A"/>
                </a:solidFill>
                <a:hlinkClick r:id="rId6" action="ppaction://hlinksldjump"/>
              </a:rPr>
              <a:t>Using frequency adverbs with </a:t>
            </a:r>
            <a:r>
              <a:rPr lang="en-US" sz="2000" b="0">
                <a:solidFill>
                  <a:srgbClr val="C7313A"/>
                </a:solidFill>
                <a:hlinkClick r:id="rId6" action="ppaction://hlinksldjump"/>
              </a:rPr>
              <a:t>be</a:t>
            </a:r>
            <a:endParaRPr lang="en-US" sz="2000" b="0">
              <a:solidFill>
                <a:srgbClr val="C7313A"/>
              </a:solidFill>
            </a:endParaRPr>
          </a:p>
          <a:p>
            <a:pPr eaLnBrk="1" hangingPunct="1"/>
            <a:r>
              <a:rPr lang="en-US" sz="2000" b="0" i="0">
                <a:solidFill>
                  <a:srgbClr val="C7313A"/>
                </a:solidFill>
              </a:rPr>
              <a:t>3-5	</a:t>
            </a:r>
            <a:r>
              <a:rPr lang="en-US" sz="2000" b="0" i="0">
                <a:solidFill>
                  <a:srgbClr val="C7313A"/>
                </a:solidFill>
                <a:hlinkClick r:id="rId7" action="ppaction://hlinksldjump"/>
              </a:rPr>
              <a:t>Spelling and pronunciation of final </a:t>
            </a:r>
            <a:r>
              <a:rPr lang="en-US" sz="2000" b="0">
                <a:solidFill>
                  <a:srgbClr val="C7313A"/>
                </a:solidFill>
                <a:hlinkClick r:id="rId7" action="ppaction://hlinksldjump"/>
              </a:rPr>
              <a:t>-es</a:t>
            </a:r>
            <a:endParaRPr lang="en-US" sz="2000" b="0">
              <a:solidFill>
                <a:srgbClr val="C7313A"/>
              </a:solidFill>
            </a:endParaRPr>
          </a:p>
          <a:p>
            <a:pPr eaLnBrk="1" hangingPunct="1"/>
            <a:r>
              <a:rPr lang="en-US" sz="2000" b="0" i="0">
                <a:solidFill>
                  <a:srgbClr val="C7313A"/>
                </a:solidFill>
              </a:rPr>
              <a:t>3-6	</a:t>
            </a:r>
            <a:r>
              <a:rPr lang="en-US" sz="2000" b="0" i="0">
                <a:solidFill>
                  <a:srgbClr val="C7313A"/>
                </a:solidFill>
                <a:hlinkClick r:id="rId8" action="ppaction://hlinksldjump"/>
              </a:rPr>
              <a:t>Adding final </a:t>
            </a:r>
            <a:r>
              <a:rPr lang="en-US" sz="2000" b="0">
                <a:solidFill>
                  <a:srgbClr val="C7313A"/>
                </a:solidFill>
                <a:hlinkClick r:id="rId8" action="ppaction://hlinksldjump"/>
              </a:rPr>
              <a:t>-s/-es</a:t>
            </a:r>
            <a:r>
              <a:rPr lang="en-US" sz="2000" b="0" i="0">
                <a:solidFill>
                  <a:srgbClr val="C7313A"/>
                </a:solidFill>
                <a:hlinkClick r:id="rId8" action="ppaction://hlinksldjump"/>
              </a:rPr>
              <a:t> to words that end in </a:t>
            </a:r>
            <a:r>
              <a:rPr lang="en-US" sz="2000" b="0">
                <a:solidFill>
                  <a:srgbClr val="C7313A"/>
                </a:solidFill>
                <a:hlinkClick r:id="rId8" action="ppaction://hlinksldjump"/>
              </a:rPr>
              <a:t>-y</a:t>
            </a:r>
            <a:endParaRPr lang="en-US" sz="2000" b="0">
              <a:solidFill>
                <a:srgbClr val="C7313A"/>
              </a:solidFill>
            </a:endParaRPr>
          </a:p>
          <a:p>
            <a:pPr eaLnBrk="1" hangingPunct="1"/>
            <a:r>
              <a:rPr lang="en-US" sz="2000" b="0" i="0">
                <a:solidFill>
                  <a:srgbClr val="C7313A"/>
                </a:solidFill>
              </a:rPr>
              <a:t>3-7	</a:t>
            </a:r>
            <a:r>
              <a:rPr lang="en-US" sz="2000" b="0" i="0">
                <a:solidFill>
                  <a:srgbClr val="C7313A"/>
                </a:solidFill>
                <a:hlinkClick r:id="rId9" action="ppaction://hlinksldjump"/>
              </a:rPr>
              <a:t>Irregular singular verbs: </a:t>
            </a:r>
            <a:r>
              <a:rPr lang="en-US" sz="2000" b="0">
                <a:solidFill>
                  <a:srgbClr val="C7313A"/>
                </a:solidFill>
                <a:hlinkClick r:id="rId9" action="ppaction://hlinksldjump"/>
              </a:rPr>
              <a:t>has</a:t>
            </a:r>
            <a:r>
              <a:rPr lang="en-US" sz="2000" b="0" i="0">
                <a:solidFill>
                  <a:srgbClr val="C7313A"/>
                </a:solidFill>
                <a:hlinkClick r:id="rId9" action="ppaction://hlinksldjump"/>
              </a:rPr>
              <a:t>, </a:t>
            </a:r>
            <a:r>
              <a:rPr lang="en-US" sz="2000" b="0">
                <a:solidFill>
                  <a:srgbClr val="C7313A"/>
                </a:solidFill>
                <a:hlinkClick r:id="rId9" action="ppaction://hlinksldjump"/>
              </a:rPr>
              <a:t>does</a:t>
            </a:r>
            <a:r>
              <a:rPr lang="en-US" sz="2000" b="0" i="0">
                <a:solidFill>
                  <a:srgbClr val="C7313A"/>
                </a:solidFill>
                <a:hlinkClick r:id="rId9" action="ppaction://hlinksldjump"/>
              </a:rPr>
              <a:t>, </a:t>
            </a:r>
            <a:r>
              <a:rPr lang="en-US" sz="2000" b="0">
                <a:solidFill>
                  <a:srgbClr val="C7313A"/>
                </a:solidFill>
                <a:hlinkClick r:id="rId9" action="ppaction://hlinksldjump"/>
              </a:rPr>
              <a:t>goes</a:t>
            </a:r>
            <a:endParaRPr lang="en-US" sz="2000" b="0">
              <a:solidFill>
                <a:srgbClr val="C7313A"/>
              </a:solidFill>
            </a:endParaRPr>
          </a:p>
          <a:p>
            <a:pPr eaLnBrk="1" hangingPunct="1"/>
            <a:r>
              <a:rPr lang="en-US" sz="2000" b="0" i="0">
                <a:solidFill>
                  <a:srgbClr val="C7313A"/>
                </a:solidFill>
              </a:rPr>
              <a:t>3-8	</a:t>
            </a:r>
            <a:r>
              <a:rPr lang="en-US" sz="2000" b="0" i="0">
                <a:solidFill>
                  <a:srgbClr val="C7313A"/>
                </a:solidFill>
                <a:hlinkClick r:id="rId10" action="ppaction://hlinksldjump"/>
              </a:rPr>
              <a:t>Spelling and pronunciation of final </a:t>
            </a:r>
            <a:r>
              <a:rPr lang="en-US" sz="2000" b="0">
                <a:solidFill>
                  <a:srgbClr val="C7313A"/>
                </a:solidFill>
                <a:hlinkClick r:id="rId10" action="ppaction://hlinksldjump"/>
              </a:rPr>
              <a:t>-s/-es</a:t>
            </a:r>
            <a:endParaRPr lang="en-US" sz="2000" b="0">
              <a:solidFill>
                <a:srgbClr val="C7313A"/>
              </a:solidFill>
            </a:endParaRPr>
          </a:p>
          <a:p>
            <a:pPr eaLnBrk="1" hangingPunct="1"/>
            <a:r>
              <a:rPr lang="en-US" sz="2000" b="0" i="0">
                <a:solidFill>
                  <a:srgbClr val="C7313A"/>
                </a:solidFill>
              </a:rPr>
              <a:t>3-9	</a:t>
            </a:r>
            <a:r>
              <a:rPr lang="en-US" sz="2000" b="0" i="0">
                <a:solidFill>
                  <a:srgbClr val="C7313A"/>
                </a:solidFill>
                <a:hlinkClick r:id="rId11" action="ppaction://hlinksldjump"/>
              </a:rPr>
              <a:t>The simple present: negative</a:t>
            </a:r>
            <a:endParaRPr lang="en-US" sz="2000" b="0" i="0">
              <a:solidFill>
                <a:srgbClr val="C7313A"/>
              </a:solidFill>
            </a:endParaRPr>
          </a:p>
          <a:p>
            <a:pPr eaLnBrk="1" hangingPunct="1"/>
            <a:r>
              <a:rPr lang="en-US" sz="2000" b="0" i="0">
                <a:solidFill>
                  <a:srgbClr val="C7313A"/>
                </a:solidFill>
              </a:rPr>
              <a:t>3-10      </a:t>
            </a:r>
            <a:r>
              <a:rPr lang="en-US" sz="2000" b="0" i="0">
                <a:solidFill>
                  <a:srgbClr val="C7313A"/>
                </a:solidFill>
                <a:hlinkClick r:id="rId12" action="ppaction://hlinksldjump"/>
              </a:rPr>
              <a:t>The simple present: yes/no questions</a:t>
            </a:r>
            <a:endParaRPr lang="en-US" sz="2000" b="0" i="0">
              <a:solidFill>
                <a:srgbClr val="C7313A"/>
              </a:solidFill>
            </a:endParaRPr>
          </a:p>
          <a:p>
            <a:pPr eaLnBrk="1" hangingPunct="1"/>
            <a:r>
              <a:rPr lang="en-US" sz="2000" b="0" i="0">
                <a:solidFill>
                  <a:srgbClr val="C7313A"/>
                </a:solidFill>
              </a:rPr>
              <a:t>3-11      </a:t>
            </a:r>
            <a:r>
              <a:rPr lang="en-US" sz="2000" b="0" i="0">
                <a:solidFill>
                  <a:srgbClr val="C7313A"/>
                </a:solidFill>
                <a:hlinkClick r:id="rId13" action="ppaction://hlinksldjump"/>
              </a:rPr>
              <a:t>The simple present: asking information questions with </a:t>
            </a:r>
            <a:r>
              <a:rPr lang="en-US" sz="2000" b="0">
                <a:solidFill>
                  <a:srgbClr val="C7313A"/>
                </a:solidFill>
                <a:hlinkClick r:id="rId13" action="ppaction://hlinksldjump"/>
              </a:rPr>
              <a:t>where</a:t>
            </a:r>
            <a:endParaRPr lang="en-US" sz="2000" b="0">
              <a:solidFill>
                <a:srgbClr val="C7313A"/>
              </a:solidFill>
            </a:endParaRPr>
          </a:p>
          <a:p>
            <a:pPr eaLnBrk="1" hangingPunct="1"/>
            <a:r>
              <a:rPr lang="en-US" sz="2000" b="0" i="0">
                <a:solidFill>
                  <a:srgbClr val="C7313A"/>
                </a:solidFill>
              </a:rPr>
              <a:t>3-12	</a:t>
            </a:r>
            <a:r>
              <a:rPr lang="en-US" sz="2000" b="0" i="0">
                <a:solidFill>
                  <a:srgbClr val="C7313A"/>
                </a:solidFill>
                <a:hlinkClick r:id="rId14" action="ppaction://hlinksldjump"/>
              </a:rPr>
              <a:t>The simple present: asking information questions with </a:t>
            </a:r>
            <a:r>
              <a:rPr lang="en-US" sz="2000" b="0">
                <a:solidFill>
                  <a:srgbClr val="C7313A"/>
                </a:solidFill>
                <a:hlinkClick r:id="rId14" action="ppaction://hlinksldjump"/>
              </a:rPr>
              <a:t>when… </a:t>
            </a:r>
            <a:r>
              <a:rPr lang="en-US" sz="2000" b="0">
                <a:solidFill>
                  <a:srgbClr val="C7313A"/>
                </a:solidFill>
              </a:rPr>
              <a:t>  </a:t>
            </a:r>
            <a:r>
              <a:rPr lang="en-US" sz="2000" b="0" i="0">
                <a:solidFill>
                  <a:srgbClr val="C7313A"/>
                </a:solidFill>
              </a:rPr>
              <a:t>3-13	</a:t>
            </a:r>
            <a:r>
              <a:rPr lang="en-US" sz="2000" b="0" i="0">
                <a:solidFill>
                  <a:srgbClr val="C7313A"/>
                </a:solidFill>
                <a:hlinkClick r:id="" action="ppaction://noaction"/>
              </a:rPr>
              <a:t>Summary: information questions with</a:t>
            </a:r>
            <a:r>
              <a:rPr lang="en-US" sz="2000" b="0">
                <a:solidFill>
                  <a:srgbClr val="C7313A"/>
                </a:solidFill>
                <a:hlinkClick r:id="" action="ppaction://noaction"/>
              </a:rPr>
              <a:t> be </a:t>
            </a:r>
            <a:r>
              <a:rPr lang="en-US" sz="2000" b="0" i="0">
                <a:solidFill>
                  <a:srgbClr val="C7313A"/>
                </a:solidFill>
                <a:hlinkClick r:id="" action="ppaction://noaction"/>
              </a:rPr>
              <a:t>and</a:t>
            </a:r>
            <a:r>
              <a:rPr lang="en-US" sz="2000" b="0">
                <a:solidFill>
                  <a:srgbClr val="C7313A"/>
                </a:solidFill>
                <a:hlinkClick r:id="" action="ppaction://noaction"/>
              </a:rPr>
              <a:t> do</a:t>
            </a:r>
            <a:endParaRPr lang="en-US" sz="2000" b="0" i="0">
              <a:solidFill>
                <a:srgbClr val="C7313A"/>
              </a:solidFill>
            </a:endParaRPr>
          </a:p>
        </p:txBody>
      </p:sp>
      <p:pic>
        <p:nvPicPr>
          <p:cNvPr id="5124" name="Picture 49" descr="Chapter_3_ copy 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000"/>
            <a:ext cx="31988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591477-3ED1-4FF3-B9AE-FCA948DEF3EE}" type="slidenum">
              <a:rPr lang="en-US" b="0" i="0" smtClean="0"/>
              <a:pPr eaLnBrk="1" hangingPunct="1"/>
              <a:t>20</a:t>
            </a:fld>
            <a:endParaRPr lang="en-US" b="0" i="0" smtClean="0"/>
          </a:p>
        </p:txBody>
      </p:sp>
      <p:sp>
        <p:nvSpPr>
          <p:cNvPr id="432154" name="AutoShape 26"/>
          <p:cNvSpPr>
            <a:spLocks noChangeArrowheads="1"/>
          </p:cNvSpPr>
          <p:nvPr/>
        </p:nvSpPr>
        <p:spPr bwMode="auto">
          <a:xfrm>
            <a:off x="6324600" y="2133600"/>
            <a:ext cx="2209800" cy="1828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3200">
              <a:solidFill>
                <a:srgbClr val="003366"/>
              </a:solidFill>
            </a:endParaRPr>
          </a:p>
        </p:txBody>
      </p:sp>
      <p:sp>
        <p:nvSpPr>
          <p:cNvPr id="432142" name="Rectangle 14"/>
          <p:cNvSpPr>
            <a:spLocks noChangeArrowheads="1"/>
          </p:cNvSpPr>
          <p:nvPr/>
        </p:nvSpPr>
        <p:spPr bwMode="auto">
          <a:xfrm>
            <a:off x="2444750" y="4827588"/>
            <a:ext cx="3094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0">
                <a:solidFill>
                  <a:srgbClr val="0000CC"/>
                </a:solidFill>
              </a:rPr>
              <a:t>every</a:t>
            </a:r>
            <a:r>
              <a:rPr lang="en-US" sz="4000">
                <a:solidFill>
                  <a:srgbClr val="0000CC"/>
                </a:solidFill>
              </a:rPr>
              <a:t> weeks</a:t>
            </a: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4479925" y="367823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pt-BR" sz="4400" b="0" i="0">
              <a:solidFill>
                <a:schemeClr val="tx2"/>
              </a:solidFill>
            </a:endParaRPr>
          </a:p>
        </p:txBody>
      </p:sp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255588" y="1474788"/>
            <a:ext cx="6203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0" i="0"/>
              <a:t>(e) I feed my dog </a:t>
            </a:r>
            <a:r>
              <a:rPr lang="en-US" sz="3200" b="0" i="0">
                <a:solidFill>
                  <a:srgbClr val="0000CC"/>
                </a:solidFill>
              </a:rPr>
              <a:t>every</a:t>
            </a:r>
            <a:r>
              <a:rPr lang="en-US" sz="3200">
                <a:solidFill>
                  <a:srgbClr val="0000CC"/>
                </a:solidFill>
              </a:rPr>
              <a:t> morning</a:t>
            </a:r>
            <a:r>
              <a:rPr lang="en-US" sz="3200" b="0" i="0"/>
              <a:t>.</a:t>
            </a:r>
          </a:p>
        </p:txBody>
      </p:sp>
      <p:sp>
        <p:nvSpPr>
          <p:cNvPr id="432134" name="Rectangle 6"/>
          <p:cNvSpPr>
            <a:spLocks noChangeArrowheads="1"/>
          </p:cNvSpPr>
          <p:nvPr/>
        </p:nvSpPr>
        <p:spPr bwMode="auto">
          <a:xfrm>
            <a:off x="304800" y="2374900"/>
            <a:ext cx="575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i="0"/>
              <a:t>     </a:t>
            </a:r>
            <a:r>
              <a:rPr lang="en-US" sz="3200" b="0" i="0"/>
              <a:t>I ride my horse</a:t>
            </a:r>
            <a:r>
              <a:rPr lang="en-US" sz="3200" i="0"/>
              <a:t> </a:t>
            </a:r>
            <a:r>
              <a:rPr lang="en-US" sz="3200" b="0" i="0">
                <a:solidFill>
                  <a:srgbClr val="0000CC"/>
                </a:solidFill>
              </a:rPr>
              <a:t>every</a:t>
            </a:r>
            <a:r>
              <a:rPr lang="en-US" sz="3200">
                <a:solidFill>
                  <a:srgbClr val="0000CC"/>
                </a:solidFill>
              </a:rPr>
              <a:t> week</a:t>
            </a:r>
            <a:r>
              <a:rPr lang="en-US" sz="3200" b="0" i="0"/>
              <a:t>.</a:t>
            </a:r>
          </a:p>
        </p:txBody>
      </p:sp>
      <p:sp>
        <p:nvSpPr>
          <p:cNvPr id="432135" name="Rectangle 7"/>
          <p:cNvSpPr>
            <a:spLocks noChangeArrowheads="1"/>
          </p:cNvSpPr>
          <p:nvPr/>
        </p:nvSpPr>
        <p:spPr bwMode="auto">
          <a:xfrm>
            <a:off x="396875" y="3278188"/>
            <a:ext cx="5303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i="0"/>
              <a:t>    </a:t>
            </a:r>
            <a:r>
              <a:rPr lang="en-US" sz="3200" b="0" i="0"/>
              <a:t>I wash my car</a:t>
            </a:r>
            <a:r>
              <a:rPr lang="en-US" sz="3200" i="0"/>
              <a:t> </a:t>
            </a:r>
            <a:r>
              <a:rPr lang="en-US" sz="3200" b="0" i="0">
                <a:solidFill>
                  <a:srgbClr val="0000CC"/>
                </a:solidFill>
              </a:rPr>
              <a:t>every</a:t>
            </a:r>
            <a:r>
              <a:rPr lang="en-US" sz="3200">
                <a:solidFill>
                  <a:srgbClr val="0000CC"/>
                </a:solidFill>
              </a:rPr>
              <a:t> year</a:t>
            </a:r>
            <a:r>
              <a:rPr lang="en-US" sz="3200" b="0" i="0"/>
              <a:t>.</a:t>
            </a:r>
          </a:p>
        </p:txBody>
      </p:sp>
      <p:sp>
        <p:nvSpPr>
          <p:cNvPr id="432141" name="Rectangle 13"/>
          <p:cNvSpPr>
            <a:spLocks noChangeArrowheads="1"/>
          </p:cNvSpPr>
          <p:nvPr/>
        </p:nvSpPr>
        <p:spPr bwMode="auto">
          <a:xfrm>
            <a:off x="6629400" y="2255838"/>
            <a:ext cx="17176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0">
                <a:solidFill>
                  <a:srgbClr val="0000CC"/>
                </a:solidFill>
              </a:rPr>
              <a:t>Every</a:t>
            </a:r>
            <a:r>
              <a:rPr lang="en-US" sz="3200" b="0" i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3200" b="0" i="0">
                <a:solidFill>
                  <a:schemeClr val="tx2"/>
                </a:solidFill>
              </a:rPr>
              <a:t>is </a:t>
            </a:r>
          </a:p>
          <a:p>
            <a:pPr algn="ctr"/>
            <a:r>
              <a:rPr lang="en-US" sz="3200" b="0" i="0">
                <a:solidFill>
                  <a:schemeClr val="tx2"/>
                </a:solidFill>
              </a:rPr>
              <a:t>singular.</a:t>
            </a:r>
          </a:p>
        </p:txBody>
      </p:sp>
      <p:sp>
        <p:nvSpPr>
          <p:cNvPr id="432147" name="Rectangle 19"/>
          <p:cNvSpPr>
            <a:spLocks noChangeArrowheads="1"/>
          </p:cNvSpPr>
          <p:nvPr/>
        </p:nvSpPr>
        <p:spPr bwMode="auto">
          <a:xfrm>
            <a:off x="2590800" y="4191000"/>
            <a:ext cx="230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i="0">
                <a:solidFill>
                  <a:srgbClr val="FF0000"/>
                </a:solidFill>
              </a:rPr>
              <a:t>Correct?</a:t>
            </a:r>
          </a:p>
        </p:txBody>
      </p:sp>
      <p:sp>
        <p:nvSpPr>
          <p:cNvPr id="432148" name="Rectangle 20"/>
          <p:cNvSpPr>
            <a:spLocks noChangeArrowheads="1"/>
          </p:cNvSpPr>
          <p:nvPr/>
        </p:nvSpPr>
        <p:spPr bwMode="auto">
          <a:xfrm>
            <a:off x="4876800" y="4191000"/>
            <a:ext cx="803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i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3564" name="Text Box 21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3-3  OTHER FREQUENCY EXPRESSIONS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432153" name="AutoShape 25"/>
          <p:cNvSpPr>
            <a:spLocks noChangeArrowheads="1"/>
          </p:cNvSpPr>
          <p:nvPr/>
        </p:nvSpPr>
        <p:spPr bwMode="auto">
          <a:xfrm>
            <a:off x="4953000" y="4876800"/>
            <a:ext cx="609600" cy="685800"/>
          </a:xfrm>
          <a:custGeom>
            <a:avLst/>
            <a:gdLst>
              <a:gd name="T0" fmla="*/ 8602134 w 21600"/>
              <a:gd name="T1" fmla="*/ 0 h 21600"/>
              <a:gd name="T2" fmla="*/ 2519313 w 21600"/>
              <a:gd name="T3" fmla="*/ 3188494 h 21600"/>
              <a:gd name="T4" fmla="*/ 0 w 21600"/>
              <a:gd name="T5" fmla="*/ 10887075 h 21600"/>
              <a:gd name="T6" fmla="*/ 2519313 w 21600"/>
              <a:gd name="T7" fmla="*/ 18585657 h 21600"/>
              <a:gd name="T8" fmla="*/ 8602134 w 21600"/>
              <a:gd name="T9" fmla="*/ 21774150 h 21600"/>
              <a:gd name="T10" fmla="*/ 14684952 w 21600"/>
              <a:gd name="T11" fmla="*/ 18585657 h 21600"/>
              <a:gd name="T12" fmla="*/ 17204267 w 21600"/>
              <a:gd name="T13" fmla="*/ 10887075 h 21600"/>
              <a:gd name="T14" fmla="*/ 14684952 w 21600"/>
              <a:gd name="T15" fmla="*/ 318849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54" grpId="0" animBg="1"/>
      <p:bldP spid="432142" grpId="0"/>
      <p:bldP spid="432133" grpId="0"/>
      <p:bldP spid="432134" grpId="0"/>
      <p:bldP spid="432135" grpId="0"/>
      <p:bldP spid="432141" grpId="0"/>
      <p:bldP spid="432147" grpId="0"/>
      <p:bldP spid="432148" grpId="0"/>
      <p:bldP spid="4321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7ED8B4-681B-4E00-B9B7-051A7B7D585B}" type="slidenum">
              <a:rPr lang="en-US" b="0" i="0" smtClean="0"/>
              <a:pPr eaLnBrk="1" hangingPunct="1"/>
              <a:t>21</a:t>
            </a:fld>
            <a:endParaRPr lang="en-US" b="0" i="0" smtClean="0"/>
          </a:p>
        </p:txBody>
      </p:sp>
      <p:pic>
        <p:nvPicPr>
          <p:cNvPr id="24579" name="Picture 1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810000" cy="3090863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AutoShape 7"/>
          <p:cNvSpPr>
            <a:spLocks noChangeArrowheads="1"/>
          </p:cNvSpPr>
          <p:nvPr/>
        </p:nvSpPr>
        <p:spPr bwMode="auto">
          <a:xfrm>
            <a:off x="5791200" y="1752600"/>
            <a:ext cx="2286000" cy="1066800"/>
          </a:xfrm>
          <a:prstGeom prst="wedgeRoundRectCallout">
            <a:avLst>
              <a:gd name="adj1" fmla="val -45556"/>
              <a:gd name="adj2" fmla="val 119644"/>
              <a:gd name="adj3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200"/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914400" y="1219200"/>
            <a:ext cx="2438400" cy="2057400"/>
          </a:xfrm>
          <a:prstGeom prst="wedgeRoundRectCallout">
            <a:avLst>
              <a:gd name="adj1" fmla="val 24611"/>
              <a:gd name="adj2" fmla="val 69523"/>
              <a:gd name="adj3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 i="0"/>
              <a:t>How often do you drink coffee?</a:t>
            </a:r>
          </a:p>
        </p:txBody>
      </p:sp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3-3  Let’s Practice</a:t>
            </a:r>
          </a:p>
        </p:txBody>
      </p:sp>
      <p:sp>
        <p:nvSpPr>
          <p:cNvPr id="24583" name="Rectangle 15"/>
          <p:cNvSpPr>
            <a:spLocks noChangeArrowheads="1"/>
          </p:cNvSpPr>
          <p:nvPr/>
        </p:nvSpPr>
        <p:spPr bwMode="auto">
          <a:xfrm>
            <a:off x="6019800" y="1752600"/>
            <a:ext cx="1762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/>
              <a:t>Every </a:t>
            </a:r>
          </a:p>
          <a:p>
            <a:r>
              <a:rPr lang="en-US" sz="3200" b="0" i="0"/>
              <a:t>morning.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44641B-2FFE-4A19-BB0F-52E3FF4ACB86}" type="slidenum">
              <a:rPr lang="en-US" b="0" i="0" smtClean="0"/>
              <a:pPr eaLnBrk="1" hangingPunct="1"/>
              <a:t>22</a:t>
            </a:fld>
            <a:endParaRPr lang="en-US" b="0" i="0" smtClean="0"/>
          </a:p>
        </p:txBody>
      </p:sp>
      <p:pic>
        <p:nvPicPr>
          <p:cNvPr id="25603" name="Picture 1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3810000" cy="3090863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AutoShape 6"/>
          <p:cNvSpPr>
            <a:spLocks noChangeArrowheads="1"/>
          </p:cNvSpPr>
          <p:nvPr/>
        </p:nvSpPr>
        <p:spPr bwMode="auto">
          <a:xfrm>
            <a:off x="457200" y="1295400"/>
            <a:ext cx="3124200" cy="1752600"/>
          </a:xfrm>
          <a:prstGeom prst="wedgeRoundRectCallout">
            <a:avLst>
              <a:gd name="adj1" fmla="val 28403"/>
              <a:gd name="adj2" fmla="val 73278"/>
              <a:gd name="adj3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 i="0"/>
              <a:t>So you</a:t>
            </a:r>
          </a:p>
          <a:p>
            <a:pPr algn="ctr"/>
            <a:r>
              <a:rPr lang="en-US" sz="3200" b="0" i="0"/>
              <a:t> </a:t>
            </a:r>
          </a:p>
          <a:p>
            <a:pPr algn="ctr"/>
            <a:r>
              <a:rPr lang="en-US" sz="3200" b="0" i="0"/>
              <a:t>drink coffee?</a:t>
            </a: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1066800" y="1981200"/>
            <a:ext cx="1905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1339850" y="1905000"/>
            <a:ext cx="1425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0" i="0"/>
              <a:t>always</a:t>
            </a:r>
          </a:p>
        </p:txBody>
      </p:sp>
      <p:sp>
        <p:nvSpPr>
          <p:cNvPr id="25607" name="AutoShape 5"/>
          <p:cNvSpPr>
            <a:spLocks noChangeArrowheads="1"/>
          </p:cNvSpPr>
          <p:nvPr/>
        </p:nvSpPr>
        <p:spPr bwMode="auto">
          <a:xfrm>
            <a:off x="3962400" y="1981200"/>
            <a:ext cx="1295400" cy="533400"/>
          </a:xfrm>
          <a:prstGeom prst="wedgeRoundRectCallout">
            <a:avLst>
              <a:gd name="adj1" fmla="val 54778"/>
              <a:gd name="adj2" fmla="val 215773"/>
              <a:gd name="adj3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/>
          </a:p>
          <a:p>
            <a:pPr algn="ctr"/>
            <a:r>
              <a:rPr lang="en-US" sz="3200" b="0" i="0"/>
              <a:t>Yes.</a:t>
            </a:r>
          </a:p>
          <a:p>
            <a:pPr algn="ctr"/>
            <a:endParaRPr lang="en-US" sz="3200"/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3-3  Let’s Practice</a:t>
            </a:r>
          </a:p>
        </p:txBody>
      </p:sp>
      <p:sp>
        <p:nvSpPr>
          <p:cNvPr id="25609" name="AutoShape 15"/>
          <p:cNvSpPr>
            <a:spLocks noChangeArrowheads="1"/>
          </p:cNvSpPr>
          <p:nvPr/>
        </p:nvSpPr>
        <p:spPr bwMode="auto">
          <a:xfrm>
            <a:off x="6553200" y="1371600"/>
            <a:ext cx="2133600" cy="3124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i="0"/>
              <a:t>  </a:t>
            </a:r>
            <a:r>
              <a:rPr lang="en-US" sz="2800" b="0" i="0"/>
              <a:t>always </a:t>
            </a:r>
          </a:p>
          <a:p>
            <a:pPr algn="ctr"/>
            <a:r>
              <a:rPr lang="en-US" sz="2800" b="0" i="0"/>
              <a:t>usually</a:t>
            </a:r>
          </a:p>
          <a:p>
            <a:pPr algn="ctr"/>
            <a:r>
              <a:rPr lang="en-US" sz="2800" b="0" i="0"/>
              <a:t>often </a:t>
            </a:r>
          </a:p>
          <a:p>
            <a:pPr algn="ctr"/>
            <a:r>
              <a:rPr lang="en-US" sz="2800" b="0" i="0"/>
              <a:t>    sometimes   </a:t>
            </a:r>
          </a:p>
          <a:p>
            <a:pPr algn="ctr"/>
            <a:r>
              <a:rPr lang="en-US" sz="2800" b="0" i="0"/>
              <a:t> seldom</a:t>
            </a:r>
          </a:p>
          <a:p>
            <a:pPr algn="ctr"/>
            <a:r>
              <a:rPr lang="en-US" sz="2800" b="0" i="0"/>
              <a:t>rarely</a:t>
            </a:r>
          </a:p>
          <a:p>
            <a:pPr algn="ctr"/>
            <a:r>
              <a:rPr lang="en-US" sz="2800" b="0" i="0"/>
              <a:t>   never</a:t>
            </a:r>
            <a:r>
              <a:rPr lang="en-US" sz="3200" i="0"/>
              <a:t>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55108F-BE8B-41D6-A8F6-C3FF95C9F50A}" type="slidenum">
              <a:rPr lang="en-US" b="0" i="0" smtClean="0"/>
              <a:pPr eaLnBrk="1" hangingPunct="1"/>
              <a:t>23</a:t>
            </a:fld>
            <a:endParaRPr lang="en-US" b="0" i="0" smtClean="0"/>
          </a:p>
        </p:txBody>
      </p:sp>
      <p:pic>
        <p:nvPicPr>
          <p:cNvPr id="26627" name="Picture 1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62350"/>
            <a:ext cx="3810000" cy="3090863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3505200" y="1143000"/>
            <a:ext cx="2895600" cy="1828800"/>
          </a:xfrm>
          <a:prstGeom prst="wedgeRoundRectCallout">
            <a:avLst>
              <a:gd name="adj1" fmla="val 9046"/>
              <a:gd name="adj2" fmla="val 79861"/>
              <a:gd name="adj3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/>
          </a:p>
          <a:p>
            <a:pPr algn="ctr"/>
            <a:endParaRPr lang="en-US" sz="500"/>
          </a:p>
          <a:p>
            <a:pPr algn="ctr"/>
            <a:r>
              <a:rPr lang="en-US" sz="3200" b="0" i="0"/>
              <a:t>I know. She </a:t>
            </a:r>
          </a:p>
          <a:p>
            <a:pPr algn="ctr"/>
            <a:r>
              <a:rPr lang="en-US" sz="3200" b="0" i="0"/>
              <a:t>           drinks coffee.</a:t>
            </a:r>
          </a:p>
          <a:p>
            <a:pPr algn="ctr"/>
            <a:endParaRPr lang="en-US" sz="3200" b="0" i="0"/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auto">
          <a:xfrm>
            <a:off x="3657600" y="1905000"/>
            <a:ext cx="1143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93898" name="Rectangle 10"/>
          <p:cNvSpPr>
            <a:spLocks noChangeArrowheads="1"/>
          </p:cNvSpPr>
          <p:nvPr/>
        </p:nvSpPr>
        <p:spPr bwMode="auto">
          <a:xfrm>
            <a:off x="3614738" y="1828800"/>
            <a:ext cx="1198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0" i="0"/>
              <a:t>never</a:t>
            </a:r>
          </a:p>
        </p:txBody>
      </p:sp>
      <p:sp>
        <p:nvSpPr>
          <p:cNvPr id="26631" name="AutoShape 6"/>
          <p:cNvSpPr>
            <a:spLocks noChangeArrowheads="1"/>
          </p:cNvSpPr>
          <p:nvPr/>
        </p:nvSpPr>
        <p:spPr bwMode="auto">
          <a:xfrm>
            <a:off x="152400" y="1447800"/>
            <a:ext cx="2819400" cy="1447800"/>
          </a:xfrm>
          <a:prstGeom prst="wedgeRoundRectCallout">
            <a:avLst>
              <a:gd name="adj1" fmla="val 33727"/>
              <a:gd name="adj2" fmla="val 102083"/>
              <a:gd name="adj3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 i="0"/>
              <a:t>Mei doesn’t drink coffee.</a:t>
            </a:r>
          </a:p>
        </p:txBody>
      </p:sp>
      <p:sp>
        <p:nvSpPr>
          <p:cNvPr id="26632" name="Text Box 1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3-3  Let’s Practice</a:t>
            </a:r>
          </a:p>
        </p:txBody>
      </p:sp>
      <p:sp>
        <p:nvSpPr>
          <p:cNvPr id="26633" name="AutoShape 18"/>
          <p:cNvSpPr>
            <a:spLocks noChangeArrowheads="1"/>
          </p:cNvSpPr>
          <p:nvPr/>
        </p:nvSpPr>
        <p:spPr bwMode="auto">
          <a:xfrm>
            <a:off x="6705600" y="2209800"/>
            <a:ext cx="2133600" cy="3276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i="0"/>
              <a:t>   </a:t>
            </a:r>
            <a:r>
              <a:rPr lang="en-US" sz="2800" b="0" i="0"/>
              <a:t>always </a:t>
            </a:r>
          </a:p>
          <a:p>
            <a:pPr algn="ctr"/>
            <a:r>
              <a:rPr lang="en-US" sz="2800" b="0" i="0"/>
              <a:t>usually</a:t>
            </a:r>
          </a:p>
          <a:p>
            <a:pPr algn="ctr"/>
            <a:r>
              <a:rPr lang="en-US" sz="2800" b="0" i="0"/>
              <a:t>often </a:t>
            </a:r>
          </a:p>
          <a:p>
            <a:pPr algn="ctr"/>
            <a:r>
              <a:rPr lang="en-US" sz="2800" b="0" i="0"/>
              <a:t>    sometimes   </a:t>
            </a:r>
          </a:p>
          <a:p>
            <a:pPr algn="ctr"/>
            <a:r>
              <a:rPr lang="en-US" sz="2800" b="0" i="0"/>
              <a:t> seldom</a:t>
            </a:r>
          </a:p>
          <a:p>
            <a:pPr algn="ctr"/>
            <a:r>
              <a:rPr lang="en-US" sz="2800" b="0" i="0"/>
              <a:t>rarely</a:t>
            </a:r>
          </a:p>
          <a:p>
            <a:pPr algn="ctr"/>
            <a:r>
              <a:rPr lang="en-US" sz="2800" b="0" i="0"/>
              <a:t>   never</a:t>
            </a:r>
            <a:r>
              <a:rPr lang="en-US" sz="3200" i="0"/>
              <a:t>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B764CB-751B-493A-91BE-A23100427F67}" type="slidenum">
              <a:rPr lang="en-US" b="0" i="0" smtClean="0"/>
              <a:pPr eaLnBrk="1" hangingPunct="1"/>
              <a:t>24</a:t>
            </a:fld>
            <a:endParaRPr lang="en-US" b="0" i="0" smtClean="0"/>
          </a:p>
        </p:txBody>
      </p:sp>
      <p:pic>
        <p:nvPicPr>
          <p:cNvPr id="27651" name="Picture 1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4419600" cy="2738438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5562600" y="1295400"/>
            <a:ext cx="3048000" cy="1828800"/>
          </a:xfrm>
          <a:prstGeom prst="wedgeRoundRectCallout">
            <a:avLst>
              <a:gd name="adj1" fmla="val -38435"/>
              <a:gd name="adj2" fmla="val 111894"/>
              <a:gd name="adj3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/>
          </a:p>
          <a:p>
            <a:pPr algn="ctr"/>
            <a:r>
              <a:rPr lang="en-US" sz="3200" b="0" i="0"/>
              <a:t>No. He walks five or six days a week</a:t>
            </a:r>
            <a:r>
              <a:rPr lang="en-US" sz="3200" b="0"/>
              <a:t>.</a:t>
            </a:r>
          </a:p>
          <a:p>
            <a:pPr algn="ctr"/>
            <a:endParaRPr lang="en-US" sz="3200"/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838200" y="1295400"/>
            <a:ext cx="3581400" cy="1828800"/>
          </a:xfrm>
          <a:prstGeom prst="wedgeRoundRectCallout">
            <a:avLst>
              <a:gd name="adj1" fmla="val 25884"/>
              <a:gd name="adj2" fmla="val 86287"/>
              <a:gd name="adj3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 i="0"/>
              <a:t>Does Dr. Aboud take a walk every day?</a:t>
            </a:r>
          </a:p>
        </p:txBody>
      </p:sp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3-3  Let’s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7FF1E5-9AEC-42AB-ACA1-02E3A9ACD38A}" type="slidenum">
              <a:rPr lang="en-US" b="0" i="0" smtClean="0"/>
              <a:pPr eaLnBrk="1" hangingPunct="1"/>
              <a:t>25</a:t>
            </a:fld>
            <a:endParaRPr lang="en-US" b="0" i="0" smtClean="0"/>
          </a:p>
        </p:txBody>
      </p:sp>
      <p:pic>
        <p:nvPicPr>
          <p:cNvPr id="28675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4343400" cy="2690813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5181600" y="1295400"/>
            <a:ext cx="3048000" cy="1676400"/>
          </a:xfrm>
          <a:prstGeom prst="wedgeRoundRectCallout">
            <a:avLst>
              <a:gd name="adj1" fmla="val -43019"/>
              <a:gd name="adj2" fmla="val 128884"/>
              <a:gd name="adj3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/>
          </a:p>
          <a:p>
            <a:pPr algn="ctr"/>
            <a:r>
              <a:rPr lang="en-US" sz="3200" b="0" i="0"/>
              <a:t>Yes, he </a:t>
            </a:r>
          </a:p>
          <a:p>
            <a:pPr algn="ctr"/>
            <a:endParaRPr lang="en-US" sz="3200" b="0" i="0"/>
          </a:p>
          <a:p>
            <a:pPr algn="ctr"/>
            <a:r>
              <a:rPr lang="en-US" sz="3200" b="0" i="0"/>
              <a:t>takes a walk.</a:t>
            </a:r>
          </a:p>
          <a:p>
            <a:pPr algn="ctr"/>
            <a:endParaRPr lang="en-US" sz="3200" i="0"/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>
            <a:off x="914400" y="1371600"/>
            <a:ext cx="3124200" cy="1600200"/>
          </a:xfrm>
          <a:prstGeom prst="wedgeRoundRectCallout">
            <a:avLst>
              <a:gd name="adj1" fmla="val 20069"/>
              <a:gd name="adj2" fmla="val 96231"/>
              <a:gd name="adj3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 i="0"/>
              <a:t>Five or six times </a:t>
            </a:r>
          </a:p>
          <a:p>
            <a:pPr algn="ctr"/>
            <a:r>
              <a:rPr lang="en-US" sz="3200" b="0" i="0"/>
              <a:t>a week?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3-3  Let’s Practice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715000" y="1981200"/>
            <a:ext cx="1981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83689" name="Rectangle 9"/>
          <p:cNvSpPr>
            <a:spLocks noChangeArrowheads="1"/>
          </p:cNvSpPr>
          <p:nvPr/>
        </p:nvSpPr>
        <p:spPr bwMode="auto">
          <a:xfrm>
            <a:off x="6172200" y="1905000"/>
            <a:ext cx="1085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/>
              <a:t>often</a:t>
            </a:r>
          </a:p>
        </p:txBody>
      </p:sp>
      <p:sp>
        <p:nvSpPr>
          <p:cNvPr id="28681" name="AutoShape 10"/>
          <p:cNvSpPr>
            <a:spLocks noChangeArrowheads="1"/>
          </p:cNvSpPr>
          <p:nvPr/>
        </p:nvSpPr>
        <p:spPr bwMode="auto">
          <a:xfrm>
            <a:off x="6400800" y="3200400"/>
            <a:ext cx="2133600" cy="3124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0" i="0"/>
              <a:t>always</a:t>
            </a:r>
          </a:p>
          <a:p>
            <a:pPr algn="ctr"/>
            <a:r>
              <a:rPr lang="en-US" sz="2800" b="0" i="0"/>
              <a:t>usually </a:t>
            </a:r>
          </a:p>
          <a:p>
            <a:pPr algn="ctr"/>
            <a:r>
              <a:rPr lang="en-US" sz="2800" b="0" i="0"/>
              <a:t>often </a:t>
            </a:r>
          </a:p>
          <a:p>
            <a:pPr algn="ctr"/>
            <a:r>
              <a:rPr lang="en-US" sz="2800" b="0" i="0"/>
              <a:t>    sometimes   </a:t>
            </a:r>
          </a:p>
          <a:p>
            <a:pPr algn="ctr"/>
            <a:r>
              <a:rPr lang="en-US" sz="2800" b="0" i="0"/>
              <a:t> seldom</a:t>
            </a:r>
          </a:p>
          <a:p>
            <a:pPr algn="ctr"/>
            <a:r>
              <a:rPr lang="en-US" sz="2800" b="0" i="0"/>
              <a:t>rarely</a:t>
            </a:r>
          </a:p>
          <a:p>
            <a:pPr algn="ctr"/>
            <a:r>
              <a:rPr lang="en-US" sz="2800" b="0" i="0"/>
              <a:t>        never</a:t>
            </a:r>
            <a:r>
              <a:rPr lang="en-US" sz="2800" i="0"/>
              <a:t>     </a:t>
            </a:r>
            <a:r>
              <a:rPr lang="en-US" sz="3200" i="0"/>
              <a:t>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B072DE-4E77-4CDB-B607-E25546521A38}" type="slidenum">
              <a:rPr lang="en-US" b="0" i="0" smtClean="0"/>
              <a:pPr eaLnBrk="1" hangingPunct="1"/>
              <a:t>26</a:t>
            </a:fld>
            <a:endParaRPr lang="en-US" b="0" i="0" smtClean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2487613"/>
            <a:ext cx="3581400" cy="1431925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0" i="0">
                <a:latin typeface="Comic Sans MS" pitchFamily="66" charset="0"/>
              </a:rPr>
              <a:t>Jeff is </a:t>
            </a:r>
          </a:p>
          <a:p>
            <a:pPr algn="ctr" eaLnBrk="1" hangingPunct="1"/>
            <a:r>
              <a:rPr lang="en-US" sz="4400" b="0" i="0">
                <a:latin typeface="Comic Sans MS" pitchFamily="66" charset="0"/>
              </a:rPr>
              <a:t>always dirty.</a:t>
            </a:r>
          </a:p>
        </p:txBody>
      </p:sp>
      <p:pic>
        <p:nvPicPr>
          <p:cNvPr id="29700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3757613" cy="51054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3-4  USING FREQUENCY ADVERBS WITH </a:t>
            </a:r>
            <a:r>
              <a:rPr lang="en-US" sz="2000" b="0">
                <a:solidFill>
                  <a:schemeClr val="bg1"/>
                </a:solidFill>
              </a:rPr>
              <a:t>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E054E5-3C4F-4E90-9217-2E1AD5C65FD8}" type="slidenum">
              <a:rPr lang="en-US" b="0" i="0" smtClean="0"/>
              <a:pPr eaLnBrk="1" hangingPunct="1"/>
              <a:t>27</a:t>
            </a:fld>
            <a:endParaRPr lang="en-US" b="0" i="0" smtClean="0"/>
          </a:p>
        </p:txBody>
      </p:sp>
      <p:sp>
        <p:nvSpPr>
          <p:cNvPr id="434209" name="AutoShape 33"/>
          <p:cNvSpPr>
            <a:spLocks noChangeArrowheads="1"/>
          </p:cNvSpPr>
          <p:nvPr/>
        </p:nvSpPr>
        <p:spPr bwMode="auto">
          <a:xfrm>
            <a:off x="2057400" y="3810000"/>
            <a:ext cx="5181600" cy="2590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434195" name="Text Box 19"/>
          <p:cNvSpPr txBox="1">
            <a:spLocks noChangeArrowheads="1"/>
          </p:cNvSpPr>
          <p:nvPr/>
        </p:nvSpPr>
        <p:spPr bwMode="auto">
          <a:xfrm>
            <a:off x="4946650" y="2590800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800080"/>
                </a:solidFill>
              </a:rPr>
              <a:t>usually</a:t>
            </a:r>
          </a:p>
        </p:txBody>
      </p:sp>
      <p:sp>
        <p:nvSpPr>
          <p:cNvPr id="434196" name="Text Box 20"/>
          <p:cNvSpPr txBox="1">
            <a:spLocks noChangeArrowheads="1"/>
          </p:cNvSpPr>
          <p:nvPr/>
        </p:nvSpPr>
        <p:spPr bwMode="auto">
          <a:xfrm>
            <a:off x="5175250" y="2590800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800080"/>
                </a:solidFill>
              </a:rPr>
              <a:t>often</a:t>
            </a:r>
          </a:p>
        </p:txBody>
      </p:sp>
      <p:sp>
        <p:nvSpPr>
          <p:cNvPr id="434197" name="Text Box 21"/>
          <p:cNvSpPr txBox="1">
            <a:spLocks noChangeArrowheads="1"/>
          </p:cNvSpPr>
          <p:nvPr/>
        </p:nvSpPr>
        <p:spPr bwMode="auto">
          <a:xfrm>
            <a:off x="4724400" y="2617788"/>
            <a:ext cx="257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800080"/>
                </a:solidFill>
              </a:rPr>
              <a:t>sometimes</a:t>
            </a:r>
          </a:p>
        </p:txBody>
      </p:sp>
      <p:sp>
        <p:nvSpPr>
          <p:cNvPr id="434198" name="Text Box 22"/>
          <p:cNvSpPr txBox="1">
            <a:spLocks noChangeArrowheads="1"/>
          </p:cNvSpPr>
          <p:nvPr/>
        </p:nvSpPr>
        <p:spPr bwMode="auto">
          <a:xfrm>
            <a:off x="4953000" y="2559050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800080"/>
                </a:solidFill>
              </a:rPr>
              <a:t>seldom</a:t>
            </a:r>
          </a:p>
        </p:txBody>
      </p:sp>
      <p:sp>
        <p:nvSpPr>
          <p:cNvPr id="434199" name="Text Box 23"/>
          <p:cNvSpPr txBox="1">
            <a:spLocks noChangeArrowheads="1"/>
          </p:cNvSpPr>
          <p:nvPr/>
        </p:nvSpPr>
        <p:spPr bwMode="auto">
          <a:xfrm>
            <a:off x="5181600" y="2590800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800080"/>
                </a:solidFill>
              </a:rPr>
              <a:t>rarely</a:t>
            </a:r>
          </a:p>
        </p:txBody>
      </p:sp>
      <p:sp>
        <p:nvSpPr>
          <p:cNvPr id="434200" name="Text Box 24"/>
          <p:cNvSpPr txBox="1">
            <a:spLocks noChangeArrowheads="1"/>
          </p:cNvSpPr>
          <p:nvPr/>
        </p:nvSpPr>
        <p:spPr bwMode="auto">
          <a:xfrm>
            <a:off x="5105400" y="2590800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800080"/>
                </a:solidFill>
              </a:rPr>
              <a:t>never</a:t>
            </a:r>
          </a:p>
        </p:txBody>
      </p:sp>
      <p:sp>
        <p:nvSpPr>
          <p:cNvPr id="30730" name="Rectangle 8"/>
          <p:cNvSpPr>
            <a:spLocks noChangeArrowheads="1"/>
          </p:cNvSpPr>
          <p:nvPr/>
        </p:nvSpPr>
        <p:spPr bwMode="auto">
          <a:xfrm>
            <a:off x="6324600" y="2590800"/>
            <a:ext cx="206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0" i="0"/>
              <a:t>       dirty</a:t>
            </a:r>
            <a:r>
              <a:rPr lang="en-US" sz="3600" b="0"/>
              <a:t>.</a:t>
            </a:r>
            <a:endParaRPr lang="en-US" sz="3600" b="0" i="0"/>
          </a:p>
        </p:txBody>
      </p:sp>
      <p:sp>
        <p:nvSpPr>
          <p:cNvPr id="30731" name="Text Box 5"/>
          <p:cNvSpPr txBox="1">
            <a:spLocks noChangeArrowheads="1"/>
          </p:cNvSpPr>
          <p:nvPr/>
        </p:nvSpPr>
        <p:spPr bwMode="auto">
          <a:xfrm>
            <a:off x="635000" y="2628900"/>
            <a:ext cx="393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 i="0"/>
              <a:t>  </a:t>
            </a:r>
            <a:r>
              <a:rPr lang="en-US" sz="3600" b="0" i="0"/>
              <a:t>Jeff      +</a:t>
            </a:r>
            <a:r>
              <a:rPr lang="en-US" sz="3600" i="0"/>
              <a:t>      </a:t>
            </a:r>
            <a:r>
              <a:rPr lang="en-US" sz="3600">
                <a:solidFill>
                  <a:srgbClr val="006600"/>
                </a:solidFill>
              </a:rPr>
              <a:t>is</a:t>
            </a:r>
            <a:r>
              <a:rPr lang="en-US" sz="3600" i="0"/>
              <a:t>   </a:t>
            </a:r>
            <a:r>
              <a:rPr lang="en-US" sz="3600" b="0" i="0"/>
              <a:t>+</a:t>
            </a:r>
            <a:endParaRPr lang="en-US" sz="3600" b="0" i="0">
              <a:solidFill>
                <a:schemeClr val="tx2"/>
              </a:solidFill>
            </a:endParaRPr>
          </a:p>
        </p:txBody>
      </p:sp>
      <p:sp>
        <p:nvSpPr>
          <p:cNvPr id="30732" name="Text Box 7"/>
          <p:cNvSpPr txBox="1">
            <a:spLocks noChangeArrowheads="1"/>
          </p:cNvSpPr>
          <p:nvPr/>
        </p:nvSpPr>
        <p:spPr bwMode="auto">
          <a:xfrm>
            <a:off x="363538" y="1600200"/>
            <a:ext cx="87804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 i="0"/>
              <a:t> </a:t>
            </a:r>
            <a:r>
              <a:rPr lang="en-US" sz="3200" b="0" i="0"/>
              <a:t>SUBJECT    +   </a:t>
            </a:r>
            <a:r>
              <a:rPr lang="en-US" sz="3200">
                <a:solidFill>
                  <a:srgbClr val="006600"/>
                </a:solidFill>
              </a:rPr>
              <a:t>BE</a:t>
            </a:r>
            <a:r>
              <a:rPr lang="en-US" sz="3200" b="0" i="0"/>
              <a:t>    +    </a:t>
            </a:r>
            <a:r>
              <a:rPr lang="en-US" sz="3200" b="0" i="0">
                <a:solidFill>
                  <a:srgbClr val="660066"/>
                </a:solidFill>
              </a:rPr>
              <a:t>FREQUENCY</a:t>
            </a:r>
          </a:p>
          <a:p>
            <a:pPr eaLnBrk="1" hangingPunct="1"/>
            <a:r>
              <a:rPr lang="en-US" sz="3200" b="0" i="0">
                <a:solidFill>
                  <a:srgbClr val="660066"/>
                </a:solidFill>
              </a:rPr>
              <a:t>				           ADVERB</a:t>
            </a:r>
          </a:p>
        </p:txBody>
      </p:sp>
      <p:sp>
        <p:nvSpPr>
          <p:cNvPr id="434194" name="Text Box 18"/>
          <p:cNvSpPr txBox="1">
            <a:spLocks noChangeArrowheads="1"/>
          </p:cNvSpPr>
          <p:nvPr/>
        </p:nvSpPr>
        <p:spPr bwMode="auto">
          <a:xfrm>
            <a:off x="4895850" y="2606675"/>
            <a:ext cx="168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800080"/>
                </a:solidFill>
              </a:rPr>
              <a:t>always</a:t>
            </a:r>
          </a:p>
        </p:txBody>
      </p:sp>
      <p:sp>
        <p:nvSpPr>
          <p:cNvPr id="434202" name="Rectangle 26"/>
          <p:cNvSpPr>
            <a:spLocks noChangeArrowheads="1"/>
          </p:cNvSpPr>
          <p:nvPr/>
        </p:nvSpPr>
        <p:spPr bwMode="auto">
          <a:xfrm>
            <a:off x="4572000" y="4343400"/>
            <a:ext cx="457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 i="0">
                <a:solidFill>
                  <a:srgbClr val="660066"/>
                </a:solidFill>
              </a:rPr>
              <a:t>FREQUENCY		         ADVERB</a:t>
            </a:r>
          </a:p>
        </p:txBody>
      </p:sp>
      <p:sp>
        <p:nvSpPr>
          <p:cNvPr id="434203" name="Rectangle 27"/>
          <p:cNvSpPr>
            <a:spLocks noChangeArrowheads="1"/>
          </p:cNvSpPr>
          <p:nvPr/>
        </p:nvSpPr>
        <p:spPr bwMode="auto">
          <a:xfrm>
            <a:off x="2185988" y="3581400"/>
            <a:ext cx="235585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en-US" sz="2800" b="0" i="0"/>
          </a:p>
          <a:p>
            <a:pPr algn="ctr"/>
            <a:r>
              <a:rPr lang="en-US" sz="3600">
                <a:solidFill>
                  <a:srgbClr val="006600"/>
                </a:solidFill>
              </a:rPr>
              <a:t>am</a:t>
            </a:r>
          </a:p>
          <a:p>
            <a:pPr algn="ctr"/>
            <a:r>
              <a:rPr lang="en-US" sz="3600" i="0">
                <a:solidFill>
                  <a:srgbClr val="006600"/>
                </a:solidFill>
              </a:rPr>
              <a:t>       </a:t>
            </a:r>
            <a:r>
              <a:rPr lang="en-US" sz="3600">
                <a:solidFill>
                  <a:srgbClr val="006600"/>
                </a:solidFill>
              </a:rPr>
              <a:t>is</a:t>
            </a:r>
            <a:r>
              <a:rPr lang="en-US" sz="3600" i="0">
                <a:solidFill>
                  <a:srgbClr val="006600"/>
                </a:solidFill>
              </a:rPr>
              <a:t>    </a:t>
            </a:r>
            <a:r>
              <a:rPr lang="en-US" sz="3600" b="0" i="0"/>
              <a:t>+</a:t>
            </a:r>
            <a:r>
              <a:rPr lang="en-US" sz="3600" i="0"/>
              <a:t> </a:t>
            </a:r>
            <a:endParaRPr lang="en-US" sz="3600" i="0">
              <a:solidFill>
                <a:srgbClr val="006600"/>
              </a:solidFill>
            </a:endParaRPr>
          </a:p>
          <a:p>
            <a:pPr algn="ctr"/>
            <a:r>
              <a:rPr lang="en-US" sz="3600">
                <a:solidFill>
                  <a:srgbClr val="006600"/>
                </a:solidFill>
              </a:rPr>
              <a:t> are</a:t>
            </a:r>
          </a:p>
          <a:p>
            <a:pPr algn="ctr"/>
            <a:endParaRPr lang="en-US" sz="3600" i="0"/>
          </a:p>
        </p:txBody>
      </p:sp>
      <p:sp>
        <p:nvSpPr>
          <p:cNvPr id="434204" name="AutoShape 28"/>
          <p:cNvSpPr>
            <a:spLocks noChangeArrowheads="1"/>
          </p:cNvSpPr>
          <p:nvPr/>
        </p:nvSpPr>
        <p:spPr bwMode="auto">
          <a:xfrm>
            <a:off x="3124200" y="5715000"/>
            <a:ext cx="3200400" cy="609600"/>
          </a:xfrm>
          <a:prstGeom prst="curvedUpArrow">
            <a:avLst>
              <a:gd name="adj1" fmla="val 105000"/>
              <a:gd name="adj2" fmla="val 210000"/>
              <a:gd name="adj3" fmla="val 33333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737" name="Text Box 3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3-4  USING FREQUENCY ADVERBS WITH </a:t>
            </a:r>
            <a:r>
              <a:rPr lang="en-US" sz="2000" b="0">
                <a:solidFill>
                  <a:schemeClr val="bg1"/>
                </a:solidFill>
              </a:rPr>
              <a:t>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3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209" grpId="0" animBg="1"/>
      <p:bldP spid="434195" grpId="0"/>
      <p:bldP spid="434195" grpId="1"/>
      <p:bldP spid="434196" grpId="0"/>
      <p:bldP spid="434196" grpId="1"/>
      <p:bldP spid="434197" grpId="0"/>
      <p:bldP spid="434197" grpId="1"/>
      <p:bldP spid="434198" grpId="0"/>
      <p:bldP spid="434198" grpId="1"/>
      <p:bldP spid="434199" grpId="0"/>
      <p:bldP spid="434199" grpId="1"/>
      <p:bldP spid="434200" grpId="0"/>
      <p:bldP spid="434194" grpId="0"/>
      <p:bldP spid="434202" grpId="0"/>
      <p:bldP spid="434203" grpId="0"/>
      <p:bldP spid="43420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F4CA68-5380-44E7-BBBA-973F036FCEA0}" type="slidenum">
              <a:rPr lang="en-US" b="0" i="0" smtClean="0"/>
              <a:pPr eaLnBrk="1" hangingPunct="1"/>
              <a:t>28</a:t>
            </a:fld>
            <a:endParaRPr lang="en-US" b="0" i="0" smtClean="0"/>
          </a:p>
        </p:txBody>
      </p:sp>
      <p:sp>
        <p:nvSpPr>
          <p:cNvPr id="435226" name="AutoShape 26"/>
          <p:cNvSpPr>
            <a:spLocks noChangeArrowheads="1"/>
          </p:cNvSpPr>
          <p:nvPr/>
        </p:nvSpPr>
        <p:spPr bwMode="auto">
          <a:xfrm>
            <a:off x="1295400" y="3505200"/>
            <a:ext cx="5943600" cy="2895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3124200" y="2590800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800080"/>
                </a:solidFill>
              </a:rPr>
              <a:t>often</a:t>
            </a:r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2743200" y="2590800"/>
            <a:ext cx="257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800080"/>
                </a:solidFill>
              </a:rPr>
              <a:t>sometimes</a:t>
            </a:r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3048000" y="2559050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800080"/>
                </a:solidFill>
              </a:rPr>
              <a:t>seldom</a:t>
            </a:r>
          </a:p>
        </p:txBody>
      </p:sp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3048000" y="2590800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800080"/>
                </a:solidFill>
              </a:rPr>
              <a:t>rarely</a:t>
            </a:r>
          </a:p>
        </p:txBody>
      </p:sp>
      <p:sp>
        <p:nvSpPr>
          <p:cNvPr id="435207" name="Text Box 7"/>
          <p:cNvSpPr txBox="1">
            <a:spLocks noChangeArrowheads="1"/>
          </p:cNvSpPr>
          <p:nvPr/>
        </p:nvSpPr>
        <p:spPr bwMode="auto">
          <a:xfrm>
            <a:off x="3124200" y="2590800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800080"/>
                </a:solidFill>
              </a:rPr>
              <a:t>never</a:t>
            </a:r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5181600" y="2590800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0" i="0"/>
              <a:t> +</a:t>
            </a:r>
            <a:r>
              <a:rPr lang="en-US" sz="3600" i="0">
                <a:solidFill>
                  <a:schemeClr val="accent2"/>
                </a:solidFill>
              </a:rPr>
              <a:t>   </a:t>
            </a:r>
            <a:r>
              <a:rPr lang="en-US" sz="3600">
                <a:solidFill>
                  <a:srgbClr val="0000CC"/>
                </a:solidFill>
              </a:rPr>
              <a:t>rides</a:t>
            </a:r>
            <a:r>
              <a:rPr lang="en-US" sz="3600" i="0">
                <a:solidFill>
                  <a:schemeClr val="accent2"/>
                </a:solidFill>
              </a:rPr>
              <a:t> </a:t>
            </a:r>
            <a:r>
              <a:rPr lang="en-US" sz="3600" b="0" i="0"/>
              <a:t>a bike</a:t>
            </a:r>
            <a:r>
              <a:rPr lang="en-US" sz="3600" b="0"/>
              <a:t>.</a:t>
            </a:r>
            <a:endParaRPr lang="en-US" sz="3600" b="0" i="0"/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304800" y="25908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 i="0"/>
              <a:t>  </a:t>
            </a:r>
            <a:r>
              <a:rPr lang="en-US" sz="3600" b="0" i="0"/>
              <a:t>Sergio    </a:t>
            </a:r>
            <a:endParaRPr lang="en-US" sz="3600" b="0" i="0">
              <a:solidFill>
                <a:schemeClr val="tx2"/>
              </a:solidFill>
            </a:endParaRP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134938" y="1352550"/>
            <a:ext cx="900906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 i="0"/>
              <a:t> SUBJECT     </a:t>
            </a:r>
            <a:r>
              <a:rPr lang="en-US" sz="3600" b="0" i="0"/>
              <a:t>+</a:t>
            </a:r>
            <a:r>
              <a:rPr lang="en-US" sz="2800" b="0" i="0"/>
              <a:t>   </a:t>
            </a:r>
            <a:r>
              <a:rPr lang="en-US" sz="2800" b="0" i="0">
                <a:solidFill>
                  <a:srgbClr val="660066"/>
                </a:solidFill>
              </a:rPr>
              <a:t>FREQUENCY</a:t>
            </a:r>
            <a:r>
              <a:rPr lang="en-US" sz="2800" i="0">
                <a:solidFill>
                  <a:srgbClr val="660066"/>
                </a:solidFill>
              </a:rPr>
              <a:t>  </a:t>
            </a:r>
            <a:r>
              <a:rPr lang="en-US" sz="3600" b="0" i="0"/>
              <a:t>+</a:t>
            </a:r>
            <a:r>
              <a:rPr lang="en-US" sz="3600" i="0"/>
              <a:t> </a:t>
            </a:r>
            <a:r>
              <a:rPr lang="en-US" sz="2800" i="0"/>
              <a:t> </a:t>
            </a:r>
            <a:r>
              <a:rPr lang="en-US" sz="2800" b="0" i="0">
                <a:solidFill>
                  <a:srgbClr val="0000CC"/>
                </a:solidFill>
              </a:rPr>
              <a:t>OTHER SIMPLE</a:t>
            </a:r>
          </a:p>
          <a:p>
            <a:pPr eaLnBrk="1" hangingPunct="1"/>
            <a:r>
              <a:rPr lang="en-US" sz="2800" i="0">
                <a:solidFill>
                  <a:srgbClr val="660066"/>
                </a:solidFill>
              </a:rPr>
              <a:t>			</a:t>
            </a:r>
            <a:r>
              <a:rPr lang="en-US" sz="2800" b="0" i="0">
                <a:solidFill>
                  <a:srgbClr val="660066"/>
                </a:solidFill>
              </a:rPr>
              <a:t>ADVERB</a:t>
            </a:r>
            <a:r>
              <a:rPr lang="en-US" sz="2800" i="0">
                <a:solidFill>
                  <a:srgbClr val="660066"/>
                </a:solidFill>
              </a:rPr>
              <a:t>		  </a:t>
            </a:r>
            <a:r>
              <a:rPr lang="en-US" sz="2800" b="0" i="0">
                <a:solidFill>
                  <a:srgbClr val="0000CC"/>
                </a:solidFill>
              </a:rPr>
              <a:t>PRESENT VERBS</a:t>
            </a:r>
          </a:p>
        </p:txBody>
      </p:sp>
      <p:sp>
        <p:nvSpPr>
          <p:cNvPr id="435214" name="Text Box 14"/>
          <p:cNvSpPr txBox="1">
            <a:spLocks noChangeArrowheads="1"/>
          </p:cNvSpPr>
          <p:nvPr/>
        </p:nvSpPr>
        <p:spPr bwMode="auto">
          <a:xfrm>
            <a:off x="2965450" y="2635250"/>
            <a:ext cx="168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800080"/>
                </a:solidFill>
              </a:rPr>
              <a:t>always</a:t>
            </a:r>
          </a:p>
        </p:txBody>
      </p:sp>
      <p:sp>
        <p:nvSpPr>
          <p:cNvPr id="435215" name="Text Box 15"/>
          <p:cNvSpPr txBox="1">
            <a:spLocks noChangeArrowheads="1"/>
          </p:cNvSpPr>
          <p:nvPr/>
        </p:nvSpPr>
        <p:spPr bwMode="auto">
          <a:xfrm>
            <a:off x="2971800" y="2590800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800080"/>
                </a:solidFill>
              </a:rPr>
              <a:t>usually</a:t>
            </a:r>
          </a:p>
        </p:txBody>
      </p:sp>
      <p:sp>
        <p:nvSpPr>
          <p:cNvPr id="31758" name="Rectangle 16"/>
          <p:cNvSpPr>
            <a:spLocks noChangeArrowheads="1"/>
          </p:cNvSpPr>
          <p:nvPr/>
        </p:nvSpPr>
        <p:spPr bwMode="auto">
          <a:xfrm>
            <a:off x="2274888" y="2582863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0" i="0"/>
              <a:t>+</a:t>
            </a:r>
          </a:p>
        </p:txBody>
      </p:sp>
      <p:sp>
        <p:nvSpPr>
          <p:cNvPr id="435217" name="Rectangle 17"/>
          <p:cNvSpPr>
            <a:spLocks noChangeArrowheads="1"/>
          </p:cNvSpPr>
          <p:nvPr/>
        </p:nvSpPr>
        <p:spPr bwMode="auto">
          <a:xfrm>
            <a:off x="1524000" y="4083050"/>
            <a:ext cx="4572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i="0">
                <a:solidFill>
                  <a:srgbClr val="660066"/>
                </a:solidFill>
              </a:rPr>
              <a:t>frequency		         adverb</a:t>
            </a:r>
            <a:r>
              <a:rPr lang="en-US" sz="2800" i="0">
                <a:solidFill>
                  <a:srgbClr val="660066"/>
                </a:solidFill>
              </a:rPr>
              <a:t>        </a:t>
            </a:r>
            <a:r>
              <a:rPr lang="en-US" sz="3600" b="0" i="0"/>
              <a:t>+</a:t>
            </a:r>
          </a:p>
        </p:txBody>
      </p:sp>
      <p:sp>
        <p:nvSpPr>
          <p:cNvPr id="435218" name="Rectangle 18"/>
          <p:cNvSpPr>
            <a:spLocks noChangeArrowheads="1"/>
          </p:cNvSpPr>
          <p:nvPr/>
        </p:nvSpPr>
        <p:spPr bwMode="auto">
          <a:xfrm>
            <a:off x="4724400" y="3581400"/>
            <a:ext cx="21463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i="0">
                <a:solidFill>
                  <a:srgbClr val="0000CC"/>
                </a:solidFill>
              </a:rPr>
              <a:t>all simple </a:t>
            </a:r>
          </a:p>
          <a:p>
            <a:pPr algn="ctr"/>
            <a:r>
              <a:rPr lang="en-US" sz="3200" i="0">
                <a:solidFill>
                  <a:srgbClr val="0000CC"/>
                </a:solidFill>
              </a:rPr>
              <a:t>present </a:t>
            </a:r>
          </a:p>
          <a:p>
            <a:pPr algn="ctr"/>
            <a:r>
              <a:rPr lang="en-US" sz="3200" i="0">
                <a:solidFill>
                  <a:srgbClr val="0000CC"/>
                </a:solidFill>
              </a:rPr>
              <a:t>verbs</a:t>
            </a:r>
          </a:p>
          <a:p>
            <a:pPr algn="ctr"/>
            <a:r>
              <a:rPr lang="en-US" sz="3200" i="0"/>
              <a:t>except</a:t>
            </a:r>
            <a:r>
              <a:rPr lang="en-US" sz="3200" i="0">
                <a:solidFill>
                  <a:srgbClr val="006600"/>
                </a:solidFill>
              </a:rPr>
              <a:t> </a:t>
            </a:r>
            <a:r>
              <a:rPr lang="en-US" sz="3600">
                <a:solidFill>
                  <a:srgbClr val="006600"/>
                </a:solidFill>
              </a:rPr>
              <a:t>be</a:t>
            </a:r>
            <a:endParaRPr lang="en-US" sz="3600"/>
          </a:p>
        </p:txBody>
      </p:sp>
      <p:sp>
        <p:nvSpPr>
          <p:cNvPr id="435219" name="AutoShape 19"/>
          <p:cNvSpPr>
            <a:spLocks noChangeArrowheads="1"/>
          </p:cNvSpPr>
          <p:nvPr/>
        </p:nvSpPr>
        <p:spPr bwMode="auto">
          <a:xfrm flipH="1">
            <a:off x="2057400" y="5715000"/>
            <a:ext cx="3962400" cy="533400"/>
          </a:xfrm>
          <a:prstGeom prst="curvedUpArrow">
            <a:avLst>
              <a:gd name="adj1" fmla="val 125116"/>
              <a:gd name="adj2" fmla="val 297143"/>
              <a:gd name="adj3" fmla="val 33333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1762" name="Text Box 2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3-4  USING FREQUENCY ADVERBS WITH </a:t>
            </a:r>
            <a:r>
              <a:rPr lang="en-US" sz="2000" b="0">
                <a:solidFill>
                  <a:schemeClr val="bg1"/>
                </a:solidFill>
              </a:rPr>
              <a:t>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3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26" grpId="0" animBg="1"/>
      <p:bldP spid="435203" grpId="0"/>
      <p:bldP spid="435203" grpId="1"/>
      <p:bldP spid="435204" grpId="0"/>
      <p:bldP spid="435204" grpId="1"/>
      <p:bldP spid="435205" grpId="0"/>
      <p:bldP spid="435205" grpId="1"/>
      <p:bldP spid="435206" grpId="0"/>
      <p:bldP spid="435206" grpId="1"/>
      <p:bldP spid="435207" grpId="0"/>
      <p:bldP spid="435214" grpId="0"/>
      <p:bldP spid="435215" grpId="0"/>
      <p:bldP spid="435215" grpId="1"/>
      <p:bldP spid="435217" grpId="0"/>
      <p:bldP spid="435218" grpId="0"/>
      <p:bldP spid="4352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BCCD19-81C6-4B50-B711-13DD65BF755D}" type="slidenum">
              <a:rPr lang="en-US" b="0" i="0" smtClean="0"/>
              <a:pPr eaLnBrk="1" hangingPunct="1"/>
              <a:t>29</a:t>
            </a:fld>
            <a:endParaRPr lang="en-US" b="0" i="0" smtClean="0"/>
          </a:p>
        </p:txBody>
      </p:sp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2667000" y="1384300"/>
            <a:ext cx="2317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0" i="0"/>
              <a:t>tired.</a:t>
            </a:r>
            <a:endParaRPr lang="en-US" sz="4400" i="0"/>
          </a:p>
        </p:txBody>
      </p:sp>
      <p:sp>
        <p:nvSpPr>
          <p:cNvPr id="391171" name="Text Box 3"/>
          <p:cNvSpPr txBox="1">
            <a:spLocks noChangeArrowheads="1"/>
          </p:cNvSpPr>
          <p:nvPr/>
        </p:nvSpPr>
        <p:spPr bwMode="auto">
          <a:xfrm>
            <a:off x="6019800" y="1371600"/>
            <a:ext cx="277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i="0">
                <a:solidFill>
                  <a:srgbClr val="660066"/>
                </a:solidFill>
              </a:rPr>
              <a:t>usually</a:t>
            </a:r>
          </a:p>
        </p:txBody>
      </p:sp>
      <p:sp>
        <p:nvSpPr>
          <p:cNvPr id="32773" name="Text Box 14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3-4  Let’s Practice</a:t>
            </a:r>
          </a:p>
        </p:txBody>
      </p:sp>
      <p:sp>
        <p:nvSpPr>
          <p:cNvPr id="391188" name="Rectangle 20"/>
          <p:cNvSpPr>
            <a:spLocks noChangeArrowheads="1"/>
          </p:cNvSpPr>
          <p:nvPr/>
        </p:nvSpPr>
        <p:spPr bwMode="auto">
          <a:xfrm>
            <a:off x="1143000" y="1371600"/>
            <a:ext cx="243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0" i="0"/>
              <a:t>He is</a:t>
            </a:r>
          </a:p>
        </p:txBody>
      </p:sp>
      <p:sp>
        <p:nvSpPr>
          <p:cNvPr id="32775" name="Text Box 23"/>
          <p:cNvSpPr txBox="1">
            <a:spLocks noChangeArrowheads="1"/>
          </p:cNvSpPr>
          <p:nvPr/>
        </p:nvSpPr>
        <p:spPr bwMode="auto">
          <a:xfrm>
            <a:off x="1828800" y="2300288"/>
            <a:ext cx="510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______________________________________</a:t>
            </a:r>
          </a:p>
        </p:txBody>
      </p:sp>
      <p:pic>
        <p:nvPicPr>
          <p:cNvPr id="32776" name="Picture 25" descr="C3S30_1965514_tired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455863" cy="36671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8334 0.088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33507 0.088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28993 0.08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7" y="432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0" grpId="0"/>
      <p:bldP spid="391170" grpId="1"/>
      <p:bldP spid="391170" grpId="2"/>
      <p:bldP spid="391171" grpId="0"/>
      <p:bldP spid="391171" grpId="1"/>
      <p:bldP spid="391188" grpId="0"/>
      <p:bldP spid="39118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AB7DF3-CA5E-4D89-9B44-C2E864CA2EB7}" type="slidenum">
              <a:rPr lang="en-US" b="0" i="0" smtClean="0"/>
              <a:pPr eaLnBrk="1" hangingPunct="1"/>
              <a:t>3</a:t>
            </a:fld>
            <a:endParaRPr lang="en-US" b="0" i="0" smtClean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81600" y="3078163"/>
            <a:ext cx="2900363" cy="76200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0" i="0">
                <a:latin typeface="Comic Sans MS" pitchFamily="66" charset="0"/>
              </a:rPr>
              <a:t>She walks.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2789238" cy="41910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038225" y="304800"/>
            <a:ext cx="714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  FORM AND BASIC MEANING OF THE SIMPLE PRESENT TENSE</a:t>
            </a:r>
            <a:endParaRPr lang="en-US" sz="2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462722-FB99-488B-8413-0A0BDD7EE698}" type="slidenum">
              <a:rPr lang="en-US" b="0" i="0" smtClean="0"/>
              <a:pPr eaLnBrk="1" hangingPunct="1"/>
              <a:t>30</a:t>
            </a:fld>
            <a:endParaRPr lang="en-US" b="0" i="0" smtClean="0"/>
          </a:p>
        </p:txBody>
      </p:sp>
      <p:sp>
        <p:nvSpPr>
          <p:cNvPr id="436226" name="Text Box 2"/>
          <p:cNvSpPr txBox="1">
            <a:spLocks noChangeArrowheads="1"/>
          </p:cNvSpPr>
          <p:nvPr/>
        </p:nvSpPr>
        <p:spPr bwMode="auto">
          <a:xfrm>
            <a:off x="3397250" y="1143000"/>
            <a:ext cx="2317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0" i="0"/>
              <a:t> sad.</a:t>
            </a:r>
            <a:endParaRPr lang="en-US" sz="4400" i="0"/>
          </a:p>
        </p:txBody>
      </p:sp>
      <p:sp>
        <p:nvSpPr>
          <p:cNvPr id="436227" name="Text Box 3"/>
          <p:cNvSpPr txBox="1">
            <a:spLocks noChangeArrowheads="1"/>
          </p:cNvSpPr>
          <p:nvPr/>
        </p:nvSpPr>
        <p:spPr bwMode="auto">
          <a:xfrm>
            <a:off x="5486400" y="1143000"/>
            <a:ext cx="277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i="0">
                <a:solidFill>
                  <a:srgbClr val="660066"/>
                </a:solidFill>
              </a:rPr>
              <a:t>never</a:t>
            </a:r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1600200" y="114300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0" i="0"/>
              <a:t>Jeff is</a:t>
            </a: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3-4  Let’s Practice</a:t>
            </a:r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1828800" y="1919288"/>
            <a:ext cx="556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_________________________________________</a:t>
            </a:r>
          </a:p>
        </p:txBody>
      </p:sp>
      <p:pic>
        <p:nvPicPr>
          <p:cNvPr id="33800" name="Picture 1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2916238" cy="39624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5416 0.066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25173 0.064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20174 0.06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333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/>
      <p:bldP spid="436226" grpId="1"/>
      <p:bldP spid="436226" grpId="2"/>
      <p:bldP spid="436227" grpId="0"/>
      <p:bldP spid="436227" grpId="1"/>
      <p:bldP spid="436230" grpId="0"/>
      <p:bldP spid="436230" grpId="1"/>
      <p:bldP spid="436230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C1D452-98D9-4883-866E-29DD7F585153}" type="slidenum">
              <a:rPr lang="en-US" b="0" i="0" smtClean="0"/>
              <a:pPr eaLnBrk="1" hangingPunct="1"/>
              <a:t>31</a:t>
            </a:fld>
            <a:endParaRPr lang="en-US" b="0" i="0" smtClean="0"/>
          </a:p>
        </p:txBody>
      </p:sp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152400" y="2667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4800" b="0" i="0"/>
          </a:p>
          <a:p>
            <a:pPr eaLnBrk="1" hangingPunct="1"/>
            <a:endParaRPr lang="en-US" sz="2400" b="0" i="0"/>
          </a:p>
          <a:p>
            <a:pPr eaLnBrk="1" hangingPunct="1"/>
            <a:r>
              <a:rPr lang="en-US" sz="4400" b="0" i="0"/>
              <a:t>Lucy</a:t>
            </a:r>
            <a:endParaRPr lang="en-US" sz="2800" b="0" i="0"/>
          </a:p>
          <a:p>
            <a:pPr eaLnBrk="1" hangingPunct="1">
              <a:buFontTx/>
              <a:buChar char="•"/>
            </a:pPr>
            <a:endParaRPr lang="en-US" sz="2800" i="0"/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7086600" y="1371600"/>
            <a:ext cx="154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i="0">
                <a:solidFill>
                  <a:srgbClr val="660066"/>
                </a:solidFill>
              </a:rPr>
              <a:t>often</a:t>
            </a:r>
          </a:p>
        </p:txBody>
      </p:sp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1752600" y="1371600"/>
            <a:ext cx="4970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0" i="0"/>
              <a:t>reads at the library.</a:t>
            </a:r>
          </a:p>
        </p:txBody>
      </p:sp>
      <p:pic>
        <p:nvPicPr>
          <p:cNvPr id="34822" name="Picture 1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506663" cy="37338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 Box 14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3-4  Let’s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11979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67529E-6 L -0.62361 -4.6752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8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97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allAtOnce"/>
      <p:bldP spid="297996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62B176-12F0-4593-84DF-3890431EFEF5}" type="slidenum">
              <a:rPr lang="en-US" b="0" i="0" smtClean="0"/>
              <a:pPr eaLnBrk="1" hangingPunct="1"/>
              <a:t>32</a:t>
            </a:fld>
            <a:endParaRPr lang="en-US" b="0" i="0" smtClean="0"/>
          </a:p>
        </p:txBody>
      </p:sp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152400" y="533400"/>
            <a:ext cx="91440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4800" b="0" i="0"/>
          </a:p>
          <a:p>
            <a:pPr eaLnBrk="1" hangingPunct="1"/>
            <a:endParaRPr lang="en-US" sz="2400" b="0" i="0"/>
          </a:p>
          <a:p>
            <a:pPr eaLnBrk="1" hangingPunct="1"/>
            <a:r>
              <a:rPr lang="en-US" sz="4400" b="0" i="0"/>
              <a:t>   It </a:t>
            </a:r>
            <a:endParaRPr lang="en-US" sz="2800" i="0"/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6931025" y="1600200"/>
            <a:ext cx="1708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i="0">
                <a:solidFill>
                  <a:srgbClr val="660066"/>
                </a:solidFill>
              </a:rPr>
              <a:t>rarely</a:t>
            </a:r>
          </a:p>
        </p:txBody>
      </p:sp>
      <p:sp>
        <p:nvSpPr>
          <p:cNvPr id="437256" name="Rectangle 8"/>
          <p:cNvSpPr>
            <a:spLocks noChangeArrowheads="1"/>
          </p:cNvSpPr>
          <p:nvPr/>
        </p:nvSpPr>
        <p:spPr bwMode="auto">
          <a:xfrm>
            <a:off x="1066800" y="1651000"/>
            <a:ext cx="4784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0" i="0"/>
              <a:t>rains in the desert.</a:t>
            </a:r>
          </a:p>
        </p:txBody>
      </p:sp>
      <p:pic>
        <p:nvPicPr>
          <p:cNvPr id="35846" name="Picture 9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889500" cy="314325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3-4  Let’s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3837 -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7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91329E-6 L -0.60973 0.0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86" y="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37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37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build="allAtOnce"/>
      <p:bldP spid="437256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DBF691-1675-40A3-BD04-2A5E11CE1B85}" type="slidenum">
              <a:rPr lang="en-US" b="0" i="0" smtClean="0"/>
              <a:pPr eaLnBrk="1" hangingPunct="1"/>
              <a:t>33</a:t>
            </a:fld>
            <a:endParaRPr lang="en-US" b="0" i="0" smtClean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371600" y="1447800"/>
            <a:ext cx="6135688" cy="76200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0" i="0">
                <a:latin typeface="Comic Sans MS" pitchFamily="66" charset="0"/>
              </a:rPr>
              <a:t>Gerardo teaches math.</a:t>
            </a:r>
          </a:p>
        </p:txBody>
      </p:sp>
      <p:pic>
        <p:nvPicPr>
          <p:cNvPr id="36868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54300"/>
            <a:ext cx="4292600" cy="3919538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3-5  SPELLING AND PRONUNCIATION OF FINAL </a:t>
            </a:r>
            <a:r>
              <a:rPr lang="en-US" sz="2000" b="0">
                <a:solidFill>
                  <a:schemeClr val="bg1"/>
                </a:solidFill>
              </a:rPr>
              <a:t>-ES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D3ED4E-2245-487A-9643-CE71FC57151B}" type="slidenum">
              <a:rPr lang="en-US" b="0" i="0" smtClean="0"/>
              <a:pPr eaLnBrk="1" hangingPunct="1"/>
              <a:t>34</a:t>
            </a:fld>
            <a:endParaRPr lang="en-US" b="0" i="0" smtClean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92100" y="2330450"/>
            <a:ext cx="919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i="0">
                <a:solidFill>
                  <a:srgbClr val="006600"/>
                </a:solidFill>
              </a:rPr>
              <a:t>-</a:t>
            </a:r>
            <a:r>
              <a:rPr lang="en-US" sz="3200">
                <a:solidFill>
                  <a:srgbClr val="006600"/>
                </a:solidFill>
              </a:rPr>
              <a:t>sh</a:t>
            </a:r>
            <a:r>
              <a:rPr lang="en-US" sz="3600" b="0" i="0"/>
              <a:t>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109788" y="1447800"/>
            <a:ext cx="3300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i="0"/>
              <a:t>             SPELLING 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020763" y="2232025"/>
            <a:ext cx="2016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0" i="0"/>
              <a:t>(a) push</a:t>
            </a:r>
            <a:r>
              <a:rPr lang="en-US" sz="4400" b="0" i="0"/>
              <a:t> </a:t>
            </a:r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5672138" y="1447800"/>
            <a:ext cx="3167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i="0"/>
              <a:t>PRONUNCIATION</a:t>
            </a:r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3533775" y="2222500"/>
            <a:ext cx="1939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0" i="0"/>
              <a:t> </a:t>
            </a:r>
            <a:r>
              <a:rPr lang="en-US" sz="3600" b="0"/>
              <a:t>push</a:t>
            </a:r>
            <a:r>
              <a:rPr lang="en-US" sz="3600" b="0">
                <a:solidFill>
                  <a:schemeClr val="accent2"/>
                </a:solidFill>
              </a:rPr>
              <a:t>es</a:t>
            </a:r>
            <a:r>
              <a:rPr lang="en-US" sz="4400" b="0"/>
              <a:t> </a:t>
            </a:r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5975350" y="2355850"/>
            <a:ext cx="216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0" i="0"/>
              <a:t> </a:t>
            </a:r>
            <a:r>
              <a:rPr lang="en-US" sz="3600" b="0"/>
              <a:t>push </a:t>
            </a:r>
            <a:r>
              <a:rPr lang="en-US" sz="3600"/>
              <a:t>/</a:t>
            </a:r>
            <a:r>
              <a:rPr lang="en-US" sz="3600">
                <a:solidFill>
                  <a:srgbClr val="FF0066"/>
                </a:solidFill>
                <a:cs typeface="Arial" charset="0"/>
              </a:rPr>
              <a:t>ə</a:t>
            </a:r>
            <a:r>
              <a:rPr lang="en-US" sz="3600">
                <a:solidFill>
                  <a:srgbClr val="FF0066"/>
                </a:solidFill>
              </a:rPr>
              <a:t>z</a:t>
            </a:r>
            <a:r>
              <a:rPr lang="en-US" sz="3600" b="0"/>
              <a:t>/</a:t>
            </a:r>
            <a:endParaRPr lang="en-US" sz="4400" b="0"/>
          </a:p>
        </p:txBody>
      </p:sp>
      <p:sp>
        <p:nvSpPr>
          <p:cNvPr id="438284" name="Rectangle 12"/>
          <p:cNvSpPr>
            <a:spLocks noChangeArrowheads="1"/>
          </p:cNvSpPr>
          <p:nvPr/>
        </p:nvSpPr>
        <p:spPr bwMode="auto">
          <a:xfrm>
            <a:off x="304800" y="2994025"/>
            <a:ext cx="919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>
                <a:solidFill>
                  <a:srgbClr val="006600"/>
                </a:solidFill>
              </a:rPr>
              <a:t>-ch</a:t>
            </a:r>
            <a:r>
              <a:rPr lang="en-US" sz="3600" b="0" i="0"/>
              <a:t> </a:t>
            </a:r>
          </a:p>
        </p:txBody>
      </p:sp>
      <p:sp>
        <p:nvSpPr>
          <p:cNvPr id="438285" name="Rectangle 13"/>
          <p:cNvSpPr>
            <a:spLocks noChangeArrowheads="1"/>
          </p:cNvSpPr>
          <p:nvPr/>
        </p:nvSpPr>
        <p:spPr bwMode="auto">
          <a:xfrm>
            <a:off x="1057275" y="2895600"/>
            <a:ext cx="2143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0" i="0"/>
              <a:t>(b) teach</a:t>
            </a:r>
            <a:r>
              <a:rPr lang="en-US" sz="4400" b="0" i="0"/>
              <a:t> </a:t>
            </a:r>
          </a:p>
        </p:txBody>
      </p:sp>
      <p:sp>
        <p:nvSpPr>
          <p:cNvPr id="438286" name="Rectangle 14"/>
          <p:cNvSpPr>
            <a:spLocks noChangeArrowheads="1"/>
          </p:cNvSpPr>
          <p:nvPr/>
        </p:nvSpPr>
        <p:spPr bwMode="auto">
          <a:xfrm>
            <a:off x="3482975" y="2886075"/>
            <a:ext cx="2066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0" i="0"/>
              <a:t> </a:t>
            </a:r>
            <a:r>
              <a:rPr lang="en-US" sz="3600" b="0"/>
              <a:t>teach</a:t>
            </a:r>
            <a:r>
              <a:rPr lang="en-US" sz="3600" b="0">
                <a:solidFill>
                  <a:schemeClr val="accent2"/>
                </a:solidFill>
              </a:rPr>
              <a:t>es</a:t>
            </a:r>
            <a:r>
              <a:rPr lang="en-US" sz="4400" b="0"/>
              <a:t> </a:t>
            </a:r>
          </a:p>
        </p:txBody>
      </p:sp>
      <p:sp>
        <p:nvSpPr>
          <p:cNvPr id="438287" name="Rectangle 15"/>
          <p:cNvSpPr>
            <a:spLocks noChangeArrowheads="1"/>
          </p:cNvSpPr>
          <p:nvPr/>
        </p:nvSpPr>
        <p:spPr bwMode="auto">
          <a:xfrm>
            <a:off x="6000750" y="3019425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0" i="0"/>
              <a:t> </a:t>
            </a:r>
            <a:r>
              <a:rPr lang="en-US" sz="3600" b="0"/>
              <a:t>teach</a:t>
            </a:r>
            <a:r>
              <a:rPr lang="en-US" sz="3600" b="0" i="0"/>
              <a:t> </a:t>
            </a:r>
            <a:r>
              <a:rPr lang="en-US" sz="3600"/>
              <a:t>/</a:t>
            </a:r>
            <a:r>
              <a:rPr lang="en-US" sz="3600">
                <a:solidFill>
                  <a:srgbClr val="FF0066"/>
                </a:solidFill>
                <a:cs typeface="Arial" charset="0"/>
              </a:rPr>
              <a:t>ə</a:t>
            </a:r>
            <a:r>
              <a:rPr lang="en-US" sz="3600">
                <a:solidFill>
                  <a:srgbClr val="FF0066"/>
                </a:solidFill>
              </a:rPr>
              <a:t>z</a:t>
            </a:r>
            <a:r>
              <a:rPr lang="en-US" sz="3600" b="0"/>
              <a:t>/</a:t>
            </a:r>
            <a:endParaRPr lang="en-US" sz="4400" b="0"/>
          </a:p>
        </p:txBody>
      </p:sp>
      <p:sp>
        <p:nvSpPr>
          <p:cNvPr id="438288" name="Rectangle 16"/>
          <p:cNvSpPr>
            <a:spLocks noChangeArrowheads="1"/>
          </p:cNvSpPr>
          <p:nvPr/>
        </p:nvSpPr>
        <p:spPr bwMode="auto">
          <a:xfrm>
            <a:off x="304800" y="3613150"/>
            <a:ext cx="89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>
                <a:solidFill>
                  <a:srgbClr val="006600"/>
                </a:solidFill>
              </a:rPr>
              <a:t>-ss</a:t>
            </a:r>
            <a:r>
              <a:rPr lang="en-US" sz="3600" b="0" i="0"/>
              <a:t> </a:t>
            </a:r>
          </a:p>
        </p:txBody>
      </p:sp>
      <p:sp>
        <p:nvSpPr>
          <p:cNvPr id="438289" name="Rectangle 17"/>
          <p:cNvSpPr>
            <a:spLocks noChangeArrowheads="1"/>
          </p:cNvSpPr>
          <p:nvPr/>
        </p:nvSpPr>
        <p:spPr bwMode="auto">
          <a:xfrm>
            <a:off x="1066800" y="3514725"/>
            <a:ext cx="1787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0" i="0"/>
              <a:t>(c) kiss</a:t>
            </a:r>
            <a:r>
              <a:rPr lang="en-US" sz="4400" b="0" i="0"/>
              <a:t> </a:t>
            </a:r>
          </a:p>
        </p:txBody>
      </p:sp>
      <p:sp>
        <p:nvSpPr>
          <p:cNvPr id="438290" name="Rectangle 18"/>
          <p:cNvSpPr>
            <a:spLocks noChangeArrowheads="1"/>
          </p:cNvSpPr>
          <p:nvPr/>
        </p:nvSpPr>
        <p:spPr bwMode="auto">
          <a:xfrm>
            <a:off x="3457575" y="3505200"/>
            <a:ext cx="173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0" i="0"/>
              <a:t> </a:t>
            </a:r>
            <a:r>
              <a:rPr lang="en-US" sz="3600" b="0"/>
              <a:t>kiss</a:t>
            </a:r>
            <a:r>
              <a:rPr lang="en-US" sz="3600" b="0">
                <a:solidFill>
                  <a:schemeClr val="accent2"/>
                </a:solidFill>
              </a:rPr>
              <a:t>es</a:t>
            </a:r>
            <a:r>
              <a:rPr lang="en-US" sz="4400" b="0"/>
              <a:t> </a:t>
            </a:r>
          </a:p>
        </p:txBody>
      </p:sp>
      <p:sp>
        <p:nvSpPr>
          <p:cNvPr id="438291" name="Rectangle 19"/>
          <p:cNvSpPr>
            <a:spLocks noChangeArrowheads="1"/>
          </p:cNvSpPr>
          <p:nvPr/>
        </p:nvSpPr>
        <p:spPr bwMode="auto">
          <a:xfrm>
            <a:off x="6096000" y="3638550"/>
            <a:ext cx="183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0"/>
              <a:t>kiss </a:t>
            </a:r>
            <a:r>
              <a:rPr lang="en-US" sz="3600"/>
              <a:t>/  </a:t>
            </a:r>
            <a:r>
              <a:rPr lang="en-US" sz="3600">
                <a:solidFill>
                  <a:srgbClr val="FF0066"/>
                </a:solidFill>
              </a:rPr>
              <a:t>z</a:t>
            </a:r>
            <a:r>
              <a:rPr lang="en-US" sz="3600" b="0"/>
              <a:t>/</a:t>
            </a:r>
            <a:endParaRPr lang="en-US" sz="4400" b="0"/>
          </a:p>
        </p:txBody>
      </p:sp>
      <p:sp>
        <p:nvSpPr>
          <p:cNvPr id="438292" name="Rectangle 20"/>
          <p:cNvSpPr>
            <a:spLocks noChangeArrowheads="1"/>
          </p:cNvSpPr>
          <p:nvPr/>
        </p:nvSpPr>
        <p:spPr bwMode="auto">
          <a:xfrm>
            <a:off x="304800" y="4298950"/>
            <a:ext cx="671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>
                <a:solidFill>
                  <a:srgbClr val="006600"/>
                </a:solidFill>
              </a:rPr>
              <a:t>-x</a:t>
            </a:r>
            <a:r>
              <a:rPr lang="en-US" sz="3600" b="0" i="0"/>
              <a:t> </a:t>
            </a:r>
          </a:p>
        </p:txBody>
      </p:sp>
      <p:sp>
        <p:nvSpPr>
          <p:cNvPr id="438293" name="Rectangle 21"/>
          <p:cNvSpPr>
            <a:spLocks noChangeArrowheads="1"/>
          </p:cNvSpPr>
          <p:nvPr/>
        </p:nvSpPr>
        <p:spPr bwMode="auto">
          <a:xfrm>
            <a:off x="1117600" y="4200525"/>
            <a:ext cx="1482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0" i="0"/>
              <a:t>(d) fix</a:t>
            </a:r>
            <a:r>
              <a:rPr lang="en-US" sz="4400" b="0" i="0"/>
              <a:t> </a:t>
            </a:r>
          </a:p>
        </p:txBody>
      </p:sp>
      <p:sp>
        <p:nvSpPr>
          <p:cNvPr id="438294" name="Rectangle 22"/>
          <p:cNvSpPr>
            <a:spLocks noChangeArrowheads="1"/>
          </p:cNvSpPr>
          <p:nvPr/>
        </p:nvSpPr>
        <p:spPr bwMode="auto">
          <a:xfrm>
            <a:off x="3535363" y="4289425"/>
            <a:ext cx="125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0" i="0"/>
              <a:t> </a:t>
            </a:r>
            <a:r>
              <a:rPr lang="en-US" sz="3600" b="0"/>
              <a:t>fix</a:t>
            </a:r>
            <a:r>
              <a:rPr lang="en-US" sz="3600" b="0">
                <a:solidFill>
                  <a:schemeClr val="accent2"/>
                </a:solidFill>
              </a:rPr>
              <a:t>es</a:t>
            </a:r>
            <a:endParaRPr lang="en-US" sz="4400" b="0"/>
          </a:p>
        </p:txBody>
      </p:sp>
      <p:sp>
        <p:nvSpPr>
          <p:cNvPr id="438295" name="Rectangle 23"/>
          <p:cNvSpPr>
            <a:spLocks noChangeArrowheads="1"/>
          </p:cNvSpPr>
          <p:nvPr/>
        </p:nvSpPr>
        <p:spPr bwMode="auto">
          <a:xfrm>
            <a:off x="5943600" y="4324350"/>
            <a:ext cx="163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0" i="0"/>
              <a:t> </a:t>
            </a:r>
            <a:r>
              <a:rPr lang="en-US" sz="3600" b="0"/>
              <a:t>fix </a:t>
            </a:r>
            <a:r>
              <a:rPr lang="en-US" sz="3600"/>
              <a:t>/  </a:t>
            </a:r>
            <a:r>
              <a:rPr lang="en-US" sz="3600">
                <a:solidFill>
                  <a:srgbClr val="FF0066"/>
                </a:solidFill>
              </a:rPr>
              <a:t>z</a:t>
            </a:r>
            <a:r>
              <a:rPr lang="en-US" sz="3600" b="0"/>
              <a:t>/</a:t>
            </a:r>
            <a:endParaRPr lang="en-US" sz="4400" b="0"/>
          </a:p>
        </p:txBody>
      </p:sp>
      <p:sp>
        <p:nvSpPr>
          <p:cNvPr id="438296" name="Text Box 24"/>
          <p:cNvSpPr txBox="1">
            <a:spLocks noChangeArrowheads="1"/>
          </p:cNvSpPr>
          <p:nvPr/>
        </p:nvSpPr>
        <p:spPr bwMode="auto">
          <a:xfrm rot="10800000" flipV="1">
            <a:off x="6781800" y="43370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i="0">
                <a:solidFill>
                  <a:srgbClr val="FF0066"/>
                </a:solidFill>
                <a:cs typeface="Arial" charset="0"/>
              </a:rPr>
              <a:t>ə</a:t>
            </a:r>
            <a:r>
              <a:rPr lang="en-US" sz="3600" b="0" i="0"/>
              <a:t> </a:t>
            </a:r>
          </a:p>
        </p:txBody>
      </p:sp>
      <p:sp>
        <p:nvSpPr>
          <p:cNvPr id="37910" name="Line 25"/>
          <p:cNvSpPr>
            <a:spLocks noChangeShapeType="1"/>
          </p:cNvSpPr>
          <p:nvPr/>
        </p:nvSpPr>
        <p:spPr bwMode="auto">
          <a:xfrm>
            <a:off x="3048000" y="2743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438298" name="Line 26"/>
          <p:cNvSpPr>
            <a:spLocks noChangeShapeType="1"/>
          </p:cNvSpPr>
          <p:nvPr/>
        </p:nvSpPr>
        <p:spPr bwMode="auto">
          <a:xfrm>
            <a:off x="3048000" y="3962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438299" name="Line 27"/>
          <p:cNvSpPr>
            <a:spLocks noChangeShapeType="1"/>
          </p:cNvSpPr>
          <p:nvPr/>
        </p:nvSpPr>
        <p:spPr bwMode="auto">
          <a:xfrm>
            <a:off x="3048000" y="4648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438300" name="Line 28"/>
          <p:cNvSpPr>
            <a:spLocks noChangeShapeType="1"/>
          </p:cNvSpPr>
          <p:nvPr/>
        </p:nvSpPr>
        <p:spPr bwMode="auto">
          <a:xfrm>
            <a:off x="3048000" y="3352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438301" name="Text Box 29"/>
          <p:cNvSpPr txBox="1">
            <a:spLocks noChangeArrowheads="1"/>
          </p:cNvSpPr>
          <p:nvPr/>
        </p:nvSpPr>
        <p:spPr bwMode="auto">
          <a:xfrm rot="10800000" flipV="1">
            <a:off x="7162800" y="36512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i="0">
                <a:solidFill>
                  <a:srgbClr val="FF0066"/>
                </a:solidFill>
                <a:cs typeface="Arial" charset="0"/>
              </a:rPr>
              <a:t>ə</a:t>
            </a:r>
            <a:r>
              <a:rPr lang="en-US" sz="3600" b="0" i="0"/>
              <a:t> </a:t>
            </a:r>
          </a:p>
        </p:txBody>
      </p:sp>
      <p:sp>
        <p:nvSpPr>
          <p:cNvPr id="438302" name="Text Box 30"/>
          <p:cNvSpPr txBox="1">
            <a:spLocks noChangeArrowheads="1"/>
          </p:cNvSpPr>
          <p:nvPr/>
        </p:nvSpPr>
        <p:spPr bwMode="auto">
          <a:xfrm>
            <a:off x="457200" y="5257800"/>
            <a:ext cx="1905000" cy="5889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 i="0">
                <a:solidFill>
                  <a:srgbClr val="008000"/>
                </a:solidFill>
              </a:rPr>
              <a:t>endings</a:t>
            </a:r>
          </a:p>
        </p:txBody>
      </p:sp>
      <p:sp>
        <p:nvSpPr>
          <p:cNvPr id="438303" name="Line 31"/>
          <p:cNvSpPr>
            <a:spLocks noChangeShapeType="1"/>
          </p:cNvSpPr>
          <p:nvPr/>
        </p:nvSpPr>
        <p:spPr bwMode="auto">
          <a:xfrm flipH="1" flipV="1">
            <a:off x="838200" y="49530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38304" name="Text Box 32"/>
          <p:cNvSpPr txBox="1">
            <a:spLocks noChangeArrowheads="1"/>
          </p:cNvSpPr>
          <p:nvPr/>
        </p:nvSpPr>
        <p:spPr bwMode="auto">
          <a:xfrm>
            <a:off x="3124200" y="5262563"/>
            <a:ext cx="1828800" cy="650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0" i="0"/>
              <a:t>add </a:t>
            </a:r>
            <a:r>
              <a:rPr lang="en-US" sz="3600" b="0" i="0">
                <a:solidFill>
                  <a:schemeClr val="accent2"/>
                </a:solidFill>
              </a:rPr>
              <a:t>-</a:t>
            </a:r>
            <a:r>
              <a:rPr lang="en-US" sz="3600">
                <a:solidFill>
                  <a:schemeClr val="accent2"/>
                </a:solidFill>
              </a:rPr>
              <a:t>es</a:t>
            </a:r>
          </a:p>
        </p:txBody>
      </p:sp>
      <p:sp>
        <p:nvSpPr>
          <p:cNvPr id="438305" name="Text Box 33"/>
          <p:cNvSpPr txBox="1">
            <a:spLocks noChangeArrowheads="1"/>
          </p:cNvSpPr>
          <p:nvPr/>
        </p:nvSpPr>
        <p:spPr bwMode="auto">
          <a:xfrm>
            <a:off x="5943600" y="5257800"/>
            <a:ext cx="1905000" cy="5286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sz="2800" b="0" i="0"/>
          </a:p>
        </p:txBody>
      </p:sp>
      <p:sp>
        <p:nvSpPr>
          <p:cNvPr id="438306" name="Line 34"/>
          <p:cNvSpPr>
            <a:spLocks noChangeShapeType="1"/>
          </p:cNvSpPr>
          <p:nvPr/>
        </p:nvSpPr>
        <p:spPr bwMode="auto">
          <a:xfrm flipV="1">
            <a:off x="6781800" y="48768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38307" name="Line 35"/>
          <p:cNvSpPr>
            <a:spLocks noChangeShapeType="1"/>
          </p:cNvSpPr>
          <p:nvPr/>
        </p:nvSpPr>
        <p:spPr bwMode="auto">
          <a:xfrm flipV="1">
            <a:off x="3962400" y="4876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38309" name="Text Box 37"/>
          <p:cNvSpPr txBox="1">
            <a:spLocks noChangeArrowheads="1"/>
          </p:cNvSpPr>
          <p:nvPr/>
        </p:nvSpPr>
        <p:spPr bwMode="auto">
          <a:xfrm>
            <a:off x="6003925" y="5181600"/>
            <a:ext cx="89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i="0"/>
              <a:t>say</a:t>
            </a:r>
          </a:p>
        </p:txBody>
      </p:sp>
      <p:sp>
        <p:nvSpPr>
          <p:cNvPr id="438310" name="Rectangle 38"/>
          <p:cNvSpPr>
            <a:spLocks noChangeArrowheads="1"/>
          </p:cNvSpPr>
          <p:nvPr/>
        </p:nvSpPr>
        <p:spPr bwMode="auto">
          <a:xfrm>
            <a:off x="6858000" y="5181600"/>
            <a:ext cx="92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/>
              <a:t>/</a:t>
            </a:r>
            <a:r>
              <a:rPr lang="en-US" sz="3600">
                <a:solidFill>
                  <a:srgbClr val="FF0066"/>
                </a:solidFill>
              </a:rPr>
              <a:t>əz</a:t>
            </a:r>
            <a:r>
              <a:rPr lang="en-US" sz="3600" b="0"/>
              <a:t>/</a:t>
            </a:r>
          </a:p>
        </p:txBody>
      </p:sp>
      <p:sp>
        <p:nvSpPr>
          <p:cNvPr id="37923" name="Text Box 41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3-5  SPELLING AND PRONUNCIATION OF FINAL </a:t>
            </a:r>
            <a:r>
              <a:rPr lang="en-US" sz="2000" b="0">
                <a:solidFill>
                  <a:schemeClr val="bg1"/>
                </a:solidFill>
              </a:rPr>
              <a:t>-ES</a:t>
            </a:r>
          </a:p>
        </p:txBody>
      </p:sp>
      <p:sp>
        <p:nvSpPr>
          <p:cNvPr id="37924" name="Line 43"/>
          <p:cNvSpPr>
            <a:spLocks noChangeShapeType="1"/>
          </p:cNvSpPr>
          <p:nvPr/>
        </p:nvSpPr>
        <p:spPr bwMode="auto">
          <a:xfrm>
            <a:off x="228600" y="19812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37925" name="Line 45"/>
          <p:cNvSpPr>
            <a:spLocks noChangeShapeType="1"/>
          </p:cNvSpPr>
          <p:nvPr/>
        </p:nvSpPr>
        <p:spPr bwMode="auto">
          <a:xfrm>
            <a:off x="5486400" y="12192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7926" name="Rectangle 47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84" grpId="0"/>
      <p:bldP spid="438285" grpId="0"/>
      <p:bldP spid="438286" grpId="0"/>
      <p:bldP spid="438287" grpId="0"/>
      <p:bldP spid="438288" grpId="0"/>
      <p:bldP spid="438289" grpId="0"/>
      <p:bldP spid="438290" grpId="0"/>
      <p:bldP spid="438291" grpId="0"/>
      <p:bldP spid="438292" grpId="0"/>
      <p:bldP spid="438293" grpId="0"/>
      <p:bldP spid="438294" grpId="0"/>
      <p:bldP spid="438295" grpId="0"/>
      <p:bldP spid="438296" grpId="0"/>
      <p:bldP spid="438298" grpId="0" animBg="1"/>
      <p:bldP spid="438299" grpId="0" animBg="1"/>
      <p:bldP spid="438300" grpId="0" animBg="1"/>
      <p:bldP spid="438301" grpId="0"/>
      <p:bldP spid="438302" grpId="0" animBg="1"/>
      <p:bldP spid="438303" grpId="0" animBg="1"/>
      <p:bldP spid="438304" grpId="0" animBg="1"/>
      <p:bldP spid="438305" grpId="0" animBg="1"/>
      <p:bldP spid="438306" grpId="0" animBg="1"/>
      <p:bldP spid="438307" grpId="0" animBg="1"/>
      <p:bldP spid="438309" grpId="0"/>
      <p:bldP spid="4383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F43A72-1B50-4390-837E-E2A4EB2FE274}" type="slidenum">
              <a:rPr lang="en-US" b="0" i="0" smtClean="0"/>
              <a:pPr eaLnBrk="1" hangingPunct="1"/>
              <a:t>35</a:t>
            </a:fld>
            <a:endParaRPr lang="en-US" b="0" i="0" smtClean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676400" y="3060700"/>
            <a:ext cx="61722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0" i="0"/>
              <a:t>Seung never ______ </a:t>
            </a:r>
          </a:p>
          <a:p>
            <a:pPr eaLnBrk="1" hangingPunct="1"/>
            <a:endParaRPr lang="en-US" b="0" i="0"/>
          </a:p>
          <a:p>
            <a:pPr eaLnBrk="1" hangingPunct="1"/>
            <a:r>
              <a:rPr lang="en-US" sz="4400" b="0" i="0"/>
              <a:t>his TV program.</a:t>
            </a:r>
          </a:p>
          <a:p>
            <a:pPr eaLnBrk="1" hangingPunct="1"/>
            <a:endParaRPr lang="en-US" sz="4400" b="0" i="0"/>
          </a:p>
          <a:p>
            <a:pPr eaLnBrk="1" hangingPunct="1"/>
            <a:endParaRPr lang="en-US" sz="4400" i="0">
              <a:solidFill>
                <a:schemeClr val="accent2"/>
              </a:solidFill>
            </a:endParaRPr>
          </a:p>
          <a:p>
            <a:pPr eaLnBrk="1" hangingPunct="1"/>
            <a:endParaRPr lang="en-US" sz="3600" i="0"/>
          </a:p>
        </p:txBody>
      </p:sp>
      <p:sp>
        <p:nvSpPr>
          <p:cNvPr id="167948" name="Text Box 12"/>
          <p:cNvSpPr txBox="1">
            <a:spLocks noChangeArrowheads="1"/>
          </p:cNvSpPr>
          <p:nvPr/>
        </p:nvSpPr>
        <p:spPr bwMode="auto">
          <a:xfrm>
            <a:off x="5008563" y="3087688"/>
            <a:ext cx="19224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0" i="0"/>
              <a:t>misses</a:t>
            </a:r>
          </a:p>
        </p:txBody>
      </p:sp>
      <p:sp>
        <p:nvSpPr>
          <p:cNvPr id="38917" name="Text Box 18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3-5  Let’s Practice</a:t>
            </a:r>
          </a:p>
        </p:txBody>
      </p:sp>
      <p:sp>
        <p:nvSpPr>
          <p:cNvPr id="38918" name="AutoShape 19"/>
          <p:cNvSpPr>
            <a:spLocks noChangeArrowheads="1"/>
          </p:cNvSpPr>
          <p:nvPr/>
        </p:nvSpPr>
        <p:spPr bwMode="auto">
          <a:xfrm>
            <a:off x="3771900" y="1295400"/>
            <a:ext cx="16002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i="0"/>
              <a:t>miss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D33D4B-559F-4362-85B2-1B33C6298A27}" type="slidenum">
              <a:rPr lang="en-US" b="0" i="0" smtClean="0"/>
              <a:pPr eaLnBrk="1" hangingPunct="1"/>
              <a:t>36</a:t>
            </a:fld>
            <a:endParaRPr lang="en-US" b="0" i="0" smtClean="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49350" y="1981200"/>
            <a:ext cx="799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0" i="0"/>
              <a:t>Gerardo _______ math.</a:t>
            </a:r>
            <a:endParaRPr lang="en-US" sz="3600" i="0"/>
          </a:p>
        </p:txBody>
      </p:sp>
      <p:sp>
        <p:nvSpPr>
          <p:cNvPr id="304135" name="Rectangle 7"/>
          <p:cNvSpPr>
            <a:spLocks noChangeArrowheads="1"/>
          </p:cNvSpPr>
          <p:nvPr/>
        </p:nvSpPr>
        <p:spPr bwMode="auto">
          <a:xfrm>
            <a:off x="3352800" y="1981200"/>
            <a:ext cx="2143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b="0" i="0"/>
              <a:t>teaches</a:t>
            </a:r>
          </a:p>
        </p:txBody>
      </p:sp>
      <p:pic>
        <p:nvPicPr>
          <p:cNvPr id="39941" name="Picture 1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2774950" cy="36576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Text Box 1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3-5  Let’s Practice</a:t>
            </a:r>
          </a:p>
        </p:txBody>
      </p:sp>
      <p:sp>
        <p:nvSpPr>
          <p:cNvPr id="39943" name="AutoShape 16"/>
          <p:cNvSpPr>
            <a:spLocks noChangeArrowheads="1"/>
          </p:cNvSpPr>
          <p:nvPr/>
        </p:nvSpPr>
        <p:spPr bwMode="auto">
          <a:xfrm>
            <a:off x="3733800" y="1219200"/>
            <a:ext cx="16002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i="0"/>
              <a:t>teach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1CA2A5-7B5C-45AA-AB75-DBD4E9F6A2A4}" type="slidenum">
              <a:rPr lang="en-US" b="0" i="0" smtClean="0"/>
              <a:pPr eaLnBrk="1" hangingPunct="1"/>
              <a:t>37</a:t>
            </a:fld>
            <a:endParaRPr lang="en-US" b="0" i="0" smtClean="0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2087563"/>
            <a:ext cx="89154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0" i="0"/>
              <a:t>Viktor always _______ his car.</a:t>
            </a:r>
            <a:endParaRPr lang="en-US" sz="3600" b="0" i="0"/>
          </a:p>
          <a:p>
            <a:pPr eaLnBrk="1" hangingPunct="1"/>
            <a:endParaRPr lang="en-US" sz="3200" i="0">
              <a:solidFill>
                <a:schemeClr val="accent2"/>
              </a:solidFill>
            </a:endParaRPr>
          </a:p>
          <a:p>
            <a:pPr eaLnBrk="1" hangingPunct="1"/>
            <a:endParaRPr lang="en-US" sz="3600" i="0"/>
          </a:p>
        </p:txBody>
      </p:sp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4038600" y="2057400"/>
            <a:ext cx="2079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b="0" i="0"/>
              <a:t>washes</a:t>
            </a:r>
          </a:p>
        </p:txBody>
      </p:sp>
      <p:pic>
        <p:nvPicPr>
          <p:cNvPr id="40965" name="Picture 1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124200"/>
            <a:ext cx="4445000" cy="33401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16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3-5  Let’s Practice</a:t>
            </a:r>
          </a:p>
        </p:txBody>
      </p:sp>
      <p:sp>
        <p:nvSpPr>
          <p:cNvPr id="40967" name="AutoShape 19"/>
          <p:cNvSpPr>
            <a:spLocks noChangeArrowheads="1"/>
          </p:cNvSpPr>
          <p:nvPr/>
        </p:nvSpPr>
        <p:spPr bwMode="auto">
          <a:xfrm>
            <a:off x="3771900" y="1295400"/>
            <a:ext cx="1600200" cy="6873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i="0"/>
              <a:t>wash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A0F8E9-A0D5-46E4-8E1F-A884914E3AC1}" type="slidenum">
              <a:rPr lang="en-US" b="0" i="0" smtClean="0"/>
              <a:pPr eaLnBrk="1" hangingPunct="1"/>
              <a:t>38</a:t>
            </a:fld>
            <a:endParaRPr lang="en-US" b="0" i="0" smtClean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838200" y="2043113"/>
            <a:ext cx="79946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0" i="0"/>
              <a:t>Ade usually ______ sugar </a:t>
            </a:r>
          </a:p>
          <a:p>
            <a:pPr eaLnBrk="1" hangingPunct="1"/>
            <a:r>
              <a:rPr lang="en-US" sz="4400" b="0" i="0"/>
              <a:t>in his coffee.</a:t>
            </a:r>
          </a:p>
          <a:p>
            <a:pPr eaLnBrk="1" hangingPunct="1"/>
            <a:endParaRPr lang="en-US" sz="4400" i="0">
              <a:solidFill>
                <a:schemeClr val="accent2"/>
              </a:solidFill>
            </a:endParaRPr>
          </a:p>
          <a:p>
            <a:pPr eaLnBrk="1" hangingPunct="1"/>
            <a:endParaRPr lang="en-US" sz="4400" i="0"/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3962400" y="2057400"/>
            <a:ext cx="1643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0" i="0"/>
              <a:t>mixes</a:t>
            </a:r>
          </a:p>
        </p:txBody>
      </p:sp>
      <p:pic>
        <p:nvPicPr>
          <p:cNvPr id="41989" name="Picture 1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127500" cy="2841625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14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3-5  Let’s Practice</a:t>
            </a:r>
          </a:p>
        </p:txBody>
      </p:sp>
      <p:sp>
        <p:nvSpPr>
          <p:cNvPr id="41991" name="AutoShape 16"/>
          <p:cNvSpPr>
            <a:spLocks noChangeArrowheads="1"/>
          </p:cNvSpPr>
          <p:nvPr/>
        </p:nvSpPr>
        <p:spPr bwMode="auto">
          <a:xfrm>
            <a:off x="3771900" y="1295400"/>
            <a:ext cx="16002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i="0"/>
              <a:t>mix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045CC5-701B-4820-8750-F81AEAF6774E}" type="slidenum">
              <a:rPr lang="en-US" b="0" i="0" smtClean="0"/>
              <a:pPr eaLnBrk="1" hangingPunct="1"/>
              <a:t>39</a:t>
            </a:fld>
            <a:endParaRPr lang="en-US" b="0" i="0" smtClean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676400" y="1371600"/>
            <a:ext cx="5791200" cy="823913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0" i="0">
                <a:latin typeface="Comic Sans MS" pitchFamily="66" charset="0"/>
              </a:rPr>
              <a:t>The baby cries a lot</a:t>
            </a:r>
            <a:r>
              <a:rPr lang="en-US" sz="4800" b="0" i="0">
                <a:latin typeface="Comic Sans MS" pitchFamily="66" charset="0"/>
              </a:rPr>
              <a:t>.</a:t>
            </a:r>
          </a:p>
        </p:txBody>
      </p:sp>
      <p:pic>
        <p:nvPicPr>
          <p:cNvPr id="43012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719388" cy="37338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3-6  ADDING FINAL -</a:t>
            </a:r>
            <a:r>
              <a:rPr lang="en-US" sz="2000" b="0">
                <a:solidFill>
                  <a:schemeClr val="bg1"/>
                </a:solidFill>
              </a:rPr>
              <a:t>S / -ES</a:t>
            </a:r>
            <a:r>
              <a:rPr lang="en-US" sz="2000" b="0" i="0">
                <a:solidFill>
                  <a:schemeClr val="bg1"/>
                </a:solidFill>
              </a:rPr>
              <a:t> TO WORDS THAT END IN </a:t>
            </a:r>
            <a:r>
              <a:rPr lang="en-US" sz="2000" b="0">
                <a:solidFill>
                  <a:schemeClr val="bg1"/>
                </a:solidFill>
              </a:rPr>
              <a:t>-Y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8C6366-F715-4CC0-A70F-ADD1224B443A}" type="slidenum">
              <a:rPr lang="en-US" b="0" i="0" smtClean="0"/>
              <a:pPr eaLnBrk="1" hangingPunct="1"/>
              <a:t>4</a:t>
            </a:fld>
            <a:endParaRPr lang="en-US" b="0" i="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6019800" y="1676400"/>
            <a:ext cx="2514600" cy="2895600"/>
          </a:xfrm>
          <a:prstGeom prst="rect">
            <a:avLst/>
          </a:prstGeom>
          <a:solidFill>
            <a:srgbClr val="FFCC99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276600" y="1676400"/>
            <a:ext cx="2667000" cy="403860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7303B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819400" y="1882775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0" i="0"/>
              <a:t>    SINGULAR</a:t>
            </a:r>
            <a:r>
              <a:rPr lang="en-US" sz="3200" b="0" i="0"/>
              <a:t>    </a:t>
            </a:r>
            <a:r>
              <a:rPr lang="en-US" sz="3600" b="0" i="0"/>
              <a:t>PLURAL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79425" y="2844800"/>
            <a:ext cx="2673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0" i="0"/>
              <a:t>1</a:t>
            </a:r>
            <a:r>
              <a:rPr lang="en-US" sz="3200" b="0" i="0" baseline="30000"/>
              <a:t>st</a:t>
            </a:r>
            <a:r>
              <a:rPr lang="en-US" sz="3200" b="0" i="0"/>
              <a:t>  PERSON 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3352800" y="2819400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i="0"/>
              <a:t>I </a:t>
            </a:r>
            <a:r>
              <a:rPr lang="en-US" sz="3600"/>
              <a:t>walk</a:t>
            </a:r>
            <a:r>
              <a:rPr lang="en-US" sz="3600" b="0" i="0"/>
              <a:t> 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191250" y="2786063"/>
            <a:ext cx="203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i="0"/>
              <a:t>we</a:t>
            </a:r>
            <a:r>
              <a:rPr lang="en-US" sz="3600"/>
              <a:t> walk</a:t>
            </a:r>
            <a:r>
              <a:rPr lang="en-US" sz="3600" b="0" i="0"/>
              <a:t> </a:t>
            </a:r>
          </a:p>
        </p:txBody>
      </p:sp>
      <p:sp>
        <p:nvSpPr>
          <p:cNvPr id="615432" name="Rectangle 8"/>
          <p:cNvSpPr>
            <a:spLocks noChangeArrowheads="1"/>
          </p:cNvSpPr>
          <p:nvPr/>
        </p:nvSpPr>
        <p:spPr bwMode="auto">
          <a:xfrm>
            <a:off x="525463" y="3403600"/>
            <a:ext cx="2535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0" i="0"/>
              <a:t>2</a:t>
            </a:r>
            <a:r>
              <a:rPr lang="en-US" sz="3200" b="0" i="0" baseline="30000"/>
              <a:t>nd</a:t>
            </a:r>
            <a:r>
              <a:rPr lang="en-US" sz="3200" b="0" i="0"/>
              <a:t> PERSON</a:t>
            </a:r>
          </a:p>
        </p:txBody>
      </p:sp>
      <p:sp>
        <p:nvSpPr>
          <p:cNvPr id="615433" name="Rectangle 9"/>
          <p:cNvSpPr>
            <a:spLocks noChangeArrowheads="1"/>
          </p:cNvSpPr>
          <p:nvPr/>
        </p:nvSpPr>
        <p:spPr bwMode="auto">
          <a:xfrm>
            <a:off x="3505200" y="3319463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i="0"/>
              <a:t>you</a:t>
            </a:r>
            <a:r>
              <a:rPr lang="en-US" sz="3600"/>
              <a:t> walk</a:t>
            </a:r>
            <a:r>
              <a:rPr lang="en-US" sz="3600" b="0" i="0"/>
              <a:t> </a:t>
            </a:r>
          </a:p>
        </p:txBody>
      </p:sp>
      <p:sp>
        <p:nvSpPr>
          <p:cNvPr id="615434" name="Rectangle 10"/>
          <p:cNvSpPr>
            <a:spLocks noChangeArrowheads="1"/>
          </p:cNvSpPr>
          <p:nvPr/>
        </p:nvSpPr>
        <p:spPr bwMode="auto">
          <a:xfrm>
            <a:off x="6216650" y="3319463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i="0"/>
              <a:t>you</a:t>
            </a:r>
            <a:r>
              <a:rPr lang="en-US" sz="3600"/>
              <a:t> walk</a:t>
            </a:r>
            <a:r>
              <a:rPr lang="en-US" sz="3600" b="0" i="0"/>
              <a:t> </a:t>
            </a:r>
          </a:p>
        </p:txBody>
      </p:sp>
      <p:sp>
        <p:nvSpPr>
          <p:cNvPr id="615436" name="Rectangle 12"/>
          <p:cNvSpPr>
            <a:spLocks noChangeArrowheads="1"/>
          </p:cNvSpPr>
          <p:nvPr/>
        </p:nvSpPr>
        <p:spPr bwMode="auto">
          <a:xfrm>
            <a:off x="3524250" y="3938588"/>
            <a:ext cx="2343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0"/>
              <a:t>she</a:t>
            </a:r>
            <a:r>
              <a:rPr lang="en-US" sz="3600"/>
              <a:t> walks</a:t>
            </a:r>
          </a:p>
          <a:p>
            <a:r>
              <a:rPr lang="en-US" sz="3600" i="0"/>
              <a:t>he</a:t>
            </a:r>
            <a:r>
              <a:rPr lang="en-US" sz="3600"/>
              <a:t> walks</a:t>
            </a:r>
          </a:p>
          <a:p>
            <a:r>
              <a:rPr lang="en-US" sz="3600" i="0"/>
              <a:t>it</a:t>
            </a:r>
            <a:r>
              <a:rPr lang="en-US" sz="3600"/>
              <a:t> walks</a:t>
            </a:r>
          </a:p>
        </p:txBody>
      </p:sp>
      <p:sp>
        <p:nvSpPr>
          <p:cNvPr id="615437" name="Rectangle 13"/>
          <p:cNvSpPr>
            <a:spLocks noChangeArrowheads="1"/>
          </p:cNvSpPr>
          <p:nvPr/>
        </p:nvSpPr>
        <p:spPr bwMode="auto">
          <a:xfrm>
            <a:off x="6216650" y="3938588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0"/>
              <a:t>they</a:t>
            </a:r>
            <a:r>
              <a:rPr lang="en-US" sz="3600"/>
              <a:t> walk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038225" y="304800"/>
            <a:ext cx="714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  FORM AND BASIC MEANING OF THE SIMPLE PRESENT TENSE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615444" name="Rectangle 20"/>
          <p:cNvSpPr>
            <a:spLocks noChangeArrowheads="1"/>
          </p:cNvSpPr>
          <p:nvPr/>
        </p:nvSpPr>
        <p:spPr bwMode="auto">
          <a:xfrm>
            <a:off x="533400" y="4013200"/>
            <a:ext cx="2476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0" i="0"/>
              <a:t>3</a:t>
            </a:r>
            <a:r>
              <a:rPr lang="en-US" sz="3200" b="0" i="0" baseline="30000"/>
              <a:t>rd</a:t>
            </a:r>
            <a:r>
              <a:rPr lang="en-US" sz="3200" b="0" i="0"/>
              <a:t> PERSON</a:t>
            </a:r>
          </a:p>
        </p:txBody>
      </p:sp>
      <p:sp>
        <p:nvSpPr>
          <p:cNvPr id="615448" name="Oval 24"/>
          <p:cNvSpPr>
            <a:spLocks noChangeArrowheads="1"/>
          </p:cNvSpPr>
          <p:nvPr/>
        </p:nvSpPr>
        <p:spPr bwMode="auto">
          <a:xfrm>
            <a:off x="5511800" y="4114800"/>
            <a:ext cx="330200" cy="355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15449" name="Oval 25"/>
          <p:cNvSpPr>
            <a:spLocks noChangeArrowheads="1"/>
          </p:cNvSpPr>
          <p:nvPr/>
        </p:nvSpPr>
        <p:spPr bwMode="auto">
          <a:xfrm>
            <a:off x="5257800" y="4660900"/>
            <a:ext cx="330200" cy="355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15450" name="Oval 26"/>
          <p:cNvSpPr>
            <a:spLocks noChangeArrowheads="1"/>
          </p:cNvSpPr>
          <p:nvPr/>
        </p:nvSpPr>
        <p:spPr bwMode="auto">
          <a:xfrm>
            <a:off x="5003800" y="5207000"/>
            <a:ext cx="330200" cy="355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5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61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32" grpId="0"/>
      <p:bldP spid="615433" grpId="0"/>
      <p:bldP spid="615434" grpId="0"/>
      <p:bldP spid="615436" grpId="0"/>
      <p:bldP spid="615437" grpId="0"/>
      <p:bldP spid="615444" grpId="0" build="allAtOnce"/>
      <p:bldP spid="615448" grpId="0" animBg="1"/>
      <p:bldP spid="615449" grpId="0" animBg="1"/>
      <p:bldP spid="61545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2ABE1E-B761-415E-B19D-AACD114B6D65}" type="slidenum">
              <a:rPr lang="en-US" b="0" i="0" smtClean="0"/>
              <a:pPr eaLnBrk="1" hangingPunct="1"/>
              <a:t>40</a:t>
            </a:fld>
            <a:endParaRPr lang="en-US" b="0" i="0" smtClean="0"/>
          </a:p>
        </p:txBody>
      </p:sp>
      <p:sp>
        <p:nvSpPr>
          <p:cNvPr id="186427" name="AutoShape 59"/>
          <p:cNvSpPr>
            <a:spLocks noChangeArrowheads="1"/>
          </p:cNvSpPr>
          <p:nvPr/>
        </p:nvSpPr>
        <p:spPr bwMode="auto">
          <a:xfrm>
            <a:off x="5181600" y="4191000"/>
            <a:ext cx="3276600" cy="1524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186426" name="AutoShape 58"/>
          <p:cNvSpPr>
            <a:spLocks noChangeArrowheads="1"/>
          </p:cNvSpPr>
          <p:nvPr/>
        </p:nvSpPr>
        <p:spPr bwMode="auto">
          <a:xfrm>
            <a:off x="5181600" y="1600200"/>
            <a:ext cx="3276600" cy="1981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44037" name="Rectangle 13"/>
          <p:cNvSpPr>
            <a:spLocks noChangeArrowheads="1"/>
          </p:cNvSpPr>
          <p:nvPr/>
        </p:nvSpPr>
        <p:spPr bwMode="auto">
          <a:xfrm>
            <a:off x="381000" y="1752600"/>
            <a:ext cx="162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0" i="0"/>
              <a:t>(a) </a:t>
            </a:r>
            <a:r>
              <a:rPr lang="en-US" sz="4000" b="0"/>
              <a:t>cr</a:t>
            </a:r>
            <a:r>
              <a:rPr lang="en-US" sz="4000" b="0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44038" name="Line 33"/>
          <p:cNvSpPr>
            <a:spLocks noChangeShapeType="1"/>
          </p:cNvSpPr>
          <p:nvPr/>
        </p:nvSpPr>
        <p:spPr bwMode="auto">
          <a:xfrm>
            <a:off x="2286000" y="2209800"/>
            <a:ext cx="685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44039" name="Rectangle 35"/>
          <p:cNvSpPr>
            <a:spLocks noChangeArrowheads="1"/>
          </p:cNvSpPr>
          <p:nvPr/>
        </p:nvSpPr>
        <p:spPr bwMode="auto">
          <a:xfrm>
            <a:off x="3124200" y="1752600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/>
              <a:t>cr</a:t>
            </a:r>
            <a:r>
              <a:rPr lang="en-US" sz="4000" b="0">
                <a:solidFill>
                  <a:schemeClr val="hlink"/>
                </a:solidFill>
              </a:rPr>
              <a:t>ies</a:t>
            </a:r>
          </a:p>
        </p:txBody>
      </p:sp>
      <p:sp>
        <p:nvSpPr>
          <p:cNvPr id="186404" name="Rectangle 36"/>
          <p:cNvSpPr>
            <a:spLocks noChangeArrowheads="1"/>
          </p:cNvSpPr>
          <p:nvPr/>
        </p:nvSpPr>
        <p:spPr bwMode="auto">
          <a:xfrm>
            <a:off x="457200" y="2514600"/>
            <a:ext cx="1398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0" i="0"/>
              <a:t>     </a:t>
            </a:r>
            <a:r>
              <a:rPr lang="en-US" sz="4000" b="0"/>
              <a:t>fl</a:t>
            </a:r>
            <a:r>
              <a:rPr lang="en-US" sz="4000" b="0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186405" name="Line 37"/>
          <p:cNvSpPr>
            <a:spLocks noChangeShapeType="1"/>
          </p:cNvSpPr>
          <p:nvPr/>
        </p:nvSpPr>
        <p:spPr bwMode="auto">
          <a:xfrm>
            <a:off x="2286000" y="2895600"/>
            <a:ext cx="685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86406" name="Rectangle 38"/>
          <p:cNvSpPr>
            <a:spLocks noChangeArrowheads="1"/>
          </p:cNvSpPr>
          <p:nvPr/>
        </p:nvSpPr>
        <p:spPr bwMode="auto">
          <a:xfrm>
            <a:off x="3124200" y="2514600"/>
            <a:ext cx="1087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/>
              <a:t>fl</a:t>
            </a:r>
            <a:r>
              <a:rPr lang="en-US" sz="4000" b="0">
                <a:solidFill>
                  <a:schemeClr val="hlink"/>
                </a:solidFill>
              </a:rPr>
              <a:t>ies</a:t>
            </a:r>
          </a:p>
        </p:txBody>
      </p:sp>
      <p:sp>
        <p:nvSpPr>
          <p:cNvPr id="186409" name="Rectangle 41"/>
          <p:cNvSpPr>
            <a:spLocks noChangeArrowheads="1"/>
          </p:cNvSpPr>
          <p:nvPr/>
        </p:nvSpPr>
        <p:spPr bwMode="auto">
          <a:xfrm>
            <a:off x="457200" y="4038600"/>
            <a:ext cx="1766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0" i="0"/>
              <a:t>(b) </a:t>
            </a:r>
            <a:r>
              <a:rPr lang="en-US" sz="4000" b="0"/>
              <a:t>pa</a:t>
            </a:r>
            <a:r>
              <a:rPr lang="en-US" sz="4000" b="0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186410" name="Line 42"/>
          <p:cNvSpPr>
            <a:spLocks noChangeShapeType="1"/>
          </p:cNvSpPr>
          <p:nvPr/>
        </p:nvSpPr>
        <p:spPr bwMode="auto">
          <a:xfrm>
            <a:off x="2514600" y="4419600"/>
            <a:ext cx="685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86411" name="Rectangle 43"/>
          <p:cNvSpPr>
            <a:spLocks noChangeArrowheads="1"/>
          </p:cNvSpPr>
          <p:nvPr/>
        </p:nvSpPr>
        <p:spPr bwMode="auto">
          <a:xfrm>
            <a:off x="3352800" y="4038600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/>
              <a:t>pay</a:t>
            </a:r>
            <a:r>
              <a:rPr lang="en-US" sz="4000" b="0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186412" name="Rectangle 44"/>
          <p:cNvSpPr>
            <a:spLocks noChangeArrowheads="1"/>
          </p:cNvSpPr>
          <p:nvPr/>
        </p:nvSpPr>
        <p:spPr bwMode="auto">
          <a:xfrm>
            <a:off x="228600" y="4849813"/>
            <a:ext cx="2105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/>
              <a:t>     </a:t>
            </a:r>
            <a:r>
              <a:rPr lang="en-US" sz="4000" b="0"/>
              <a:t>enjo</a:t>
            </a:r>
            <a:r>
              <a:rPr lang="en-US" sz="4000" b="0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186414" name="Rectangle 46"/>
          <p:cNvSpPr>
            <a:spLocks noChangeArrowheads="1"/>
          </p:cNvSpPr>
          <p:nvPr/>
        </p:nvSpPr>
        <p:spPr bwMode="auto">
          <a:xfrm>
            <a:off x="3200400" y="4849813"/>
            <a:ext cx="1793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/>
              <a:t> enjo</a:t>
            </a:r>
            <a:r>
              <a:rPr lang="en-US" sz="4000" b="0">
                <a:solidFill>
                  <a:schemeClr val="hlink"/>
                </a:solidFill>
              </a:rPr>
              <a:t>ys</a:t>
            </a:r>
          </a:p>
        </p:txBody>
      </p:sp>
      <p:sp>
        <p:nvSpPr>
          <p:cNvPr id="186415" name="Line 47"/>
          <p:cNvSpPr>
            <a:spLocks noChangeShapeType="1"/>
          </p:cNvSpPr>
          <p:nvPr/>
        </p:nvSpPr>
        <p:spPr bwMode="auto">
          <a:xfrm>
            <a:off x="2514600" y="5257800"/>
            <a:ext cx="685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86417" name="Text Box 49"/>
          <p:cNvSpPr txBox="1">
            <a:spLocks noChangeArrowheads="1"/>
          </p:cNvSpPr>
          <p:nvPr/>
        </p:nvSpPr>
        <p:spPr bwMode="auto">
          <a:xfrm>
            <a:off x="5486400" y="1676400"/>
            <a:ext cx="2879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0" i="0"/>
              <a:t>consonant + </a:t>
            </a:r>
            <a:r>
              <a:rPr lang="en-US" sz="3200">
                <a:solidFill>
                  <a:schemeClr val="hlink"/>
                </a:solidFill>
              </a:rPr>
              <a:t>-y</a:t>
            </a:r>
          </a:p>
          <a:p>
            <a:pPr algn="ctr" eaLnBrk="1" hangingPunct="1"/>
            <a:endParaRPr lang="en-US">
              <a:solidFill>
                <a:schemeClr val="hlink"/>
              </a:solidFill>
            </a:endParaRPr>
          </a:p>
          <a:p>
            <a:pPr algn="ctr" eaLnBrk="1" hangingPunct="1"/>
            <a:r>
              <a:rPr lang="en-US" sz="3200" b="0" i="0"/>
              <a:t>change </a:t>
            </a:r>
            <a:r>
              <a:rPr lang="en-US" sz="3200">
                <a:solidFill>
                  <a:schemeClr val="hlink"/>
                </a:solidFill>
              </a:rPr>
              <a:t>y</a:t>
            </a:r>
            <a:r>
              <a:rPr lang="en-US" sz="3200" b="0" i="0"/>
              <a:t> to </a:t>
            </a:r>
            <a:r>
              <a:rPr lang="en-US" sz="3200">
                <a:solidFill>
                  <a:schemeClr val="hlink"/>
                </a:solidFill>
              </a:rPr>
              <a:t>i</a:t>
            </a:r>
            <a:r>
              <a:rPr lang="en-US" sz="3200" b="0" i="0"/>
              <a:t>, </a:t>
            </a:r>
          </a:p>
          <a:p>
            <a:pPr algn="ctr" eaLnBrk="1" hangingPunct="1"/>
            <a:r>
              <a:rPr lang="en-US" sz="3200" b="0" i="0"/>
              <a:t>add </a:t>
            </a:r>
            <a:r>
              <a:rPr lang="en-US" sz="3200">
                <a:solidFill>
                  <a:schemeClr val="hlink"/>
                </a:solidFill>
              </a:rPr>
              <a:t>-es</a:t>
            </a:r>
          </a:p>
        </p:txBody>
      </p:sp>
      <p:sp>
        <p:nvSpPr>
          <p:cNvPr id="186419" name="Rectangle 51"/>
          <p:cNvSpPr>
            <a:spLocks noChangeArrowheads="1"/>
          </p:cNvSpPr>
          <p:nvPr/>
        </p:nvSpPr>
        <p:spPr bwMode="auto">
          <a:xfrm>
            <a:off x="5562600" y="4267200"/>
            <a:ext cx="327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0" i="0"/>
              <a:t>vowel + </a:t>
            </a:r>
            <a:r>
              <a:rPr lang="en-US" sz="3200">
                <a:solidFill>
                  <a:schemeClr val="hlink"/>
                </a:solidFill>
              </a:rPr>
              <a:t>-y</a:t>
            </a:r>
          </a:p>
          <a:p>
            <a:endParaRPr lang="en-US" sz="1600">
              <a:solidFill>
                <a:schemeClr val="hlink"/>
              </a:solidFill>
            </a:endParaRPr>
          </a:p>
          <a:p>
            <a:r>
              <a:rPr lang="en-US" sz="3200" b="0" i="0"/>
              <a:t>    add </a:t>
            </a:r>
            <a:r>
              <a:rPr lang="en-US" sz="3200">
                <a:solidFill>
                  <a:schemeClr val="hlink"/>
                </a:solidFill>
              </a:rPr>
              <a:t>-s</a:t>
            </a:r>
          </a:p>
        </p:txBody>
      </p:sp>
      <p:sp>
        <p:nvSpPr>
          <p:cNvPr id="44051" name="Text Box 54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3-6  ADDING FINAL </a:t>
            </a:r>
            <a:r>
              <a:rPr lang="en-US" sz="2000" b="0">
                <a:solidFill>
                  <a:schemeClr val="bg1"/>
                </a:solidFill>
              </a:rPr>
              <a:t>-S / -ES</a:t>
            </a:r>
            <a:r>
              <a:rPr lang="en-US" sz="2000" b="0" i="0">
                <a:solidFill>
                  <a:schemeClr val="bg1"/>
                </a:solidFill>
              </a:rPr>
              <a:t> TO WORDS THAT END IN </a:t>
            </a:r>
            <a:r>
              <a:rPr lang="en-US" sz="2000" b="0">
                <a:solidFill>
                  <a:schemeClr val="bg1"/>
                </a:solidFill>
              </a:rPr>
              <a:t>-Y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27" grpId="0" animBg="1"/>
      <p:bldP spid="186426" grpId="0" animBg="1"/>
      <p:bldP spid="186404" grpId="0"/>
      <p:bldP spid="186405" grpId="0" animBg="1"/>
      <p:bldP spid="186406" grpId="0"/>
      <p:bldP spid="186409" grpId="0"/>
      <p:bldP spid="186410" grpId="0" animBg="1"/>
      <p:bldP spid="186411" grpId="0"/>
      <p:bldP spid="186412" grpId="0"/>
      <p:bldP spid="186414" grpId="0"/>
      <p:bldP spid="186415" grpId="0" animBg="1"/>
      <p:bldP spid="186417" grpId="0"/>
      <p:bldP spid="1864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3696BC-DF20-4F92-B6A6-CFF562B43CD5}" type="slidenum">
              <a:rPr lang="en-US" b="0" i="0" smtClean="0"/>
              <a:pPr eaLnBrk="1" hangingPunct="1"/>
              <a:t>41</a:t>
            </a:fld>
            <a:endParaRPr lang="en-US" b="0" i="0" smtClean="0"/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685800" y="2514600"/>
            <a:ext cx="89154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0" i="0"/>
              <a:t>Gazi _________ too many things.</a:t>
            </a:r>
          </a:p>
          <a:p>
            <a:pPr eaLnBrk="1" hangingPunct="1"/>
            <a:endParaRPr lang="en-US" sz="4000" b="0" i="0"/>
          </a:p>
          <a:p>
            <a:pPr eaLnBrk="1" hangingPunct="1"/>
            <a:endParaRPr lang="en-US" sz="4000" b="0" i="0"/>
          </a:p>
          <a:p>
            <a:pPr eaLnBrk="1" hangingPunct="1"/>
            <a:endParaRPr lang="en-US" sz="3600" i="0">
              <a:solidFill>
                <a:schemeClr val="accent2"/>
              </a:solidFill>
            </a:endParaRPr>
          </a:p>
          <a:p>
            <a:pPr eaLnBrk="1" hangingPunct="1"/>
            <a:endParaRPr lang="en-US" sz="3600" i="0"/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1905000" y="2514600"/>
            <a:ext cx="2528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0" i="0"/>
              <a:t>often buys</a:t>
            </a:r>
          </a:p>
        </p:txBody>
      </p:sp>
      <p:sp>
        <p:nvSpPr>
          <p:cNvPr id="45061" name="Text Box 1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3-6  Let’s Practice</a:t>
            </a:r>
          </a:p>
        </p:txBody>
      </p:sp>
      <p:sp>
        <p:nvSpPr>
          <p:cNvPr id="45062" name="AutoShape 21"/>
          <p:cNvSpPr>
            <a:spLocks noChangeArrowheads="1"/>
          </p:cNvSpPr>
          <p:nvPr/>
        </p:nvSpPr>
        <p:spPr bwMode="auto">
          <a:xfrm>
            <a:off x="3124200" y="1296988"/>
            <a:ext cx="2590800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0" i="0"/>
              <a:t>buy   often</a:t>
            </a:r>
          </a:p>
        </p:txBody>
      </p:sp>
      <p:pic>
        <p:nvPicPr>
          <p:cNvPr id="45063" name="Picture 2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097088" cy="31242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3F1336-1918-4643-BEF2-3257081F2DE9}" type="slidenum">
              <a:rPr lang="en-US" b="0" i="0" smtClean="0"/>
              <a:pPr eaLnBrk="1" hangingPunct="1"/>
              <a:t>42</a:t>
            </a:fld>
            <a:endParaRPr lang="en-US" b="0" i="0" smtClean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-76200" y="2619375"/>
            <a:ext cx="89154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0" i="0"/>
              <a:t>   She __________  nice things.</a:t>
            </a:r>
          </a:p>
          <a:p>
            <a:pPr eaLnBrk="1" hangingPunct="1"/>
            <a:endParaRPr lang="en-US" sz="4000" b="0" i="0"/>
          </a:p>
          <a:p>
            <a:pPr eaLnBrk="1" hangingPunct="1"/>
            <a:endParaRPr lang="en-US" sz="4000" b="0" i="0"/>
          </a:p>
          <a:p>
            <a:pPr eaLnBrk="1" hangingPunct="1"/>
            <a:endParaRPr lang="en-US" sz="3600" i="0">
              <a:solidFill>
                <a:schemeClr val="accent2"/>
              </a:solidFill>
            </a:endParaRPr>
          </a:p>
          <a:p>
            <a:pPr eaLnBrk="1" hangingPunct="1"/>
            <a:endParaRPr lang="en-US" sz="3600" i="0"/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1447800" y="2590800"/>
            <a:ext cx="292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0" i="0"/>
              <a:t>always says</a:t>
            </a:r>
          </a:p>
        </p:txBody>
      </p:sp>
      <p:pic>
        <p:nvPicPr>
          <p:cNvPr id="46085" name="Picture 1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579688" cy="31242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Text Box 14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3-6  Let’s Practice</a:t>
            </a:r>
          </a:p>
        </p:txBody>
      </p:sp>
      <p:sp>
        <p:nvSpPr>
          <p:cNvPr id="46087" name="AutoShape 15"/>
          <p:cNvSpPr>
            <a:spLocks noChangeArrowheads="1"/>
          </p:cNvSpPr>
          <p:nvPr/>
        </p:nvSpPr>
        <p:spPr bwMode="auto">
          <a:xfrm>
            <a:off x="3086100" y="1296988"/>
            <a:ext cx="29718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0" i="0"/>
              <a:t>say  always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821175-8E89-41CF-A5B5-0FFDA2C4405B}" type="slidenum">
              <a:rPr lang="en-US" b="0" i="0" smtClean="0"/>
              <a:pPr eaLnBrk="1" hangingPunct="1"/>
              <a:t>43</a:t>
            </a:fld>
            <a:endParaRPr lang="en-US" b="0" i="0" smtClean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32766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0" i="0"/>
              <a:t>Her father __________  about her.</a:t>
            </a:r>
            <a:endParaRPr lang="en-US" sz="3600" i="0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2895600" y="3276600"/>
            <a:ext cx="3094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0" i="0"/>
              <a:t>often worries</a:t>
            </a:r>
          </a:p>
        </p:txBody>
      </p:sp>
      <p:sp>
        <p:nvSpPr>
          <p:cNvPr id="47109" name="Text Box 13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3-6  Let’s Practice</a:t>
            </a:r>
          </a:p>
        </p:txBody>
      </p:sp>
      <p:sp>
        <p:nvSpPr>
          <p:cNvPr id="47110" name="AutoShape 14"/>
          <p:cNvSpPr>
            <a:spLocks noChangeArrowheads="1"/>
          </p:cNvSpPr>
          <p:nvPr/>
        </p:nvSpPr>
        <p:spPr bwMode="auto">
          <a:xfrm>
            <a:off x="3124200" y="1296988"/>
            <a:ext cx="2895600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0" i="0"/>
              <a:t>worry  often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69187C-6A14-4256-868A-9B7A39E00BA7}" type="slidenum">
              <a:rPr lang="en-US" b="0" i="0" smtClean="0"/>
              <a:pPr eaLnBrk="1" hangingPunct="1"/>
              <a:t>44</a:t>
            </a:fld>
            <a:endParaRPr lang="en-US" b="0" i="0" smtClean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960438" y="1497013"/>
            <a:ext cx="7040562" cy="76200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0" i="0">
                <a:latin typeface="Comic Sans MS" pitchFamily="66" charset="0"/>
              </a:rPr>
              <a:t>The man has a brown coat.</a:t>
            </a:r>
          </a:p>
        </p:txBody>
      </p:sp>
      <p:pic>
        <p:nvPicPr>
          <p:cNvPr id="48132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2840038" cy="38862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3-7  IRREGULAR SINGULAR VERBS: </a:t>
            </a:r>
            <a:r>
              <a:rPr lang="en-US" sz="2000" b="0">
                <a:solidFill>
                  <a:schemeClr val="bg1"/>
                </a:solidFill>
              </a:rPr>
              <a:t>HAS</a:t>
            </a:r>
            <a:r>
              <a:rPr lang="en-US" sz="2000" b="0" i="0">
                <a:solidFill>
                  <a:schemeClr val="bg1"/>
                </a:solidFill>
              </a:rPr>
              <a:t>, </a:t>
            </a:r>
            <a:r>
              <a:rPr lang="en-US" sz="2000" b="0">
                <a:solidFill>
                  <a:schemeClr val="bg1"/>
                </a:solidFill>
              </a:rPr>
              <a:t>DOES</a:t>
            </a:r>
            <a:r>
              <a:rPr lang="en-US" sz="2000" b="0" i="0">
                <a:solidFill>
                  <a:schemeClr val="bg1"/>
                </a:solidFill>
              </a:rPr>
              <a:t>, </a:t>
            </a:r>
            <a:r>
              <a:rPr lang="en-US" sz="2000" b="0">
                <a:solidFill>
                  <a:schemeClr val="bg1"/>
                </a:solidFill>
              </a:rPr>
              <a:t>GOES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FC0700-807E-45C1-962E-940CE8D635F8}" type="slidenum">
              <a:rPr lang="en-US" b="0" i="0" smtClean="0"/>
              <a:pPr eaLnBrk="1" hangingPunct="1"/>
              <a:t>45</a:t>
            </a:fld>
            <a:endParaRPr lang="en-US" b="0" i="0" smtClean="0"/>
          </a:p>
        </p:txBody>
      </p:sp>
      <p:sp>
        <p:nvSpPr>
          <p:cNvPr id="93270" name="AutoShape 86"/>
          <p:cNvSpPr>
            <a:spLocks noChangeArrowheads="1"/>
          </p:cNvSpPr>
          <p:nvPr/>
        </p:nvSpPr>
        <p:spPr bwMode="auto">
          <a:xfrm>
            <a:off x="4267200" y="4938713"/>
            <a:ext cx="4572000" cy="1371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22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93268" name="AutoShape 84"/>
          <p:cNvSpPr>
            <a:spLocks noChangeArrowheads="1"/>
          </p:cNvSpPr>
          <p:nvPr/>
        </p:nvSpPr>
        <p:spPr bwMode="auto">
          <a:xfrm>
            <a:off x="4267200" y="3262313"/>
            <a:ext cx="4572000" cy="1371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93271" name="AutoShape 87"/>
          <p:cNvSpPr>
            <a:spLocks/>
          </p:cNvSpPr>
          <p:nvPr/>
        </p:nvSpPr>
        <p:spPr bwMode="auto">
          <a:xfrm flipH="1">
            <a:off x="5181600" y="4995863"/>
            <a:ext cx="227013" cy="1219200"/>
          </a:xfrm>
          <a:prstGeom prst="leftBrace">
            <a:avLst>
              <a:gd name="adj1" fmla="val 447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93263" name="AutoShape 79"/>
          <p:cNvSpPr>
            <a:spLocks noChangeArrowheads="1"/>
          </p:cNvSpPr>
          <p:nvPr/>
        </p:nvSpPr>
        <p:spPr bwMode="auto">
          <a:xfrm>
            <a:off x="4267200" y="1662113"/>
            <a:ext cx="4572000" cy="1371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93235" name="Text Box 51"/>
          <p:cNvSpPr txBox="1">
            <a:spLocks noChangeArrowheads="1"/>
          </p:cNvSpPr>
          <p:nvPr/>
        </p:nvSpPr>
        <p:spPr bwMode="auto">
          <a:xfrm>
            <a:off x="5194300" y="3589338"/>
            <a:ext cx="1581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>
                <a:solidFill>
                  <a:srgbClr val="006600"/>
                </a:solidFill>
              </a:rPr>
              <a:t>    </a:t>
            </a:r>
            <a:r>
              <a:rPr lang="en-US" sz="3200">
                <a:solidFill>
                  <a:srgbClr val="006600"/>
                </a:solidFill>
              </a:rPr>
              <a:t>does</a:t>
            </a:r>
          </a:p>
          <a:p>
            <a:pPr eaLnBrk="1" hangingPunct="1"/>
            <a:r>
              <a:rPr lang="en-US" sz="2800" b="0" i="0"/>
              <a:t>  </a:t>
            </a: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381000" y="3422650"/>
            <a:ext cx="45720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0" i="0"/>
              <a:t>(c) I </a:t>
            </a:r>
            <a:r>
              <a:rPr lang="en-US" sz="2800">
                <a:solidFill>
                  <a:srgbClr val="006600"/>
                </a:solidFill>
              </a:rPr>
              <a:t>do</a:t>
            </a:r>
            <a:r>
              <a:rPr lang="en-US" sz="2800" b="0" i="0"/>
              <a:t> exercises.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800" b="0" i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0" i="0"/>
              <a:t>(d) He </a:t>
            </a:r>
            <a:r>
              <a:rPr lang="en-US" sz="2800">
                <a:solidFill>
                  <a:srgbClr val="006600"/>
                </a:solidFill>
              </a:rPr>
              <a:t>does</a:t>
            </a:r>
            <a:r>
              <a:rPr lang="en-US" sz="2800" b="0" i="0"/>
              <a:t> exercises.</a:t>
            </a: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381000" y="1771650"/>
            <a:ext cx="4572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0" i="0"/>
              <a:t>(a) I </a:t>
            </a:r>
            <a:r>
              <a:rPr lang="en-US" sz="2800">
                <a:solidFill>
                  <a:srgbClr val="006600"/>
                </a:solidFill>
              </a:rPr>
              <a:t>have</a:t>
            </a:r>
            <a:r>
              <a:rPr lang="en-US" sz="2800" b="0" i="0"/>
              <a:t> a hat.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800" b="0" i="0"/>
          </a:p>
        </p:txBody>
      </p:sp>
      <p:sp>
        <p:nvSpPr>
          <p:cNvPr id="49162" name="Line 29"/>
          <p:cNvSpPr>
            <a:spLocks noChangeShapeType="1"/>
          </p:cNvSpPr>
          <p:nvPr/>
        </p:nvSpPr>
        <p:spPr bwMode="auto">
          <a:xfrm>
            <a:off x="228600" y="338296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93217" name="Rectangle 33"/>
          <p:cNvSpPr>
            <a:spLocks noChangeArrowheads="1"/>
          </p:cNvSpPr>
          <p:nvPr/>
        </p:nvSpPr>
        <p:spPr bwMode="auto">
          <a:xfrm>
            <a:off x="381000" y="2478088"/>
            <a:ext cx="4572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0" i="0"/>
              <a:t>(b) She </a:t>
            </a:r>
            <a:r>
              <a:rPr lang="en-US" sz="2800">
                <a:solidFill>
                  <a:srgbClr val="006600"/>
                </a:solidFill>
              </a:rPr>
              <a:t>has</a:t>
            </a:r>
            <a:r>
              <a:rPr lang="en-US" sz="2800" b="0" i="0"/>
              <a:t> a hat.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800" b="0" i="0"/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6162675" y="1143000"/>
            <a:ext cx="2600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0" i="0"/>
              <a:t>Irregular forms:</a:t>
            </a:r>
          </a:p>
        </p:txBody>
      </p:sp>
      <p:sp>
        <p:nvSpPr>
          <p:cNvPr id="93220" name="Rectangle 36"/>
          <p:cNvSpPr>
            <a:spLocks noChangeArrowheads="1"/>
          </p:cNvSpPr>
          <p:nvPr/>
        </p:nvSpPr>
        <p:spPr bwMode="auto">
          <a:xfrm>
            <a:off x="6410325" y="2500313"/>
            <a:ext cx="1063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>
                <a:solidFill>
                  <a:srgbClr val="006600"/>
                </a:solidFill>
              </a:rPr>
              <a:t>have</a:t>
            </a:r>
          </a:p>
        </p:txBody>
      </p:sp>
      <p:sp>
        <p:nvSpPr>
          <p:cNvPr id="93221" name="Rectangle 37"/>
          <p:cNvSpPr>
            <a:spLocks noChangeArrowheads="1"/>
          </p:cNvSpPr>
          <p:nvPr/>
        </p:nvSpPr>
        <p:spPr bwMode="auto">
          <a:xfrm>
            <a:off x="7959725" y="250031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>
                <a:solidFill>
                  <a:srgbClr val="006600"/>
                </a:solidFill>
              </a:rPr>
              <a:t>has</a:t>
            </a:r>
          </a:p>
        </p:txBody>
      </p:sp>
      <p:sp>
        <p:nvSpPr>
          <p:cNvPr id="93222" name="Rectangle 38"/>
          <p:cNvSpPr>
            <a:spLocks noChangeArrowheads="1"/>
          </p:cNvSpPr>
          <p:nvPr/>
        </p:nvSpPr>
        <p:spPr bwMode="auto">
          <a:xfrm>
            <a:off x="6400800" y="4113213"/>
            <a:ext cx="63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>
                <a:solidFill>
                  <a:srgbClr val="006600"/>
                </a:solidFill>
              </a:rPr>
              <a:t>do</a:t>
            </a:r>
          </a:p>
        </p:txBody>
      </p:sp>
      <p:sp>
        <p:nvSpPr>
          <p:cNvPr id="93223" name="Rectangle 39"/>
          <p:cNvSpPr>
            <a:spLocks noChangeArrowheads="1"/>
          </p:cNvSpPr>
          <p:nvPr/>
        </p:nvSpPr>
        <p:spPr bwMode="auto">
          <a:xfrm>
            <a:off x="7626350" y="4113213"/>
            <a:ext cx="1063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>
                <a:solidFill>
                  <a:srgbClr val="006600"/>
                </a:solidFill>
              </a:rPr>
              <a:t>does</a:t>
            </a:r>
          </a:p>
        </p:txBody>
      </p:sp>
      <p:sp>
        <p:nvSpPr>
          <p:cNvPr id="93224" name="Rectangle 40"/>
          <p:cNvSpPr>
            <a:spLocks noChangeArrowheads="1"/>
          </p:cNvSpPr>
          <p:nvPr/>
        </p:nvSpPr>
        <p:spPr bwMode="auto">
          <a:xfrm>
            <a:off x="381000" y="5089525"/>
            <a:ext cx="457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 i="0"/>
              <a:t>(e) We </a:t>
            </a:r>
            <a:r>
              <a:rPr lang="en-US" sz="2800">
                <a:solidFill>
                  <a:srgbClr val="006600"/>
                </a:solidFill>
              </a:rPr>
              <a:t>go</a:t>
            </a:r>
            <a:r>
              <a:rPr lang="en-US" sz="2800" b="0" i="0"/>
              <a:t> to the gym.</a:t>
            </a:r>
          </a:p>
          <a:p>
            <a:endParaRPr lang="en-US" sz="2800" b="0" i="0"/>
          </a:p>
          <a:p>
            <a:r>
              <a:rPr lang="en-US" sz="2800" b="0" i="0"/>
              <a:t>(f) He </a:t>
            </a:r>
            <a:r>
              <a:rPr lang="en-US" sz="2800">
                <a:solidFill>
                  <a:srgbClr val="006600"/>
                </a:solidFill>
              </a:rPr>
              <a:t>goes</a:t>
            </a:r>
            <a:r>
              <a:rPr lang="en-US" sz="2800" b="0" i="0"/>
              <a:t> to the gym.</a:t>
            </a:r>
          </a:p>
        </p:txBody>
      </p:sp>
      <p:sp>
        <p:nvSpPr>
          <p:cNvPr id="93225" name="Rectangle 41"/>
          <p:cNvSpPr>
            <a:spLocks noChangeArrowheads="1"/>
          </p:cNvSpPr>
          <p:nvPr/>
        </p:nvSpPr>
        <p:spPr bwMode="auto">
          <a:xfrm>
            <a:off x="6410325" y="5776913"/>
            <a:ext cx="63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>
                <a:solidFill>
                  <a:srgbClr val="006600"/>
                </a:solidFill>
              </a:rPr>
              <a:t>go</a:t>
            </a:r>
          </a:p>
        </p:txBody>
      </p:sp>
      <p:sp>
        <p:nvSpPr>
          <p:cNvPr id="93226" name="Rectangle 42"/>
          <p:cNvSpPr>
            <a:spLocks noChangeArrowheads="1"/>
          </p:cNvSpPr>
          <p:nvPr/>
        </p:nvSpPr>
        <p:spPr bwMode="auto">
          <a:xfrm>
            <a:off x="7635875" y="5776913"/>
            <a:ext cx="1063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>
                <a:solidFill>
                  <a:srgbClr val="006600"/>
                </a:solidFill>
              </a:rPr>
              <a:t>goes</a:t>
            </a:r>
          </a:p>
        </p:txBody>
      </p:sp>
      <p:sp>
        <p:nvSpPr>
          <p:cNvPr id="93227" name="Text Box 43"/>
          <p:cNvSpPr txBox="1">
            <a:spLocks noChangeArrowheads="1"/>
          </p:cNvSpPr>
          <p:nvPr/>
        </p:nvSpPr>
        <p:spPr bwMode="auto">
          <a:xfrm>
            <a:off x="4422775" y="1660525"/>
            <a:ext cx="758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/>
              <a:t>she</a:t>
            </a:r>
          </a:p>
          <a:p>
            <a:pPr eaLnBrk="1" hangingPunct="1"/>
            <a:r>
              <a:rPr lang="en-US" sz="2800" b="0"/>
              <a:t>he</a:t>
            </a:r>
          </a:p>
          <a:p>
            <a:pPr eaLnBrk="1" hangingPunct="1"/>
            <a:r>
              <a:rPr lang="en-US" sz="2800" b="0"/>
              <a:t>it</a:t>
            </a:r>
          </a:p>
        </p:txBody>
      </p:sp>
      <p:sp>
        <p:nvSpPr>
          <p:cNvPr id="93228" name="Text Box 44"/>
          <p:cNvSpPr txBox="1">
            <a:spLocks noChangeArrowheads="1"/>
          </p:cNvSpPr>
          <p:nvPr/>
        </p:nvSpPr>
        <p:spPr bwMode="auto">
          <a:xfrm>
            <a:off x="4637088" y="1630363"/>
            <a:ext cx="1841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8800" b="0" i="0"/>
          </a:p>
        </p:txBody>
      </p:sp>
      <p:sp>
        <p:nvSpPr>
          <p:cNvPr id="93229" name="Text Box 45"/>
          <p:cNvSpPr txBox="1">
            <a:spLocks noChangeArrowheads="1"/>
          </p:cNvSpPr>
          <p:nvPr/>
        </p:nvSpPr>
        <p:spPr bwMode="auto">
          <a:xfrm>
            <a:off x="5668963" y="2011363"/>
            <a:ext cx="882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6600"/>
                </a:solidFill>
              </a:rPr>
              <a:t>has</a:t>
            </a:r>
          </a:p>
          <a:p>
            <a:pPr eaLnBrk="1" hangingPunct="1"/>
            <a:r>
              <a:rPr lang="en-US" sz="2800" b="0" i="0"/>
              <a:t>  </a:t>
            </a:r>
          </a:p>
        </p:txBody>
      </p:sp>
      <p:sp>
        <p:nvSpPr>
          <p:cNvPr id="93236" name="Text Box 52"/>
          <p:cNvSpPr txBox="1">
            <a:spLocks noChangeArrowheads="1"/>
          </p:cNvSpPr>
          <p:nvPr/>
        </p:nvSpPr>
        <p:spPr bwMode="auto">
          <a:xfrm>
            <a:off x="5651500" y="5268913"/>
            <a:ext cx="1130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6600"/>
                </a:solidFill>
              </a:rPr>
              <a:t>goes</a:t>
            </a:r>
          </a:p>
          <a:p>
            <a:pPr eaLnBrk="1" hangingPunct="1"/>
            <a:r>
              <a:rPr lang="en-US" sz="2800" b="0" i="0"/>
              <a:t>  </a:t>
            </a:r>
          </a:p>
        </p:txBody>
      </p:sp>
      <p:sp>
        <p:nvSpPr>
          <p:cNvPr id="93238" name="Text Box 54"/>
          <p:cNvSpPr txBox="1">
            <a:spLocks noChangeArrowheads="1"/>
          </p:cNvSpPr>
          <p:nvPr/>
        </p:nvSpPr>
        <p:spPr bwMode="auto">
          <a:xfrm>
            <a:off x="4495800" y="4953000"/>
            <a:ext cx="758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/>
              <a:t>she</a:t>
            </a:r>
          </a:p>
          <a:p>
            <a:pPr eaLnBrk="1" hangingPunct="1"/>
            <a:r>
              <a:rPr lang="en-US" sz="2800" b="0"/>
              <a:t>he</a:t>
            </a:r>
          </a:p>
          <a:p>
            <a:pPr eaLnBrk="1" hangingPunct="1"/>
            <a:r>
              <a:rPr lang="en-US" sz="2800" b="0"/>
              <a:t>it</a:t>
            </a:r>
          </a:p>
        </p:txBody>
      </p:sp>
      <p:sp>
        <p:nvSpPr>
          <p:cNvPr id="93241" name="Line 57"/>
          <p:cNvSpPr>
            <a:spLocks noChangeShapeType="1"/>
          </p:cNvSpPr>
          <p:nvPr/>
        </p:nvSpPr>
        <p:spPr bwMode="auto">
          <a:xfrm>
            <a:off x="7150100" y="611505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3243" name="Text Box 59"/>
          <p:cNvSpPr txBox="1">
            <a:spLocks noChangeArrowheads="1"/>
          </p:cNvSpPr>
          <p:nvPr/>
        </p:nvSpPr>
        <p:spPr bwMode="auto">
          <a:xfrm>
            <a:off x="4497388" y="3260725"/>
            <a:ext cx="758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/>
              <a:t>she</a:t>
            </a:r>
          </a:p>
          <a:p>
            <a:pPr eaLnBrk="1" hangingPunct="1"/>
            <a:r>
              <a:rPr lang="en-US" sz="2800" b="0"/>
              <a:t>he</a:t>
            </a:r>
          </a:p>
          <a:p>
            <a:pPr eaLnBrk="1" hangingPunct="1"/>
            <a:r>
              <a:rPr lang="en-US" sz="2800" b="0"/>
              <a:t>it</a:t>
            </a:r>
          </a:p>
        </p:txBody>
      </p:sp>
      <p:sp>
        <p:nvSpPr>
          <p:cNvPr id="93247" name="Line 63"/>
          <p:cNvSpPr>
            <a:spLocks noChangeShapeType="1"/>
          </p:cNvSpPr>
          <p:nvPr/>
        </p:nvSpPr>
        <p:spPr bwMode="auto">
          <a:xfrm>
            <a:off x="7162800" y="4430713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3248" name="Line 64"/>
          <p:cNvSpPr>
            <a:spLocks noChangeShapeType="1"/>
          </p:cNvSpPr>
          <p:nvPr/>
        </p:nvSpPr>
        <p:spPr bwMode="auto">
          <a:xfrm>
            <a:off x="7543800" y="2805113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3249" name="Text Box 65"/>
          <p:cNvSpPr txBox="1">
            <a:spLocks noChangeArrowheads="1"/>
          </p:cNvSpPr>
          <p:nvPr/>
        </p:nvSpPr>
        <p:spPr bwMode="auto">
          <a:xfrm>
            <a:off x="5354638" y="5297488"/>
            <a:ext cx="422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+</a:t>
            </a:r>
          </a:p>
        </p:txBody>
      </p:sp>
      <p:sp>
        <p:nvSpPr>
          <p:cNvPr id="93250" name="Rectangle 66"/>
          <p:cNvSpPr>
            <a:spLocks noChangeArrowheads="1"/>
          </p:cNvSpPr>
          <p:nvPr/>
        </p:nvSpPr>
        <p:spPr bwMode="auto">
          <a:xfrm>
            <a:off x="5368925" y="3602038"/>
            <a:ext cx="422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/>
              <a:t>+</a:t>
            </a:r>
          </a:p>
        </p:txBody>
      </p:sp>
      <p:sp>
        <p:nvSpPr>
          <p:cNvPr id="93252" name="AutoShape 68"/>
          <p:cNvSpPr>
            <a:spLocks/>
          </p:cNvSpPr>
          <p:nvPr/>
        </p:nvSpPr>
        <p:spPr bwMode="auto">
          <a:xfrm flipH="1">
            <a:off x="5181600" y="1719263"/>
            <a:ext cx="227013" cy="1219200"/>
          </a:xfrm>
          <a:prstGeom prst="leftBrace">
            <a:avLst>
              <a:gd name="adj1" fmla="val 447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endParaRPr lang="pt-BR"/>
          </a:p>
        </p:txBody>
      </p:sp>
      <p:sp>
        <p:nvSpPr>
          <p:cNvPr id="93253" name="Rectangle 69"/>
          <p:cNvSpPr>
            <a:spLocks noChangeArrowheads="1"/>
          </p:cNvSpPr>
          <p:nvPr/>
        </p:nvSpPr>
        <p:spPr bwMode="auto">
          <a:xfrm>
            <a:off x="5367338" y="1992313"/>
            <a:ext cx="422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/>
              <a:t>+</a:t>
            </a:r>
          </a:p>
        </p:txBody>
      </p:sp>
      <p:sp>
        <p:nvSpPr>
          <p:cNvPr id="49185" name="Text Box 71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3-7  IRREGULAR SINGULAR VERBS: </a:t>
            </a:r>
            <a:r>
              <a:rPr lang="en-US" sz="2000" b="0">
                <a:solidFill>
                  <a:schemeClr val="bg1"/>
                </a:solidFill>
              </a:rPr>
              <a:t>HAS</a:t>
            </a:r>
            <a:r>
              <a:rPr lang="en-US" sz="2000" b="0" i="0">
                <a:solidFill>
                  <a:schemeClr val="bg1"/>
                </a:solidFill>
              </a:rPr>
              <a:t>, </a:t>
            </a:r>
            <a:r>
              <a:rPr lang="en-US" sz="2000" b="0">
                <a:solidFill>
                  <a:schemeClr val="bg1"/>
                </a:solidFill>
              </a:rPr>
              <a:t>DOES</a:t>
            </a:r>
            <a:r>
              <a:rPr lang="en-US" sz="2000" b="0" i="0">
                <a:solidFill>
                  <a:schemeClr val="bg1"/>
                </a:solidFill>
              </a:rPr>
              <a:t>, </a:t>
            </a:r>
            <a:r>
              <a:rPr lang="en-US" sz="2000" b="0">
                <a:solidFill>
                  <a:schemeClr val="bg1"/>
                </a:solidFill>
              </a:rPr>
              <a:t>GOES</a:t>
            </a:r>
          </a:p>
        </p:txBody>
      </p:sp>
      <p:sp>
        <p:nvSpPr>
          <p:cNvPr id="93269" name="AutoShape 85"/>
          <p:cNvSpPr>
            <a:spLocks/>
          </p:cNvSpPr>
          <p:nvPr/>
        </p:nvSpPr>
        <p:spPr bwMode="auto">
          <a:xfrm flipH="1">
            <a:off x="5181600" y="3319463"/>
            <a:ext cx="227013" cy="1219200"/>
          </a:xfrm>
          <a:prstGeom prst="leftBrace">
            <a:avLst>
              <a:gd name="adj1" fmla="val 447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9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70" grpId="0" animBg="1"/>
      <p:bldP spid="93268" grpId="0" animBg="1"/>
      <p:bldP spid="93271" grpId="0" animBg="1"/>
      <p:bldP spid="93263" grpId="0" animBg="1"/>
      <p:bldP spid="93235" grpId="0"/>
      <p:bldP spid="93203" grpId="0"/>
      <p:bldP spid="93204" grpId="0"/>
      <p:bldP spid="93217" grpId="0"/>
      <p:bldP spid="93219" grpId="0"/>
      <p:bldP spid="93220" grpId="0"/>
      <p:bldP spid="93221" grpId="0"/>
      <p:bldP spid="93222" grpId="0"/>
      <p:bldP spid="93223" grpId="0"/>
      <p:bldP spid="93224" grpId="0"/>
      <p:bldP spid="93225" grpId="0"/>
      <p:bldP spid="93226" grpId="0"/>
      <p:bldP spid="93227" grpId="0"/>
      <p:bldP spid="93228" grpId="0"/>
      <p:bldP spid="93229" grpId="0"/>
      <p:bldP spid="93236" grpId="0"/>
      <p:bldP spid="93238" grpId="0"/>
      <p:bldP spid="93241" grpId="0" animBg="1"/>
      <p:bldP spid="93243" grpId="0"/>
      <p:bldP spid="93247" grpId="0" animBg="1"/>
      <p:bldP spid="93248" grpId="0" animBg="1"/>
      <p:bldP spid="93249" grpId="0"/>
      <p:bldP spid="93250" grpId="0"/>
      <p:bldP spid="93252" grpId="0" animBg="1"/>
      <p:bldP spid="93253" grpId="0"/>
      <p:bldP spid="9326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EF1988-90C2-4A53-8E40-1672930197B2}" type="slidenum">
              <a:rPr lang="en-US" b="0" i="0" smtClean="0"/>
              <a:pPr eaLnBrk="1" hangingPunct="1"/>
              <a:t>46</a:t>
            </a:fld>
            <a:endParaRPr lang="en-US" b="0" i="0" smtClean="0"/>
          </a:p>
        </p:txBody>
      </p:sp>
      <p:sp>
        <p:nvSpPr>
          <p:cNvPr id="50179" name="Text Box 9"/>
          <p:cNvSpPr txBox="1">
            <a:spLocks noChangeArrowheads="1"/>
          </p:cNvSpPr>
          <p:nvPr/>
        </p:nvSpPr>
        <p:spPr bwMode="auto">
          <a:xfrm>
            <a:off x="1111250" y="2543175"/>
            <a:ext cx="6457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0" i="0">
                <a:solidFill>
                  <a:schemeClr val="tx2"/>
                </a:solidFill>
              </a:rPr>
              <a:t> George ____  yoga every day.</a:t>
            </a:r>
          </a:p>
          <a:p>
            <a:pPr algn="ctr" eaLnBrk="1" hangingPunct="1"/>
            <a:endParaRPr lang="en-US" sz="3600" b="0" i="0">
              <a:solidFill>
                <a:schemeClr val="tx2"/>
              </a:solidFill>
            </a:endParaRP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2895600" y="2559050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0" i="0"/>
              <a:t>does</a:t>
            </a:r>
          </a:p>
        </p:txBody>
      </p:sp>
      <p:pic>
        <p:nvPicPr>
          <p:cNvPr id="50181" name="Picture 2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648200" cy="3094038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26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3-7  Let’s Practice</a:t>
            </a:r>
          </a:p>
        </p:txBody>
      </p:sp>
      <p:sp>
        <p:nvSpPr>
          <p:cNvPr id="50183" name="AutoShape 27"/>
          <p:cNvSpPr>
            <a:spLocks noChangeArrowheads="1"/>
          </p:cNvSpPr>
          <p:nvPr/>
        </p:nvSpPr>
        <p:spPr bwMode="auto">
          <a:xfrm>
            <a:off x="3124200" y="1371600"/>
            <a:ext cx="2895600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0" i="0"/>
              <a:t>do     does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E0CFD1-BBE7-44F2-A622-DC9A0B950ECB}" type="slidenum">
              <a:rPr lang="en-US" b="0" i="0" smtClean="0"/>
              <a:pPr eaLnBrk="1" hangingPunct="1"/>
              <a:t>47</a:t>
            </a:fld>
            <a:endParaRPr lang="en-US" b="0" i="0" smtClean="0"/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762000" y="2971800"/>
            <a:ext cx="7362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0" i="0"/>
              <a:t>Zhou-li</a:t>
            </a:r>
            <a:r>
              <a:rPr lang="en-US" sz="2800" b="0" i="0"/>
              <a:t> ______ </a:t>
            </a:r>
            <a:r>
              <a:rPr lang="en-US" sz="3600" b="0" i="0">
                <a:solidFill>
                  <a:schemeClr val="tx2"/>
                </a:solidFill>
              </a:rPr>
              <a:t>for a walk on Sunday.</a:t>
            </a:r>
          </a:p>
          <a:p>
            <a:pPr algn="ctr" eaLnBrk="1" hangingPunct="1"/>
            <a:endParaRPr lang="en-US" sz="3600" b="0" i="0">
              <a:solidFill>
                <a:schemeClr val="tx2"/>
              </a:solidFill>
            </a:endParaRP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2057400" y="2971800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i="0">
                <a:solidFill>
                  <a:srgbClr val="800080"/>
                </a:solidFill>
              </a:rPr>
              <a:t>  </a:t>
            </a:r>
            <a:r>
              <a:rPr lang="en-US" sz="3600" b="0" i="0"/>
              <a:t>goes</a:t>
            </a:r>
          </a:p>
        </p:txBody>
      </p:sp>
      <p:sp>
        <p:nvSpPr>
          <p:cNvPr id="51205" name="Text Box 14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3-7  Let’s Practice</a:t>
            </a:r>
          </a:p>
        </p:txBody>
      </p:sp>
      <p:sp>
        <p:nvSpPr>
          <p:cNvPr id="51206" name="AutoShape 16"/>
          <p:cNvSpPr>
            <a:spLocks noChangeArrowheads="1"/>
          </p:cNvSpPr>
          <p:nvPr/>
        </p:nvSpPr>
        <p:spPr bwMode="auto">
          <a:xfrm>
            <a:off x="3124200" y="1371600"/>
            <a:ext cx="2895600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0" i="0"/>
              <a:t>go     goes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13CA7E-0CA5-4DB4-92C6-73CACFE17A64}" type="slidenum">
              <a:rPr lang="en-US" b="0" i="0" smtClean="0"/>
              <a:pPr eaLnBrk="1" hangingPunct="1"/>
              <a:t>48</a:t>
            </a:fld>
            <a:endParaRPr lang="en-US" b="0" i="0" smtClean="0"/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1295400" y="3124200"/>
            <a:ext cx="6680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0" i="0">
                <a:solidFill>
                  <a:schemeClr val="tx2"/>
                </a:solidFill>
              </a:rPr>
              <a:t>She always ____ homework.</a:t>
            </a:r>
          </a:p>
          <a:p>
            <a:pPr algn="ctr" eaLnBrk="1" hangingPunct="1"/>
            <a:endParaRPr lang="en-US" sz="4000" b="0" i="0">
              <a:solidFill>
                <a:schemeClr val="tx2"/>
              </a:solidFill>
            </a:endParaRPr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4191000" y="3124200"/>
            <a:ext cx="1003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0" i="0"/>
              <a:t>has</a:t>
            </a:r>
          </a:p>
        </p:txBody>
      </p:sp>
      <p:sp>
        <p:nvSpPr>
          <p:cNvPr id="52229" name="Text Box 18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3-7  Let’s Practice</a:t>
            </a:r>
          </a:p>
        </p:txBody>
      </p:sp>
      <p:sp>
        <p:nvSpPr>
          <p:cNvPr id="52230" name="AutoShape 23"/>
          <p:cNvSpPr>
            <a:spLocks noChangeArrowheads="1"/>
          </p:cNvSpPr>
          <p:nvPr/>
        </p:nvSpPr>
        <p:spPr bwMode="auto">
          <a:xfrm>
            <a:off x="3048000" y="1676400"/>
            <a:ext cx="2895600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0" i="0"/>
              <a:t>have     has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68275A-D841-4626-BE99-116100C75F5D}" type="slidenum">
              <a:rPr lang="en-US" b="0" i="0" smtClean="0"/>
              <a:pPr eaLnBrk="1" hangingPunct="1"/>
              <a:t>49</a:t>
            </a:fld>
            <a:endParaRPr lang="en-US" b="0" i="0" smtClean="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077200" cy="76200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0" i="0">
                <a:latin typeface="Comic Sans MS" pitchFamily="66" charset="0"/>
              </a:rPr>
              <a:t>She runs six miles every day.</a:t>
            </a:r>
          </a:p>
        </p:txBody>
      </p:sp>
      <p:pic>
        <p:nvPicPr>
          <p:cNvPr id="53252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360738" cy="42672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3-8  SPELLING AND PRONUNCIATION OF FINAL </a:t>
            </a:r>
            <a:r>
              <a:rPr lang="en-US" sz="2000" b="0">
                <a:solidFill>
                  <a:schemeClr val="bg1"/>
                </a:solidFill>
              </a:rPr>
              <a:t>-S / -ES</a:t>
            </a:r>
            <a:r>
              <a:rPr lang="en-US" sz="2000" b="0" i="0">
                <a:solidFill>
                  <a:schemeClr val="bg1"/>
                </a:solidFill>
              </a:rPr>
              <a:t> </a:t>
            </a:r>
            <a:endParaRPr lang="en-US" sz="2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6637DE-3373-4CCE-BA22-338B190B8EF8}" type="slidenum">
              <a:rPr lang="en-US" b="0" i="0" smtClean="0"/>
              <a:pPr eaLnBrk="1" hangingPunct="1"/>
              <a:t>5</a:t>
            </a:fld>
            <a:endParaRPr lang="en-US" b="0" i="0" smtClean="0"/>
          </a:p>
        </p:txBody>
      </p:sp>
      <p:sp>
        <p:nvSpPr>
          <p:cNvPr id="425248" name="Rectangle 288"/>
          <p:cNvSpPr>
            <a:spLocks noChangeArrowheads="1"/>
          </p:cNvSpPr>
          <p:nvPr/>
        </p:nvSpPr>
        <p:spPr bwMode="auto">
          <a:xfrm>
            <a:off x="4419600" y="4343400"/>
            <a:ext cx="1066800" cy="1600200"/>
          </a:xfrm>
          <a:prstGeom prst="rect">
            <a:avLst/>
          </a:prstGeom>
          <a:solidFill>
            <a:schemeClr val="accent2">
              <a:alpha val="4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424979" name="Rectangle 19"/>
          <p:cNvSpPr>
            <a:spLocks noChangeArrowheads="1"/>
          </p:cNvSpPr>
          <p:nvPr/>
        </p:nvSpPr>
        <p:spPr bwMode="auto">
          <a:xfrm>
            <a:off x="381000" y="2143125"/>
            <a:ext cx="6096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 i="0"/>
              <a:t>(a) I </a:t>
            </a:r>
            <a:r>
              <a:rPr lang="en-US" sz="2800"/>
              <a:t>eat</a:t>
            </a:r>
            <a:r>
              <a:rPr lang="en-US" sz="2800" b="0" i="0"/>
              <a:t> lunch </a:t>
            </a:r>
            <a:r>
              <a:rPr lang="en-US" sz="2800" i="0">
                <a:solidFill>
                  <a:srgbClr val="800080"/>
                </a:solidFill>
              </a:rPr>
              <a:t>every afternoon</a:t>
            </a:r>
            <a:r>
              <a:rPr lang="en-US" sz="2800" b="0" i="0"/>
              <a:t>.</a:t>
            </a:r>
          </a:p>
          <a:p>
            <a:r>
              <a:rPr lang="en-US" sz="2800" b="0" i="0"/>
              <a:t>(b) Max </a:t>
            </a:r>
            <a:r>
              <a:rPr lang="en-US" sz="2800"/>
              <a:t>drives</a:t>
            </a:r>
            <a:r>
              <a:rPr lang="en-US" sz="2800" b="0" i="0"/>
              <a:t> to work </a:t>
            </a:r>
            <a:r>
              <a:rPr lang="en-US" sz="2800" i="0">
                <a:solidFill>
                  <a:srgbClr val="800080"/>
                </a:solidFill>
              </a:rPr>
              <a:t>every day</a:t>
            </a:r>
            <a:r>
              <a:rPr lang="en-US" sz="2800" b="0" i="0"/>
              <a:t>.</a:t>
            </a:r>
          </a:p>
          <a:p>
            <a:r>
              <a:rPr lang="en-US" sz="2800" b="0" i="0"/>
              <a:t>(c) We </a:t>
            </a:r>
            <a:r>
              <a:rPr lang="en-US" sz="2800"/>
              <a:t>get up</a:t>
            </a:r>
            <a:r>
              <a:rPr lang="en-US" sz="2800" b="0" i="0"/>
              <a:t> </a:t>
            </a:r>
            <a:r>
              <a:rPr lang="en-US" sz="2800" i="0">
                <a:solidFill>
                  <a:srgbClr val="800080"/>
                </a:solidFill>
              </a:rPr>
              <a:t>every morning</a:t>
            </a:r>
            <a:r>
              <a:rPr lang="en-US" sz="2800" b="0" i="0"/>
              <a:t>.</a:t>
            </a:r>
          </a:p>
          <a:p>
            <a:r>
              <a:rPr lang="en-US" sz="2800" b="0" i="0"/>
              <a:t>(d) Kyle </a:t>
            </a:r>
            <a:r>
              <a:rPr lang="en-US" sz="2800"/>
              <a:t>calls</a:t>
            </a:r>
            <a:r>
              <a:rPr lang="en-US" sz="2800" b="0" i="0"/>
              <a:t> Mimi </a:t>
            </a:r>
            <a:r>
              <a:rPr lang="en-US" sz="2800" i="0">
                <a:solidFill>
                  <a:srgbClr val="3333CC"/>
                </a:solidFill>
              </a:rPr>
              <a:t>every weekend</a:t>
            </a:r>
            <a:r>
              <a:rPr lang="en-US" sz="2800" b="0" i="0"/>
              <a:t>.</a:t>
            </a:r>
          </a:p>
        </p:txBody>
      </p:sp>
      <p:sp>
        <p:nvSpPr>
          <p:cNvPr id="424981" name="AutoShape 21"/>
          <p:cNvSpPr>
            <a:spLocks noChangeArrowheads="1"/>
          </p:cNvSpPr>
          <p:nvPr/>
        </p:nvSpPr>
        <p:spPr bwMode="auto">
          <a:xfrm>
            <a:off x="3733800" y="1905000"/>
            <a:ext cx="4114800" cy="609600"/>
          </a:xfrm>
          <a:custGeom>
            <a:avLst/>
            <a:gdLst>
              <a:gd name="T0" fmla="*/ 393495038 w 21600"/>
              <a:gd name="T1" fmla="*/ 0 h 21600"/>
              <a:gd name="T2" fmla="*/ 64016002 w 21600"/>
              <a:gd name="T3" fmla="*/ 9033030 h 21600"/>
              <a:gd name="T4" fmla="*/ 392986975 w 21600"/>
              <a:gd name="T5" fmla="*/ 2784545 h 21600"/>
              <a:gd name="T6" fmla="*/ 880691468 w 21600"/>
              <a:gd name="T7" fmla="*/ 9330126 h 21600"/>
              <a:gd name="T8" fmla="*/ 708712131 w 21600"/>
              <a:gd name="T9" fmla="*/ 12625210 h 21600"/>
              <a:gd name="T10" fmla="*/ 558615711 w 21600"/>
              <a:gd name="T11" fmla="*/ 884984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87" y="11294"/>
                </a:moveTo>
                <a:cubicBezTo>
                  <a:pt x="18098" y="11130"/>
                  <a:pt x="18104" y="10965"/>
                  <a:pt x="18104" y="10800"/>
                </a:cubicBezTo>
                <a:cubicBezTo>
                  <a:pt x="18104" y="6766"/>
                  <a:pt x="14833" y="3496"/>
                  <a:pt x="10800" y="3496"/>
                </a:cubicBezTo>
                <a:cubicBezTo>
                  <a:pt x="6766" y="3496"/>
                  <a:pt x="3496" y="6766"/>
                  <a:pt x="3496" y="10800"/>
                </a:cubicBezTo>
                <a:cubicBezTo>
                  <a:pt x="3495" y="10945"/>
                  <a:pt x="3500" y="11091"/>
                  <a:pt x="3509" y="11236"/>
                </a:cubicBezTo>
                <a:lnTo>
                  <a:pt x="19" y="11445"/>
                </a:lnTo>
                <a:cubicBezTo>
                  <a:pt x="6" y="11230"/>
                  <a:pt x="0" y="1101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44"/>
                  <a:pt x="21591" y="11288"/>
                  <a:pt x="21575" y="11531"/>
                </a:cubicBezTo>
                <a:lnTo>
                  <a:pt x="24268" y="11714"/>
                </a:lnTo>
                <a:lnTo>
                  <a:pt x="19529" y="15851"/>
                </a:lnTo>
                <a:lnTo>
                  <a:pt x="15393" y="11111"/>
                </a:lnTo>
                <a:lnTo>
                  <a:pt x="18087" y="11294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424982" name="Text Box 22"/>
          <p:cNvSpPr txBox="1">
            <a:spLocks noChangeArrowheads="1"/>
          </p:cNvSpPr>
          <p:nvPr/>
        </p:nvSpPr>
        <p:spPr bwMode="auto">
          <a:xfrm>
            <a:off x="6553200" y="2214563"/>
            <a:ext cx="2103438" cy="3119437"/>
          </a:xfrm>
          <a:prstGeom prst="rect">
            <a:avLst/>
          </a:prstGeom>
          <a:noFill/>
          <a:ln w="38100" algn="ctr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 i="0">
                <a:solidFill>
                  <a:srgbClr val="800080"/>
                </a:solidFill>
              </a:rPr>
              <a:t>Monday</a:t>
            </a:r>
          </a:p>
          <a:p>
            <a:pPr eaLnBrk="1" hangingPunct="1"/>
            <a:r>
              <a:rPr lang="en-US" sz="2800" b="0" i="0">
                <a:solidFill>
                  <a:srgbClr val="800080"/>
                </a:solidFill>
              </a:rPr>
              <a:t>Tuesday</a:t>
            </a:r>
          </a:p>
          <a:p>
            <a:pPr eaLnBrk="1" hangingPunct="1"/>
            <a:r>
              <a:rPr lang="en-US" sz="2800" b="0" i="0">
                <a:solidFill>
                  <a:srgbClr val="800080"/>
                </a:solidFill>
              </a:rPr>
              <a:t>Wednesday</a:t>
            </a:r>
          </a:p>
          <a:p>
            <a:pPr eaLnBrk="1" hangingPunct="1"/>
            <a:r>
              <a:rPr lang="en-US" sz="2800" b="0" i="0">
                <a:solidFill>
                  <a:srgbClr val="800080"/>
                </a:solidFill>
              </a:rPr>
              <a:t>Thursday</a:t>
            </a:r>
          </a:p>
          <a:p>
            <a:pPr eaLnBrk="1" hangingPunct="1"/>
            <a:r>
              <a:rPr lang="en-US" sz="2800" b="0" i="0">
                <a:solidFill>
                  <a:srgbClr val="800080"/>
                </a:solidFill>
              </a:rPr>
              <a:t>Friday</a:t>
            </a:r>
          </a:p>
          <a:p>
            <a:pPr eaLnBrk="1" hangingPunct="1"/>
            <a:r>
              <a:rPr lang="en-US" sz="2800" b="0" i="0">
                <a:solidFill>
                  <a:srgbClr val="800080"/>
                </a:solidFill>
              </a:rPr>
              <a:t>Saturday</a:t>
            </a:r>
          </a:p>
          <a:p>
            <a:pPr eaLnBrk="1" hangingPunct="1"/>
            <a:r>
              <a:rPr lang="en-US" sz="2800" b="0" i="0">
                <a:solidFill>
                  <a:srgbClr val="800080"/>
                </a:solidFill>
              </a:rPr>
              <a:t>Sunday</a:t>
            </a:r>
          </a:p>
        </p:txBody>
      </p:sp>
      <p:pic>
        <p:nvPicPr>
          <p:cNvPr id="425247" name="Picture 2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3657600" cy="1981200"/>
          </a:xfrm>
          <a:prstGeom prst="rect">
            <a:avLst/>
          </a:prstGeom>
          <a:noFill/>
          <a:ln w="19050" algn="ctr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251" name="AutoShape 291"/>
          <p:cNvSpPr>
            <a:spLocks noChangeArrowheads="1"/>
          </p:cNvSpPr>
          <p:nvPr/>
        </p:nvSpPr>
        <p:spPr bwMode="auto">
          <a:xfrm>
            <a:off x="4800600" y="3843338"/>
            <a:ext cx="381000" cy="500062"/>
          </a:xfrm>
          <a:prstGeom prst="downArrow">
            <a:avLst>
              <a:gd name="adj1" fmla="val 50000"/>
              <a:gd name="adj2" fmla="val 3281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8201" name="Text Box 293"/>
          <p:cNvSpPr txBox="1">
            <a:spLocks noChangeArrowheads="1"/>
          </p:cNvSpPr>
          <p:nvPr/>
        </p:nvSpPr>
        <p:spPr bwMode="auto">
          <a:xfrm>
            <a:off x="1038225" y="304800"/>
            <a:ext cx="714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  FORM AND BASIC MEANING OF THE SIMPLE PRESENT TENSE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425256" name="AutoShape 296"/>
          <p:cNvSpPr>
            <a:spLocks noChangeArrowheads="1"/>
          </p:cNvSpPr>
          <p:nvPr/>
        </p:nvSpPr>
        <p:spPr bwMode="auto">
          <a:xfrm>
            <a:off x="609600" y="4343400"/>
            <a:ext cx="5181600" cy="609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425257" name="Text Box 297"/>
          <p:cNvSpPr txBox="1">
            <a:spLocks noChangeArrowheads="1"/>
          </p:cNvSpPr>
          <p:nvPr/>
        </p:nvSpPr>
        <p:spPr bwMode="auto">
          <a:xfrm>
            <a:off x="625475" y="4419600"/>
            <a:ext cx="5089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 i="0"/>
              <a:t>HABITS = USUAL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2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2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42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42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42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42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2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5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248" grpId="0" animBg="1"/>
      <p:bldP spid="425248" grpId="1" animBg="1"/>
      <p:bldP spid="424981" grpId="0" animBg="1"/>
      <p:bldP spid="424981" grpId="1" animBg="1"/>
      <p:bldP spid="424982" grpId="0" animBg="1"/>
      <p:bldP spid="424982" grpId="1" animBg="1"/>
      <p:bldP spid="425251" grpId="0" animBg="1"/>
      <p:bldP spid="425251" grpId="1" animBg="1"/>
      <p:bldP spid="42525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78F787-B1AB-4F55-B82E-E8A0A5D73DF1}" type="slidenum">
              <a:rPr lang="en-US" b="0" i="0" smtClean="0"/>
              <a:pPr eaLnBrk="1" hangingPunct="1"/>
              <a:t>50</a:t>
            </a:fld>
            <a:endParaRPr lang="en-US" b="0" i="0" smtClean="0"/>
          </a:p>
        </p:txBody>
      </p:sp>
      <p:sp>
        <p:nvSpPr>
          <p:cNvPr id="313405" name="AutoShape 61"/>
          <p:cNvSpPr>
            <a:spLocks noChangeArrowheads="1"/>
          </p:cNvSpPr>
          <p:nvPr/>
        </p:nvSpPr>
        <p:spPr bwMode="auto">
          <a:xfrm>
            <a:off x="2514600" y="4800600"/>
            <a:ext cx="41148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313372" name="Text Box 28"/>
          <p:cNvSpPr txBox="1">
            <a:spLocks noChangeArrowheads="1"/>
          </p:cNvSpPr>
          <p:nvPr/>
        </p:nvSpPr>
        <p:spPr bwMode="auto">
          <a:xfrm>
            <a:off x="2438400" y="4829175"/>
            <a:ext cx="4343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 i="0"/>
              <a:t>3</a:t>
            </a:r>
            <a:r>
              <a:rPr lang="en-US" sz="3200" b="0" i="0" baseline="30000"/>
              <a:t>rd</a:t>
            </a:r>
            <a:r>
              <a:rPr lang="en-US" sz="3200" b="0" i="0"/>
              <a:t> person singular</a:t>
            </a:r>
            <a:r>
              <a:rPr lang="en-US" sz="3600" i="0"/>
              <a:t> </a:t>
            </a:r>
            <a:r>
              <a:rPr lang="en-US" sz="3600" b="0" i="0"/>
              <a:t>add </a:t>
            </a:r>
            <a:r>
              <a:rPr lang="en-US" sz="3600">
                <a:solidFill>
                  <a:schemeClr val="accent2"/>
                </a:solidFill>
              </a:rPr>
              <a:t>-s</a:t>
            </a:r>
          </a:p>
        </p:txBody>
      </p:sp>
      <p:sp>
        <p:nvSpPr>
          <p:cNvPr id="313406" name="AutoShape 62"/>
          <p:cNvSpPr>
            <a:spLocks noChangeArrowheads="1"/>
          </p:cNvSpPr>
          <p:nvPr/>
        </p:nvSpPr>
        <p:spPr bwMode="auto">
          <a:xfrm>
            <a:off x="5638800" y="2514600"/>
            <a:ext cx="2209800" cy="1447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313359" name="Rectangle 15"/>
          <p:cNvSpPr>
            <a:spLocks noChangeArrowheads="1"/>
          </p:cNvSpPr>
          <p:nvPr/>
        </p:nvSpPr>
        <p:spPr bwMode="auto">
          <a:xfrm>
            <a:off x="2647950" y="2540000"/>
            <a:ext cx="1227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0"/>
              <a:t>rain</a:t>
            </a:r>
            <a:r>
              <a:rPr lang="en-US" sz="3200">
                <a:solidFill>
                  <a:schemeClr val="accent2"/>
                </a:solidFill>
              </a:rPr>
              <a:t>s</a:t>
            </a:r>
            <a:r>
              <a:rPr lang="en-US" sz="40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1484313" y="1371600"/>
            <a:ext cx="2020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i="0"/>
              <a:t>SPELLING </a:t>
            </a:r>
          </a:p>
        </p:txBody>
      </p:sp>
      <p:sp>
        <p:nvSpPr>
          <p:cNvPr id="54280" name="Line 5"/>
          <p:cNvSpPr>
            <a:spLocks noChangeShapeType="1"/>
          </p:cNvSpPr>
          <p:nvPr/>
        </p:nvSpPr>
        <p:spPr bwMode="auto">
          <a:xfrm>
            <a:off x="228600" y="19050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54281" name="Rectangle 6"/>
          <p:cNvSpPr>
            <a:spLocks noChangeArrowheads="1"/>
          </p:cNvSpPr>
          <p:nvPr/>
        </p:nvSpPr>
        <p:spPr bwMode="auto">
          <a:xfrm>
            <a:off x="284163" y="2030413"/>
            <a:ext cx="1519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(a) run</a:t>
            </a:r>
            <a:r>
              <a:rPr lang="en-US" sz="4000" b="0" i="0"/>
              <a:t> </a:t>
            </a:r>
          </a:p>
        </p:txBody>
      </p:sp>
      <p:sp>
        <p:nvSpPr>
          <p:cNvPr id="54282" name="Rectangle 8"/>
          <p:cNvSpPr>
            <a:spLocks noChangeArrowheads="1"/>
          </p:cNvSpPr>
          <p:nvPr/>
        </p:nvSpPr>
        <p:spPr bwMode="auto">
          <a:xfrm>
            <a:off x="4986338" y="1371600"/>
            <a:ext cx="3167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i="0"/>
              <a:t>PRONUNCIATION</a:t>
            </a:r>
          </a:p>
        </p:txBody>
      </p:sp>
      <p:sp>
        <p:nvSpPr>
          <p:cNvPr id="54283" name="Rectangle 9"/>
          <p:cNvSpPr>
            <a:spLocks noChangeArrowheads="1"/>
          </p:cNvSpPr>
          <p:nvPr/>
        </p:nvSpPr>
        <p:spPr bwMode="auto">
          <a:xfrm>
            <a:off x="2667000" y="2133600"/>
            <a:ext cx="995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/>
              <a:t>run</a:t>
            </a:r>
            <a:r>
              <a:rPr lang="en-US" sz="3200">
                <a:solidFill>
                  <a:schemeClr val="accent2"/>
                </a:solidFill>
              </a:rPr>
              <a:t>s</a:t>
            </a:r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4572000" y="12192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313358" name="Rectangle 14"/>
          <p:cNvSpPr>
            <a:spLocks noChangeArrowheads="1"/>
          </p:cNvSpPr>
          <p:nvPr/>
        </p:nvSpPr>
        <p:spPr bwMode="auto">
          <a:xfrm>
            <a:off x="914400" y="25146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0" i="0"/>
              <a:t>rain</a:t>
            </a:r>
            <a:r>
              <a:rPr lang="en-US" sz="4400" b="0" i="0"/>
              <a:t> </a:t>
            </a:r>
          </a:p>
        </p:txBody>
      </p:sp>
      <p:sp>
        <p:nvSpPr>
          <p:cNvPr id="313381" name="Line 37"/>
          <p:cNvSpPr>
            <a:spLocks noChangeShapeType="1"/>
          </p:cNvSpPr>
          <p:nvPr/>
        </p:nvSpPr>
        <p:spPr bwMode="auto">
          <a:xfrm>
            <a:off x="2057400" y="29718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13387" name="Text Box 43"/>
          <p:cNvSpPr txBox="1">
            <a:spLocks noChangeArrowheads="1"/>
          </p:cNvSpPr>
          <p:nvPr/>
        </p:nvSpPr>
        <p:spPr bwMode="auto">
          <a:xfrm>
            <a:off x="5257800" y="2514600"/>
            <a:ext cx="2971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-s </a:t>
            </a:r>
            <a:r>
              <a:rPr lang="en-US" sz="3600" b="0" i="0"/>
              <a:t>as /z/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0"/>
              <a:t>voiced </a:t>
            </a:r>
            <a:r>
              <a:rPr lang="en-US" sz="2800"/>
              <a:t> </a:t>
            </a:r>
            <a:r>
              <a:rPr lang="en-US" sz="2000" b="0" i="0"/>
              <a:t> 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313388" name="Rectangle 44"/>
          <p:cNvSpPr>
            <a:spLocks noChangeArrowheads="1"/>
          </p:cNvSpPr>
          <p:nvPr/>
        </p:nvSpPr>
        <p:spPr bwMode="auto">
          <a:xfrm>
            <a:off x="877888" y="3048000"/>
            <a:ext cx="1331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scrub</a:t>
            </a:r>
            <a:r>
              <a:rPr lang="en-US" sz="4400" b="0" i="0"/>
              <a:t> </a:t>
            </a:r>
          </a:p>
        </p:txBody>
      </p:sp>
      <p:sp>
        <p:nvSpPr>
          <p:cNvPr id="313389" name="Rectangle 45"/>
          <p:cNvSpPr>
            <a:spLocks noChangeArrowheads="1"/>
          </p:cNvSpPr>
          <p:nvPr/>
        </p:nvSpPr>
        <p:spPr bwMode="auto">
          <a:xfrm>
            <a:off x="2647950" y="3074988"/>
            <a:ext cx="1543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/>
              <a:t>scrub</a:t>
            </a:r>
            <a:r>
              <a:rPr lang="en-US" sz="3200">
                <a:solidFill>
                  <a:schemeClr val="accent2"/>
                </a:solidFill>
              </a:rPr>
              <a:t>s</a:t>
            </a:r>
            <a:r>
              <a:rPr lang="en-US" sz="40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13390" name="Line 46"/>
          <p:cNvSpPr>
            <a:spLocks noChangeShapeType="1"/>
          </p:cNvSpPr>
          <p:nvPr/>
        </p:nvSpPr>
        <p:spPr bwMode="auto">
          <a:xfrm>
            <a:off x="2057400" y="35052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13391" name="Rectangle 47"/>
          <p:cNvSpPr>
            <a:spLocks noChangeArrowheads="1"/>
          </p:cNvSpPr>
          <p:nvPr/>
        </p:nvSpPr>
        <p:spPr bwMode="auto">
          <a:xfrm>
            <a:off x="914400" y="3581400"/>
            <a:ext cx="1084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love</a:t>
            </a:r>
            <a:r>
              <a:rPr lang="en-US" sz="4400" b="0" i="0"/>
              <a:t> </a:t>
            </a:r>
          </a:p>
        </p:txBody>
      </p:sp>
      <p:sp>
        <p:nvSpPr>
          <p:cNvPr id="313392" name="Rectangle 48"/>
          <p:cNvSpPr>
            <a:spLocks noChangeArrowheads="1"/>
          </p:cNvSpPr>
          <p:nvPr/>
        </p:nvSpPr>
        <p:spPr bwMode="auto">
          <a:xfrm>
            <a:off x="2647950" y="36195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0"/>
              <a:t>love</a:t>
            </a:r>
            <a:r>
              <a:rPr lang="en-US" sz="3200">
                <a:solidFill>
                  <a:schemeClr val="accent2"/>
                </a:solidFill>
              </a:rPr>
              <a:t>s</a:t>
            </a:r>
            <a:r>
              <a:rPr lang="en-US" sz="40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13393" name="Line 49"/>
          <p:cNvSpPr>
            <a:spLocks noChangeShapeType="1"/>
          </p:cNvSpPr>
          <p:nvPr/>
        </p:nvSpPr>
        <p:spPr bwMode="auto">
          <a:xfrm>
            <a:off x="2057400" y="40386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4294" name="Line 50"/>
          <p:cNvSpPr>
            <a:spLocks noChangeShapeType="1"/>
          </p:cNvSpPr>
          <p:nvPr/>
        </p:nvSpPr>
        <p:spPr bwMode="auto">
          <a:xfrm>
            <a:off x="2057400" y="25019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4295" name="Text Box 58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3-8  SPELLING AND PRONUNCIATION OF FINAL </a:t>
            </a:r>
            <a:r>
              <a:rPr lang="en-US" sz="2000" b="0">
                <a:solidFill>
                  <a:schemeClr val="bg1"/>
                </a:solidFill>
              </a:rPr>
              <a:t>-S / -ES</a:t>
            </a:r>
            <a:r>
              <a:rPr lang="en-US" sz="2000" b="0" i="0">
                <a:solidFill>
                  <a:schemeClr val="bg1"/>
                </a:solidFill>
              </a:rPr>
              <a:t> 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54296" name="Rectangle 64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405" grpId="0" animBg="1"/>
      <p:bldP spid="313372" grpId="0"/>
      <p:bldP spid="313406" grpId="0" animBg="1"/>
      <p:bldP spid="313359" grpId="0"/>
      <p:bldP spid="313358" grpId="0"/>
      <p:bldP spid="313381" grpId="0" animBg="1"/>
      <p:bldP spid="313387" grpId="0"/>
      <p:bldP spid="313388" grpId="0"/>
      <p:bldP spid="313389" grpId="0"/>
      <p:bldP spid="313390" grpId="0" animBg="1"/>
      <p:bldP spid="313391" grpId="0"/>
      <p:bldP spid="313392" grpId="0"/>
      <p:bldP spid="31339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965C62-51C5-42B8-AE4D-4807EB91E0DF}" type="slidenum">
              <a:rPr lang="en-US" b="0" i="0" smtClean="0"/>
              <a:pPr eaLnBrk="1" hangingPunct="1"/>
              <a:t>51</a:t>
            </a:fld>
            <a:endParaRPr lang="en-US" b="0" i="0" smtClean="0"/>
          </a:p>
        </p:txBody>
      </p:sp>
      <p:sp>
        <p:nvSpPr>
          <p:cNvPr id="405537" name="AutoShape 33"/>
          <p:cNvSpPr>
            <a:spLocks noChangeArrowheads="1"/>
          </p:cNvSpPr>
          <p:nvPr/>
        </p:nvSpPr>
        <p:spPr bwMode="auto">
          <a:xfrm>
            <a:off x="5638800" y="2438400"/>
            <a:ext cx="2209800" cy="1600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405518" name="Text Box 14"/>
          <p:cNvSpPr txBox="1">
            <a:spLocks noChangeArrowheads="1"/>
          </p:cNvSpPr>
          <p:nvPr/>
        </p:nvSpPr>
        <p:spPr bwMode="auto">
          <a:xfrm>
            <a:off x="5257800" y="2514600"/>
            <a:ext cx="2971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-s </a:t>
            </a:r>
            <a:r>
              <a:rPr lang="en-US" sz="3600" b="0" i="0"/>
              <a:t>as /s/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0"/>
              <a:t>voiceless</a:t>
            </a:r>
            <a:r>
              <a:rPr lang="en-US" sz="2000" b="0" i="0"/>
              <a:t>   </a:t>
            </a:r>
          </a:p>
        </p:txBody>
      </p:sp>
      <p:sp>
        <p:nvSpPr>
          <p:cNvPr id="405538" name="AutoShape 34"/>
          <p:cNvSpPr>
            <a:spLocks noChangeArrowheads="1"/>
          </p:cNvSpPr>
          <p:nvPr/>
        </p:nvSpPr>
        <p:spPr bwMode="auto">
          <a:xfrm>
            <a:off x="2514600" y="4800600"/>
            <a:ext cx="41148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55302" name="Rectangle 3"/>
          <p:cNvSpPr>
            <a:spLocks noChangeArrowheads="1"/>
          </p:cNvSpPr>
          <p:nvPr/>
        </p:nvSpPr>
        <p:spPr bwMode="auto">
          <a:xfrm>
            <a:off x="1484313" y="1371600"/>
            <a:ext cx="2020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i="0"/>
              <a:t>SPELLING </a:t>
            </a:r>
          </a:p>
        </p:txBody>
      </p:sp>
      <p:sp>
        <p:nvSpPr>
          <p:cNvPr id="55303" name="Line 4"/>
          <p:cNvSpPr>
            <a:spLocks noChangeShapeType="1"/>
          </p:cNvSpPr>
          <p:nvPr/>
        </p:nvSpPr>
        <p:spPr bwMode="auto">
          <a:xfrm>
            <a:off x="228600" y="19050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55304" name="Rectangle 5"/>
          <p:cNvSpPr>
            <a:spLocks noChangeArrowheads="1"/>
          </p:cNvSpPr>
          <p:nvPr/>
        </p:nvSpPr>
        <p:spPr bwMode="auto">
          <a:xfrm>
            <a:off x="287338" y="2030413"/>
            <a:ext cx="1655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(b) sink</a:t>
            </a:r>
            <a:r>
              <a:rPr lang="en-US" sz="4000" b="0" i="0"/>
              <a:t> </a:t>
            </a:r>
          </a:p>
        </p:txBody>
      </p:sp>
      <p:sp>
        <p:nvSpPr>
          <p:cNvPr id="55305" name="Rectangle 6"/>
          <p:cNvSpPr>
            <a:spLocks noChangeArrowheads="1"/>
          </p:cNvSpPr>
          <p:nvPr/>
        </p:nvSpPr>
        <p:spPr bwMode="auto">
          <a:xfrm>
            <a:off x="4986338" y="1371600"/>
            <a:ext cx="3167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i="0"/>
              <a:t>PRONUNCIATION</a:t>
            </a:r>
          </a:p>
        </p:txBody>
      </p:sp>
      <p:sp>
        <p:nvSpPr>
          <p:cNvPr id="55306" name="Rectangle 7"/>
          <p:cNvSpPr>
            <a:spLocks noChangeArrowheads="1"/>
          </p:cNvSpPr>
          <p:nvPr/>
        </p:nvSpPr>
        <p:spPr bwMode="auto">
          <a:xfrm>
            <a:off x="2692400" y="2119313"/>
            <a:ext cx="124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 </a:t>
            </a:r>
            <a:r>
              <a:rPr lang="en-US" sz="3200" b="0"/>
              <a:t>sink</a:t>
            </a:r>
            <a:r>
              <a:rPr lang="en-US" sz="3200">
                <a:solidFill>
                  <a:schemeClr val="accent2"/>
                </a:solidFill>
              </a:rPr>
              <a:t>s</a:t>
            </a:r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405513" name="Rectangle 9"/>
          <p:cNvSpPr>
            <a:spLocks noChangeArrowheads="1"/>
          </p:cNvSpPr>
          <p:nvPr/>
        </p:nvSpPr>
        <p:spPr bwMode="auto">
          <a:xfrm>
            <a:off x="914400" y="2514600"/>
            <a:ext cx="1241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meet</a:t>
            </a:r>
            <a:r>
              <a:rPr lang="en-US" sz="4400" b="0" i="0"/>
              <a:t> </a:t>
            </a:r>
          </a:p>
        </p:txBody>
      </p:sp>
      <p:sp>
        <p:nvSpPr>
          <p:cNvPr id="405514" name="Rectangle 10"/>
          <p:cNvSpPr>
            <a:spLocks noChangeArrowheads="1"/>
          </p:cNvSpPr>
          <p:nvPr/>
        </p:nvSpPr>
        <p:spPr bwMode="auto">
          <a:xfrm>
            <a:off x="2667000" y="2544763"/>
            <a:ext cx="1565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 </a:t>
            </a:r>
            <a:r>
              <a:rPr lang="en-US" sz="3200" b="0"/>
              <a:t>meet</a:t>
            </a:r>
            <a:r>
              <a:rPr lang="en-US" sz="3200">
                <a:solidFill>
                  <a:schemeClr val="accent2"/>
                </a:solidFill>
              </a:rPr>
              <a:t>s</a:t>
            </a:r>
            <a:r>
              <a:rPr lang="en-US" sz="40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5516" name="Line 12"/>
          <p:cNvSpPr>
            <a:spLocks noChangeShapeType="1"/>
          </p:cNvSpPr>
          <p:nvPr/>
        </p:nvSpPr>
        <p:spPr bwMode="auto">
          <a:xfrm>
            <a:off x="2133600" y="303212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05519" name="Rectangle 15"/>
          <p:cNvSpPr>
            <a:spLocks noChangeArrowheads="1"/>
          </p:cNvSpPr>
          <p:nvPr/>
        </p:nvSpPr>
        <p:spPr bwMode="auto">
          <a:xfrm>
            <a:off x="950913" y="3063875"/>
            <a:ext cx="1106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0" i="0"/>
              <a:t>fight</a:t>
            </a:r>
            <a:r>
              <a:rPr lang="en-US" sz="4400" b="0" i="0"/>
              <a:t> </a:t>
            </a:r>
          </a:p>
        </p:txBody>
      </p:sp>
      <p:sp>
        <p:nvSpPr>
          <p:cNvPr id="405520" name="Rectangle 16"/>
          <p:cNvSpPr>
            <a:spLocks noChangeArrowheads="1"/>
          </p:cNvSpPr>
          <p:nvPr/>
        </p:nvSpPr>
        <p:spPr bwMode="auto">
          <a:xfrm>
            <a:off x="2647950" y="3124200"/>
            <a:ext cx="1430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 </a:t>
            </a:r>
            <a:r>
              <a:rPr lang="en-US" sz="3200" b="0"/>
              <a:t>fight</a:t>
            </a:r>
            <a:r>
              <a:rPr lang="en-US" sz="3200">
                <a:solidFill>
                  <a:schemeClr val="accent2"/>
                </a:solidFill>
              </a:rPr>
              <a:t>s</a:t>
            </a:r>
            <a:r>
              <a:rPr lang="en-US" sz="40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5521" name="Line 17"/>
          <p:cNvSpPr>
            <a:spLocks noChangeShapeType="1"/>
          </p:cNvSpPr>
          <p:nvPr/>
        </p:nvSpPr>
        <p:spPr bwMode="auto">
          <a:xfrm>
            <a:off x="2133600" y="35052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05522" name="Rectangle 18"/>
          <p:cNvSpPr>
            <a:spLocks noChangeArrowheads="1"/>
          </p:cNvSpPr>
          <p:nvPr/>
        </p:nvSpPr>
        <p:spPr bwMode="auto">
          <a:xfrm>
            <a:off x="914400" y="3767138"/>
            <a:ext cx="1289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cough</a:t>
            </a:r>
            <a:endParaRPr lang="en-US" sz="4400" b="0" i="0"/>
          </a:p>
        </p:txBody>
      </p:sp>
      <p:sp>
        <p:nvSpPr>
          <p:cNvPr id="405523" name="Rectangle 19"/>
          <p:cNvSpPr>
            <a:spLocks noChangeArrowheads="1"/>
          </p:cNvSpPr>
          <p:nvPr/>
        </p:nvSpPr>
        <p:spPr bwMode="auto">
          <a:xfrm>
            <a:off x="2590800" y="3649663"/>
            <a:ext cx="1768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 </a:t>
            </a:r>
            <a:r>
              <a:rPr lang="en-US" sz="3200" b="0"/>
              <a:t>cough</a:t>
            </a:r>
            <a:r>
              <a:rPr lang="en-US" sz="3200">
                <a:solidFill>
                  <a:schemeClr val="accent2"/>
                </a:solidFill>
              </a:rPr>
              <a:t>s</a:t>
            </a:r>
            <a:r>
              <a:rPr lang="en-US" sz="40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5524" name="Line 20"/>
          <p:cNvSpPr>
            <a:spLocks noChangeShapeType="1"/>
          </p:cNvSpPr>
          <p:nvPr/>
        </p:nvSpPr>
        <p:spPr bwMode="auto">
          <a:xfrm>
            <a:off x="2133600" y="40386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5316" name="Line 21"/>
          <p:cNvSpPr>
            <a:spLocks noChangeShapeType="1"/>
          </p:cNvSpPr>
          <p:nvPr/>
        </p:nvSpPr>
        <p:spPr bwMode="auto">
          <a:xfrm>
            <a:off x="2057400" y="24384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5317" name="Text Box 3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3-8  SPELLING AND PRONUNCIATION OF FINAL </a:t>
            </a:r>
            <a:r>
              <a:rPr lang="en-US" sz="2000" b="0">
                <a:solidFill>
                  <a:schemeClr val="bg1"/>
                </a:solidFill>
              </a:rPr>
              <a:t>-S I -ES</a:t>
            </a:r>
            <a:r>
              <a:rPr lang="en-US" sz="2000" b="0" i="0">
                <a:solidFill>
                  <a:schemeClr val="bg1"/>
                </a:solidFill>
              </a:rPr>
              <a:t> 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405539" name="Text Box 35"/>
          <p:cNvSpPr txBox="1">
            <a:spLocks noChangeArrowheads="1"/>
          </p:cNvSpPr>
          <p:nvPr/>
        </p:nvSpPr>
        <p:spPr bwMode="auto">
          <a:xfrm>
            <a:off x="2438400" y="4829175"/>
            <a:ext cx="4343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 i="0"/>
              <a:t>3</a:t>
            </a:r>
            <a:r>
              <a:rPr lang="en-US" sz="3200" b="0" i="0" baseline="30000"/>
              <a:t>rd</a:t>
            </a:r>
            <a:r>
              <a:rPr lang="en-US" sz="3200" b="0" i="0"/>
              <a:t> person singular</a:t>
            </a:r>
            <a:r>
              <a:rPr lang="en-US" sz="3600" i="0"/>
              <a:t> </a:t>
            </a:r>
            <a:r>
              <a:rPr lang="en-US" sz="3600" b="0" i="0"/>
              <a:t>add </a:t>
            </a:r>
            <a:r>
              <a:rPr lang="en-US" sz="3600">
                <a:solidFill>
                  <a:schemeClr val="accent2"/>
                </a:solidFill>
              </a:rPr>
              <a:t>-s</a:t>
            </a:r>
          </a:p>
        </p:txBody>
      </p:sp>
      <p:sp>
        <p:nvSpPr>
          <p:cNvPr id="55319" name="Line 37"/>
          <p:cNvSpPr>
            <a:spLocks noChangeShapeType="1"/>
          </p:cNvSpPr>
          <p:nvPr/>
        </p:nvSpPr>
        <p:spPr bwMode="auto">
          <a:xfrm>
            <a:off x="4572000" y="12192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55320" name="Rectangle 38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37" grpId="0" animBg="1"/>
      <p:bldP spid="405518" grpId="0"/>
      <p:bldP spid="405538" grpId="0" animBg="1"/>
      <p:bldP spid="405513" grpId="0"/>
      <p:bldP spid="405514" grpId="0"/>
      <p:bldP spid="405516" grpId="0" animBg="1"/>
      <p:bldP spid="405519" grpId="0"/>
      <p:bldP spid="405520" grpId="0"/>
      <p:bldP spid="405521" grpId="0" animBg="1"/>
      <p:bldP spid="405522" grpId="0"/>
      <p:bldP spid="405523" grpId="0"/>
      <p:bldP spid="405524" grpId="0" animBg="1"/>
      <p:bldP spid="4055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AB5EE2-B25B-4B47-8CA7-499DF0E57555}" type="slidenum">
              <a:rPr lang="en-US" b="0" i="0" smtClean="0"/>
              <a:pPr eaLnBrk="1" hangingPunct="1"/>
              <a:t>52</a:t>
            </a:fld>
            <a:endParaRPr lang="en-US" b="0" i="0" smtClean="0"/>
          </a:p>
        </p:txBody>
      </p:sp>
      <p:sp>
        <p:nvSpPr>
          <p:cNvPr id="407594" name="AutoShape 42"/>
          <p:cNvSpPr>
            <a:spLocks noChangeArrowheads="1"/>
          </p:cNvSpPr>
          <p:nvPr/>
        </p:nvSpPr>
        <p:spPr bwMode="auto">
          <a:xfrm>
            <a:off x="2514600" y="4953000"/>
            <a:ext cx="41148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407593" name="AutoShape 41"/>
          <p:cNvSpPr>
            <a:spLocks noChangeArrowheads="1"/>
          </p:cNvSpPr>
          <p:nvPr/>
        </p:nvSpPr>
        <p:spPr bwMode="auto">
          <a:xfrm>
            <a:off x="5410200" y="2743200"/>
            <a:ext cx="2590800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407577" name="Text Box 25"/>
          <p:cNvSpPr txBox="1">
            <a:spLocks noChangeArrowheads="1"/>
          </p:cNvSpPr>
          <p:nvPr/>
        </p:nvSpPr>
        <p:spPr bwMode="auto">
          <a:xfrm>
            <a:off x="5257800" y="286385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-es </a:t>
            </a:r>
            <a:r>
              <a:rPr lang="en-US" sz="3600" b="0" i="0"/>
              <a:t>as /</a:t>
            </a:r>
            <a:r>
              <a:rPr lang="en-US" sz="3600" b="0" i="0">
                <a:cs typeface="Arial" charset="0"/>
              </a:rPr>
              <a:t>ə</a:t>
            </a:r>
            <a:r>
              <a:rPr lang="en-US" sz="3600" b="0" i="0"/>
              <a:t>z/</a:t>
            </a:r>
          </a:p>
        </p:txBody>
      </p:sp>
      <p:sp>
        <p:nvSpPr>
          <p:cNvPr id="56326" name="Rectangle 3"/>
          <p:cNvSpPr>
            <a:spLocks noChangeArrowheads="1"/>
          </p:cNvSpPr>
          <p:nvPr/>
        </p:nvSpPr>
        <p:spPr bwMode="auto">
          <a:xfrm>
            <a:off x="1484313" y="1371600"/>
            <a:ext cx="2020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i="0"/>
              <a:t>SPELLING </a:t>
            </a:r>
          </a:p>
        </p:txBody>
      </p:sp>
      <p:sp>
        <p:nvSpPr>
          <p:cNvPr id="56327" name="Line 4"/>
          <p:cNvSpPr>
            <a:spLocks noChangeShapeType="1"/>
          </p:cNvSpPr>
          <p:nvPr/>
        </p:nvSpPr>
        <p:spPr bwMode="auto">
          <a:xfrm>
            <a:off x="228600" y="19050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56328" name="Rectangle 5"/>
          <p:cNvSpPr>
            <a:spLocks noChangeArrowheads="1"/>
          </p:cNvSpPr>
          <p:nvPr/>
        </p:nvSpPr>
        <p:spPr bwMode="auto">
          <a:xfrm>
            <a:off x="284163" y="2030413"/>
            <a:ext cx="1790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(c) push</a:t>
            </a:r>
            <a:r>
              <a:rPr lang="en-US" sz="4000" b="0" i="0"/>
              <a:t> </a:t>
            </a:r>
          </a:p>
        </p:txBody>
      </p:sp>
      <p:sp>
        <p:nvSpPr>
          <p:cNvPr id="56329" name="Rectangle 6"/>
          <p:cNvSpPr>
            <a:spLocks noChangeArrowheads="1"/>
          </p:cNvSpPr>
          <p:nvPr/>
        </p:nvSpPr>
        <p:spPr bwMode="auto">
          <a:xfrm>
            <a:off x="4986338" y="1371600"/>
            <a:ext cx="3167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i="0"/>
              <a:t>PRONUNCIATION</a:t>
            </a:r>
          </a:p>
        </p:txBody>
      </p:sp>
      <p:sp>
        <p:nvSpPr>
          <p:cNvPr id="56330" name="Rectangle 7"/>
          <p:cNvSpPr>
            <a:spLocks noChangeArrowheads="1"/>
          </p:cNvSpPr>
          <p:nvPr/>
        </p:nvSpPr>
        <p:spPr bwMode="auto">
          <a:xfrm>
            <a:off x="2713038" y="2119313"/>
            <a:ext cx="1514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/>
              <a:t>push</a:t>
            </a:r>
            <a:r>
              <a:rPr lang="en-US" sz="3200">
                <a:solidFill>
                  <a:schemeClr val="accent2"/>
                </a:solidFill>
              </a:rPr>
              <a:t>es</a:t>
            </a:r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407561" name="Rectangle 9"/>
          <p:cNvSpPr>
            <a:spLocks noChangeArrowheads="1"/>
          </p:cNvSpPr>
          <p:nvPr/>
        </p:nvSpPr>
        <p:spPr bwMode="auto">
          <a:xfrm>
            <a:off x="885825" y="2514600"/>
            <a:ext cx="1400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watch</a:t>
            </a:r>
            <a:r>
              <a:rPr lang="en-US" sz="4400" b="0" i="0"/>
              <a:t> </a:t>
            </a:r>
          </a:p>
        </p:txBody>
      </p:sp>
      <p:sp>
        <p:nvSpPr>
          <p:cNvPr id="407562" name="Rectangle 10"/>
          <p:cNvSpPr>
            <a:spLocks noChangeArrowheads="1"/>
          </p:cNvSpPr>
          <p:nvPr/>
        </p:nvSpPr>
        <p:spPr bwMode="auto">
          <a:xfrm>
            <a:off x="2735263" y="2544763"/>
            <a:ext cx="1836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/>
              <a:t>watch</a:t>
            </a:r>
            <a:r>
              <a:rPr lang="en-US" sz="3200">
                <a:solidFill>
                  <a:schemeClr val="accent2"/>
                </a:solidFill>
              </a:rPr>
              <a:t>es</a:t>
            </a:r>
            <a:r>
              <a:rPr lang="en-US" sz="40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7564" name="Line 12"/>
          <p:cNvSpPr>
            <a:spLocks noChangeShapeType="1"/>
          </p:cNvSpPr>
          <p:nvPr/>
        </p:nvSpPr>
        <p:spPr bwMode="auto">
          <a:xfrm>
            <a:off x="2057400" y="303212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07567" name="Rectangle 15"/>
          <p:cNvSpPr>
            <a:spLocks noChangeArrowheads="1"/>
          </p:cNvSpPr>
          <p:nvPr/>
        </p:nvSpPr>
        <p:spPr bwMode="auto">
          <a:xfrm>
            <a:off x="914400" y="3063875"/>
            <a:ext cx="1174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miss</a:t>
            </a:r>
            <a:r>
              <a:rPr lang="en-US" sz="4400" b="0" i="0"/>
              <a:t> </a:t>
            </a:r>
          </a:p>
        </p:txBody>
      </p:sp>
      <p:sp>
        <p:nvSpPr>
          <p:cNvPr id="407568" name="Rectangle 16"/>
          <p:cNvSpPr>
            <a:spLocks noChangeArrowheads="1"/>
          </p:cNvSpPr>
          <p:nvPr/>
        </p:nvSpPr>
        <p:spPr bwMode="auto">
          <a:xfrm>
            <a:off x="2681288" y="3094038"/>
            <a:ext cx="16113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0"/>
              <a:t>miss</a:t>
            </a:r>
            <a:r>
              <a:rPr lang="en-US" sz="3200">
                <a:solidFill>
                  <a:schemeClr val="accent2"/>
                </a:solidFill>
              </a:rPr>
              <a:t>es</a:t>
            </a:r>
            <a:r>
              <a:rPr lang="en-US" sz="40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7569" name="Line 17"/>
          <p:cNvSpPr>
            <a:spLocks noChangeShapeType="1"/>
          </p:cNvSpPr>
          <p:nvPr/>
        </p:nvSpPr>
        <p:spPr bwMode="auto">
          <a:xfrm>
            <a:off x="2057400" y="35814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07570" name="Rectangle 18"/>
          <p:cNvSpPr>
            <a:spLocks noChangeArrowheads="1"/>
          </p:cNvSpPr>
          <p:nvPr/>
        </p:nvSpPr>
        <p:spPr bwMode="auto">
          <a:xfrm>
            <a:off x="914400" y="3619500"/>
            <a:ext cx="881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tax</a:t>
            </a:r>
            <a:r>
              <a:rPr lang="en-US" sz="4400" b="0" i="0"/>
              <a:t> </a:t>
            </a:r>
          </a:p>
        </p:txBody>
      </p:sp>
      <p:sp>
        <p:nvSpPr>
          <p:cNvPr id="407571" name="Rectangle 19"/>
          <p:cNvSpPr>
            <a:spLocks noChangeArrowheads="1"/>
          </p:cNvSpPr>
          <p:nvPr/>
        </p:nvSpPr>
        <p:spPr bwMode="auto">
          <a:xfrm>
            <a:off x="2711450" y="3649663"/>
            <a:ext cx="1317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0"/>
              <a:t>tax</a:t>
            </a:r>
            <a:r>
              <a:rPr lang="en-US" sz="3200">
                <a:solidFill>
                  <a:schemeClr val="accent2"/>
                </a:solidFill>
              </a:rPr>
              <a:t>es</a:t>
            </a:r>
            <a:r>
              <a:rPr lang="en-US" sz="40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7572" name="Line 20"/>
          <p:cNvSpPr>
            <a:spLocks noChangeShapeType="1"/>
          </p:cNvSpPr>
          <p:nvPr/>
        </p:nvSpPr>
        <p:spPr bwMode="auto">
          <a:xfrm>
            <a:off x="2057400" y="41148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6340" name="Line 21"/>
          <p:cNvSpPr>
            <a:spLocks noChangeShapeType="1"/>
          </p:cNvSpPr>
          <p:nvPr/>
        </p:nvSpPr>
        <p:spPr bwMode="auto">
          <a:xfrm>
            <a:off x="2057400" y="25146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07574" name="Text Box 22"/>
          <p:cNvSpPr txBox="1">
            <a:spLocks noChangeArrowheads="1"/>
          </p:cNvSpPr>
          <p:nvPr/>
        </p:nvSpPr>
        <p:spPr bwMode="auto">
          <a:xfrm>
            <a:off x="762000" y="42672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-sh</a:t>
            </a:r>
            <a:r>
              <a:rPr lang="en-US" sz="3200"/>
              <a:t>,</a:t>
            </a:r>
            <a:r>
              <a:rPr lang="en-US" sz="3200">
                <a:solidFill>
                  <a:srgbClr val="FF0000"/>
                </a:solidFill>
              </a:rPr>
              <a:t> -ch</a:t>
            </a:r>
            <a:r>
              <a:rPr lang="en-US" sz="3200"/>
              <a:t>,</a:t>
            </a:r>
            <a:r>
              <a:rPr lang="en-US" sz="3200">
                <a:solidFill>
                  <a:srgbClr val="FF0000"/>
                </a:solidFill>
              </a:rPr>
              <a:t> -ss</a:t>
            </a:r>
            <a:r>
              <a:rPr lang="en-US" sz="3200"/>
              <a:t>,</a:t>
            </a:r>
            <a:r>
              <a:rPr lang="en-US" sz="3200">
                <a:solidFill>
                  <a:srgbClr val="FF0000"/>
                </a:solidFill>
              </a:rPr>
              <a:t> -x</a:t>
            </a:r>
          </a:p>
        </p:txBody>
      </p:sp>
      <p:sp>
        <p:nvSpPr>
          <p:cNvPr id="56342" name="Text Box 34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3-8  SPELLING AND PRONUNCIATION OF FINAL </a:t>
            </a:r>
            <a:r>
              <a:rPr lang="en-US" sz="2000" b="0">
                <a:solidFill>
                  <a:schemeClr val="bg1"/>
                </a:solidFill>
              </a:rPr>
              <a:t>-S I -ES</a:t>
            </a:r>
            <a:r>
              <a:rPr lang="en-US" sz="2000" b="0" i="0">
                <a:solidFill>
                  <a:schemeClr val="bg1"/>
                </a:solidFill>
              </a:rPr>
              <a:t> 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407592" name="Text Box 40"/>
          <p:cNvSpPr txBox="1">
            <a:spLocks noChangeArrowheads="1"/>
          </p:cNvSpPr>
          <p:nvPr/>
        </p:nvSpPr>
        <p:spPr bwMode="auto">
          <a:xfrm>
            <a:off x="2438400" y="4953000"/>
            <a:ext cx="4343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 i="0"/>
              <a:t>3</a:t>
            </a:r>
            <a:r>
              <a:rPr lang="en-US" sz="3200" b="0" i="0" baseline="30000"/>
              <a:t>rd</a:t>
            </a:r>
            <a:r>
              <a:rPr lang="en-US" sz="3200" b="0" i="0"/>
              <a:t> person singular</a:t>
            </a:r>
            <a:r>
              <a:rPr lang="en-US" sz="3600" b="0" i="0"/>
              <a:t>   add</a:t>
            </a:r>
            <a:r>
              <a:rPr lang="en-US" sz="3600" i="0"/>
              <a:t> </a:t>
            </a:r>
            <a:r>
              <a:rPr lang="en-US" sz="3600">
                <a:solidFill>
                  <a:schemeClr val="accent2"/>
                </a:solidFill>
              </a:rPr>
              <a:t>-es</a:t>
            </a:r>
          </a:p>
        </p:txBody>
      </p:sp>
      <p:sp>
        <p:nvSpPr>
          <p:cNvPr id="56344" name="Line 46"/>
          <p:cNvSpPr>
            <a:spLocks noChangeShapeType="1"/>
          </p:cNvSpPr>
          <p:nvPr/>
        </p:nvSpPr>
        <p:spPr bwMode="auto">
          <a:xfrm>
            <a:off x="4572000" y="1219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56345" name="Rectangle 47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94" grpId="0" animBg="1"/>
      <p:bldP spid="407593" grpId="0" animBg="1"/>
      <p:bldP spid="407577" grpId="0"/>
      <p:bldP spid="407561" grpId="0"/>
      <p:bldP spid="407562" grpId="0"/>
      <p:bldP spid="407564" grpId="0" animBg="1"/>
      <p:bldP spid="407567" grpId="0"/>
      <p:bldP spid="407568" grpId="0"/>
      <p:bldP spid="407569" grpId="0" animBg="1"/>
      <p:bldP spid="407570" grpId="0"/>
      <p:bldP spid="407571" grpId="0"/>
      <p:bldP spid="407572" grpId="0" animBg="1"/>
      <p:bldP spid="407574" grpId="0"/>
      <p:bldP spid="40759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472720-8F0F-4500-B147-8CD35B9E2F6D}" type="slidenum">
              <a:rPr lang="en-US" b="0" i="0" smtClean="0"/>
              <a:pPr eaLnBrk="1" hangingPunct="1"/>
              <a:t>53</a:t>
            </a:fld>
            <a:endParaRPr lang="en-US" b="0" i="0" smtClean="0"/>
          </a:p>
        </p:txBody>
      </p:sp>
      <p:sp>
        <p:nvSpPr>
          <p:cNvPr id="318503" name="AutoShape 39"/>
          <p:cNvSpPr>
            <a:spLocks noChangeArrowheads="1"/>
          </p:cNvSpPr>
          <p:nvPr/>
        </p:nvSpPr>
        <p:spPr bwMode="auto">
          <a:xfrm>
            <a:off x="1981200" y="4267200"/>
            <a:ext cx="5486400" cy="1524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318492" name="Text Box 28"/>
          <p:cNvSpPr txBox="1">
            <a:spLocks noChangeArrowheads="1"/>
          </p:cNvSpPr>
          <p:nvPr/>
        </p:nvSpPr>
        <p:spPr bwMode="auto">
          <a:xfrm>
            <a:off x="2057400" y="4267200"/>
            <a:ext cx="5562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 i="0"/>
              <a:t>3</a:t>
            </a:r>
            <a:r>
              <a:rPr lang="en-US" sz="3200" b="0" i="0" baseline="30000"/>
              <a:t>rd</a:t>
            </a:r>
            <a:r>
              <a:rPr lang="en-US" sz="3200" b="0" i="0"/>
              <a:t> person singular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0" i="0"/>
              <a:t>change </a:t>
            </a:r>
            <a:r>
              <a:rPr lang="en-US" sz="3600">
                <a:solidFill>
                  <a:schemeClr val="accent2"/>
                </a:solidFill>
              </a:rPr>
              <a:t>y</a:t>
            </a:r>
            <a:r>
              <a:rPr lang="en-US" sz="3600" b="0" i="0"/>
              <a:t> to </a:t>
            </a:r>
            <a:r>
              <a:rPr lang="en-US" sz="3600">
                <a:solidFill>
                  <a:schemeClr val="accent2"/>
                </a:solidFill>
              </a:rPr>
              <a:t>i</a:t>
            </a:r>
            <a:r>
              <a:rPr lang="en-US" sz="3600" b="0" i="0"/>
              <a:t>, add </a:t>
            </a:r>
            <a:r>
              <a:rPr lang="en-US" sz="3600">
                <a:solidFill>
                  <a:schemeClr val="accent2"/>
                </a:solidFill>
              </a:rPr>
              <a:t>-es</a:t>
            </a:r>
          </a:p>
        </p:txBody>
      </p:sp>
      <p:sp>
        <p:nvSpPr>
          <p:cNvPr id="318504" name="AutoShape 40"/>
          <p:cNvSpPr>
            <a:spLocks noChangeArrowheads="1"/>
          </p:cNvSpPr>
          <p:nvPr/>
        </p:nvSpPr>
        <p:spPr bwMode="auto">
          <a:xfrm>
            <a:off x="5410200" y="2743200"/>
            <a:ext cx="2590800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1484313" y="1320800"/>
            <a:ext cx="2020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i="0"/>
              <a:t>SPELLING </a:t>
            </a:r>
          </a:p>
        </p:txBody>
      </p:sp>
      <p:sp>
        <p:nvSpPr>
          <p:cNvPr id="57351" name="Rectangle 5"/>
          <p:cNvSpPr>
            <a:spLocks noChangeArrowheads="1"/>
          </p:cNvSpPr>
          <p:nvPr/>
        </p:nvSpPr>
        <p:spPr bwMode="auto">
          <a:xfrm>
            <a:off x="400050" y="2128838"/>
            <a:ext cx="1355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(d) dry</a:t>
            </a:r>
          </a:p>
        </p:txBody>
      </p:sp>
      <p:sp>
        <p:nvSpPr>
          <p:cNvPr id="57352" name="Rectangle 6"/>
          <p:cNvSpPr>
            <a:spLocks noChangeArrowheads="1"/>
          </p:cNvSpPr>
          <p:nvPr/>
        </p:nvSpPr>
        <p:spPr bwMode="auto">
          <a:xfrm>
            <a:off x="4986338" y="1320800"/>
            <a:ext cx="3167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i="0"/>
              <a:t>PRONUNCIATION</a:t>
            </a:r>
          </a:p>
        </p:txBody>
      </p:sp>
      <p:sp>
        <p:nvSpPr>
          <p:cNvPr id="57353" name="Rectangle 7"/>
          <p:cNvSpPr>
            <a:spLocks noChangeArrowheads="1"/>
          </p:cNvSpPr>
          <p:nvPr/>
        </p:nvSpPr>
        <p:spPr bwMode="auto">
          <a:xfrm>
            <a:off x="2651125" y="2119313"/>
            <a:ext cx="12207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 </a:t>
            </a:r>
            <a:r>
              <a:rPr lang="en-US" sz="3200" b="0"/>
              <a:t>dr</a:t>
            </a:r>
            <a:r>
              <a:rPr lang="en-US" sz="3200">
                <a:solidFill>
                  <a:schemeClr val="accent2"/>
                </a:solidFill>
              </a:rPr>
              <a:t>ies</a:t>
            </a:r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318473" name="Rectangle 9"/>
          <p:cNvSpPr>
            <a:spLocks noChangeArrowheads="1"/>
          </p:cNvSpPr>
          <p:nvPr/>
        </p:nvSpPr>
        <p:spPr bwMode="auto">
          <a:xfrm>
            <a:off x="990600" y="2514600"/>
            <a:ext cx="1309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study</a:t>
            </a:r>
            <a:r>
              <a:rPr lang="en-US" sz="4400" b="0" i="0"/>
              <a:t> </a:t>
            </a:r>
          </a:p>
        </p:txBody>
      </p:sp>
      <p:sp>
        <p:nvSpPr>
          <p:cNvPr id="318474" name="Rectangle 10"/>
          <p:cNvSpPr>
            <a:spLocks noChangeArrowheads="1"/>
          </p:cNvSpPr>
          <p:nvPr/>
        </p:nvSpPr>
        <p:spPr bwMode="auto">
          <a:xfrm>
            <a:off x="2651125" y="2598738"/>
            <a:ext cx="1768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 </a:t>
            </a:r>
            <a:r>
              <a:rPr lang="en-US" sz="3200" b="0"/>
              <a:t>stud</a:t>
            </a:r>
            <a:r>
              <a:rPr lang="en-US" sz="3200">
                <a:solidFill>
                  <a:schemeClr val="accent2"/>
                </a:solidFill>
              </a:rPr>
              <a:t>ies</a:t>
            </a:r>
            <a:r>
              <a:rPr lang="en-US" sz="40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18475" name="Line 11"/>
          <p:cNvSpPr>
            <a:spLocks noChangeShapeType="1"/>
          </p:cNvSpPr>
          <p:nvPr/>
        </p:nvSpPr>
        <p:spPr bwMode="auto">
          <a:xfrm>
            <a:off x="2133600" y="29718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357" name="Line 19"/>
          <p:cNvSpPr>
            <a:spLocks noChangeShapeType="1"/>
          </p:cNvSpPr>
          <p:nvPr/>
        </p:nvSpPr>
        <p:spPr bwMode="auto">
          <a:xfrm>
            <a:off x="2133600" y="25146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18488" name="Text Box 24"/>
          <p:cNvSpPr txBox="1">
            <a:spLocks noChangeArrowheads="1"/>
          </p:cNvSpPr>
          <p:nvPr/>
        </p:nvSpPr>
        <p:spPr bwMode="auto">
          <a:xfrm>
            <a:off x="5105400" y="28194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-es </a:t>
            </a:r>
            <a:r>
              <a:rPr lang="en-US" sz="3600" b="0" i="0"/>
              <a:t>as /</a:t>
            </a:r>
            <a:r>
              <a:rPr lang="en-US" sz="3600" b="0" i="0">
                <a:cs typeface="Arial" charset="0"/>
              </a:rPr>
              <a:t>ə</a:t>
            </a:r>
            <a:r>
              <a:rPr lang="en-US" sz="3600" b="0" i="0"/>
              <a:t>z/</a:t>
            </a:r>
          </a:p>
        </p:txBody>
      </p:sp>
      <p:sp>
        <p:nvSpPr>
          <p:cNvPr id="318494" name="Text Box 30"/>
          <p:cNvSpPr txBox="1">
            <a:spLocks noChangeArrowheads="1"/>
          </p:cNvSpPr>
          <p:nvPr/>
        </p:nvSpPr>
        <p:spPr bwMode="auto">
          <a:xfrm>
            <a:off x="990600" y="33528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0"/>
              <a:t>consonant +</a:t>
            </a:r>
            <a:r>
              <a:rPr lang="en-US" sz="2800" i="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-y</a:t>
            </a:r>
            <a:r>
              <a:rPr lang="en-US" sz="2800" b="0" i="0"/>
              <a:t>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7360" name="Text Box 34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3-8  SPELLING AND PRONUNCIATION OF FINAL </a:t>
            </a:r>
            <a:r>
              <a:rPr lang="en-US" sz="2000" b="0">
                <a:solidFill>
                  <a:schemeClr val="bg1"/>
                </a:solidFill>
              </a:rPr>
              <a:t>-S I -ES</a:t>
            </a:r>
            <a:r>
              <a:rPr lang="en-US" sz="2000" b="0" i="0">
                <a:solidFill>
                  <a:schemeClr val="bg1"/>
                </a:solidFill>
              </a:rPr>
              <a:t> 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57361" name="Line 37"/>
          <p:cNvSpPr>
            <a:spLocks noChangeShapeType="1"/>
          </p:cNvSpPr>
          <p:nvPr/>
        </p:nvSpPr>
        <p:spPr bwMode="auto">
          <a:xfrm>
            <a:off x="228600" y="19050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57362" name="Line 43"/>
          <p:cNvSpPr>
            <a:spLocks noChangeShapeType="1"/>
          </p:cNvSpPr>
          <p:nvPr/>
        </p:nvSpPr>
        <p:spPr bwMode="auto">
          <a:xfrm>
            <a:off x="4572000" y="1219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57363" name="Rectangle 44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503" grpId="0" animBg="1"/>
      <p:bldP spid="318492" grpId="0"/>
      <p:bldP spid="318504" grpId="0" animBg="1"/>
      <p:bldP spid="318473" grpId="0"/>
      <p:bldP spid="318474" grpId="0"/>
      <p:bldP spid="318475" grpId="0" animBg="1"/>
      <p:bldP spid="318488" grpId="0"/>
      <p:bldP spid="31849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757E05-F727-4D35-92A6-38D4ED53CD90}" type="slidenum">
              <a:rPr lang="en-US" b="0" i="0" smtClean="0"/>
              <a:pPr eaLnBrk="1" hangingPunct="1"/>
              <a:t>54</a:t>
            </a:fld>
            <a:endParaRPr lang="en-US" b="0" i="0" smtClean="0"/>
          </a:p>
        </p:txBody>
      </p:sp>
      <p:sp>
        <p:nvSpPr>
          <p:cNvPr id="613404" name="AutoShape 28"/>
          <p:cNvSpPr>
            <a:spLocks noChangeArrowheads="1"/>
          </p:cNvSpPr>
          <p:nvPr/>
        </p:nvSpPr>
        <p:spPr bwMode="auto">
          <a:xfrm>
            <a:off x="5562600" y="2743200"/>
            <a:ext cx="2133600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1484313" y="1371600"/>
            <a:ext cx="2020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i="0"/>
              <a:t>SPELLING </a:t>
            </a:r>
          </a:p>
        </p:txBody>
      </p:sp>
      <p:sp>
        <p:nvSpPr>
          <p:cNvPr id="58373" name="Line 3"/>
          <p:cNvSpPr>
            <a:spLocks noChangeShapeType="1"/>
          </p:cNvSpPr>
          <p:nvPr/>
        </p:nvSpPr>
        <p:spPr bwMode="auto">
          <a:xfrm>
            <a:off x="228600" y="19050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400050" y="2128838"/>
            <a:ext cx="14906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(e) </a:t>
            </a:r>
            <a:r>
              <a:rPr lang="en-US" sz="3200" i="0"/>
              <a:t>p</a:t>
            </a:r>
            <a:r>
              <a:rPr lang="en-US" sz="3200" i="0">
                <a:solidFill>
                  <a:srgbClr val="FF0000"/>
                </a:solidFill>
              </a:rPr>
              <a:t>ay</a:t>
            </a:r>
            <a:endParaRPr lang="en-US" sz="4000" i="0">
              <a:solidFill>
                <a:srgbClr val="FF0000"/>
              </a:solidFill>
            </a:endParaRPr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4986338" y="1371600"/>
            <a:ext cx="3167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i="0"/>
              <a:t>PRONUNCIATION</a:t>
            </a:r>
          </a:p>
        </p:txBody>
      </p:sp>
      <p:sp>
        <p:nvSpPr>
          <p:cNvPr id="58376" name="Rectangle 6"/>
          <p:cNvSpPr>
            <a:spLocks noChangeArrowheads="1"/>
          </p:cNvSpPr>
          <p:nvPr/>
        </p:nvSpPr>
        <p:spPr bwMode="auto">
          <a:xfrm>
            <a:off x="2546350" y="2119313"/>
            <a:ext cx="12207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 </a:t>
            </a:r>
            <a:r>
              <a:rPr lang="en-US" sz="3200"/>
              <a:t>pay</a:t>
            </a:r>
            <a:r>
              <a:rPr lang="en-US" sz="3200">
                <a:solidFill>
                  <a:schemeClr val="accent2"/>
                </a:solidFill>
              </a:rPr>
              <a:t>s</a:t>
            </a:r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613384" name="Rectangle 8"/>
          <p:cNvSpPr>
            <a:spLocks noChangeArrowheads="1"/>
          </p:cNvSpPr>
          <p:nvPr/>
        </p:nvSpPr>
        <p:spPr bwMode="auto">
          <a:xfrm>
            <a:off x="987425" y="2514600"/>
            <a:ext cx="1060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i="0"/>
              <a:t>b</a:t>
            </a:r>
            <a:r>
              <a:rPr lang="en-US" sz="3200" i="0">
                <a:solidFill>
                  <a:srgbClr val="FF0000"/>
                </a:solidFill>
              </a:rPr>
              <a:t>uy</a:t>
            </a:r>
            <a:r>
              <a:rPr lang="en-US" sz="4400" b="0" i="0"/>
              <a:t> </a:t>
            </a:r>
          </a:p>
        </p:txBody>
      </p:sp>
      <p:sp>
        <p:nvSpPr>
          <p:cNvPr id="613385" name="Rectangle 9"/>
          <p:cNvSpPr>
            <a:spLocks noChangeArrowheads="1"/>
          </p:cNvSpPr>
          <p:nvPr/>
        </p:nvSpPr>
        <p:spPr bwMode="auto">
          <a:xfrm>
            <a:off x="2546350" y="2598738"/>
            <a:ext cx="1384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 </a:t>
            </a:r>
            <a:r>
              <a:rPr lang="en-US" sz="3200"/>
              <a:t>buy</a:t>
            </a:r>
            <a:r>
              <a:rPr lang="en-US" sz="3200">
                <a:solidFill>
                  <a:schemeClr val="accent2"/>
                </a:solidFill>
              </a:rPr>
              <a:t>s</a:t>
            </a:r>
            <a:r>
              <a:rPr lang="en-US" sz="4000" b="0"/>
              <a:t> </a:t>
            </a:r>
          </a:p>
        </p:txBody>
      </p:sp>
      <p:sp>
        <p:nvSpPr>
          <p:cNvPr id="613386" name="Line 10"/>
          <p:cNvSpPr>
            <a:spLocks noChangeShapeType="1"/>
          </p:cNvSpPr>
          <p:nvPr/>
        </p:nvSpPr>
        <p:spPr bwMode="auto">
          <a:xfrm>
            <a:off x="2057400" y="29718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8380" name="Line 11"/>
          <p:cNvSpPr>
            <a:spLocks noChangeShapeType="1"/>
          </p:cNvSpPr>
          <p:nvPr/>
        </p:nvSpPr>
        <p:spPr bwMode="auto">
          <a:xfrm>
            <a:off x="2057400" y="25146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13392" name="Rectangle 16"/>
          <p:cNvSpPr>
            <a:spLocks noChangeArrowheads="1"/>
          </p:cNvSpPr>
          <p:nvPr/>
        </p:nvSpPr>
        <p:spPr bwMode="auto">
          <a:xfrm flipV="1">
            <a:off x="6532563" y="2227263"/>
            <a:ext cx="296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/>
              <a:t> </a:t>
            </a:r>
          </a:p>
        </p:txBody>
      </p:sp>
      <p:sp>
        <p:nvSpPr>
          <p:cNvPr id="58382" name="Text Box 2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3-8  SPELLING AND PRONUNCIATION OF FINAL </a:t>
            </a:r>
            <a:r>
              <a:rPr lang="en-US" sz="2000" b="0">
                <a:solidFill>
                  <a:schemeClr val="bg1"/>
                </a:solidFill>
              </a:rPr>
              <a:t>-S I -ES</a:t>
            </a:r>
            <a:r>
              <a:rPr lang="en-US" sz="2000" b="0" i="0">
                <a:solidFill>
                  <a:schemeClr val="bg1"/>
                </a:solidFill>
              </a:rPr>
              <a:t> 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613398" name="AutoShape 22"/>
          <p:cNvSpPr>
            <a:spLocks noChangeArrowheads="1"/>
          </p:cNvSpPr>
          <p:nvPr/>
        </p:nvSpPr>
        <p:spPr bwMode="auto">
          <a:xfrm>
            <a:off x="2286000" y="4343400"/>
            <a:ext cx="4114800" cy="1524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613400" name="Text Box 24"/>
          <p:cNvSpPr txBox="1">
            <a:spLocks noChangeArrowheads="1"/>
          </p:cNvSpPr>
          <p:nvPr/>
        </p:nvSpPr>
        <p:spPr bwMode="auto">
          <a:xfrm>
            <a:off x="1828800" y="4343400"/>
            <a:ext cx="4953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 i="0"/>
              <a:t>3</a:t>
            </a:r>
            <a:r>
              <a:rPr lang="en-US" sz="3200" b="0" i="0" baseline="30000"/>
              <a:t>rd</a:t>
            </a:r>
            <a:r>
              <a:rPr lang="en-US" sz="3200" b="0" i="0"/>
              <a:t> person singular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0" i="0"/>
              <a:t> add </a:t>
            </a:r>
            <a:r>
              <a:rPr lang="en-US" sz="3600">
                <a:solidFill>
                  <a:schemeClr val="accent2"/>
                </a:solidFill>
              </a:rPr>
              <a:t>-s</a:t>
            </a:r>
          </a:p>
        </p:txBody>
      </p:sp>
      <p:sp>
        <p:nvSpPr>
          <p:cNvPr id="613402" name="Text Box 26"/>
          <p:cNvSpPr txBox="1">
            <a:spLocks noChangeArrowheads="1"/>
          </p:cNvSpPr>
          <p:nvPr/>
        </p:nvSpPr>
        <p:spPr bwMode="auto">
          <a:xfrm>
            <a:off x="5105400" y="28194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-s </a:t>
            </a:r>
            <a:r>
              <a:rPr lang="en-US" sz="3600" b="0" i="0"/>
              <a:t>as /z/</a:t>
            </a:r>
          </a:p>
        </p:txBody>
      </p:sp>
      <p:sp>
        <p:nvSpPr>
          <p:cNvPr id="613403" name="Text Box 27"/>
          <p:cNvSpPr txBox="1">
            <a:spLocks noChangeArrowheads="1"/>
          </p:cNvSpPr>
          <p:nvPr/>
        </p:nvSpPr>
        <p:spPr bwMode="auto">
          <a:xfrm>
            <a:off x="609600" y="32766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0"/>
              <a:t>vowel +</a:t>
            </a:r>
            <a:r>
              <a:rPr lang="en-US" sz="2800" i="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-y</a:t>
            </a:r>
            <a:r>
              <a:rPr lang="en-US" sz="2800" b="0" i="0"/>
              <a:t>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8387" name="Line 31"/>
          <p:cNvSpPr>
            <a:spLocks noChangeShapeType="1"/>
          </p:cNvSpPr>
          <p:nvPr/>
        </p:nvSpPr>
        <p:spPr bwMode="auto">
          <a:xfrm>
            <a:off x="4572000" y="1219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58388" name="Rectangle 32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4" grpId="0"/>
      <p:bldP spid="613385" grpId="0"/>
      <p:bldP spid="613386" grpId="0" animBg="1"/>
      <p:bldP spid="613392" grpId="0"/>
      <p:bldP spid="613398" grpId="0" animBg="1"/>
      <p:bldP spid="613400" grpId="0"/>
      <p:bldP spid="613402" grpId="0"/>
      <p:bldP spid="61340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02CE3-9E39-4C87-8B58-123881440E50}" type="slidenum">
              <a:rPr lang="en-US" b="0" i="0" smtClean="0"/>
              <a:pPr eaLnBrk="1" hangingPunct="1"/>
              <a:t>55</a:t>
            </a:fld>
            <a:endParaRPr lang="en-US" b="0" i="0" smtClean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484313" y="1371600"/>
            <a:ext cx="2020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i="0"/>
              <a:t>SPELLING 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228600" y="19050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00050" y="2128838"/>
            <a:ext cx="1603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(f) </a:t>
            </a:r>
            <a:r>
              <a:rPr lang="en-US" sz="3200" i="0"/>
              <a:t>have</a:t>
            </a:r>
            <a:endParaRPr lang="en-US" sz="4000" i="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986338" y="1371600"/>
            <a:ext cx="3167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i="0"/>
              <a:t>PRONUNCIATION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546350" y="2119313"/>
            <a:ext cx="995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 </a:t>
            </a:r>
            <a:r>
              <a:rPr lang="en-US" sz="3200">
                <a:solidFill>
                  <a:schemeClr val="accent2"/>
                </a:solidFill>
              </a:rPr>
              <a:t>has</a:t>
            </a:r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59400" name="Rectangle 9"/>
          <p:cNvSpPr>
            <a:spLocks noChangeArrowheads="1"/>
          </p:cNvSpPr>
          <p:nvPr/>
        </p:nvSpPr>
        <p:spPr bwMode="auto">
          <a:xfrm>
            <a:off x="987425" y="2514600"/>
            <a:ext cx="835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i="0"/>
              <a:t>go</a:t>
            </a:r>
            <a:r>
              <a:rPr lang="en-US" sz="4400" b="0" i="0"/>
              <a:t> </a:t>
            </a:r>
          </a:p>
        </p:txBody>
      </p:sp>
      <p:sp>
        <p:nvSpPr>
          <p:cNvPr id="59401" name="Rectangle 10"/>
          <p:cNvSpPr>
            <a:spLocks noChangeArrowheads="1"/>
          </p:cNvSpPr>
          <p:nvPr/>
        </p:nvSpPr>
        <p:spPr bwMode="auto">
          <a:xfrm>
            <a:off x="2546350" y="2598738"/>
            <a:ext cx="1384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 </a:t>
            </a:r>
            <a:r>
              <a:rPr lang="en-US" sz="3200">
                <a:solidFill>
                  <a:schemeClr val="accent2"/>
                </a:solidFill>
              </a:rPr>
              <a:t>goes</a:t>
            </a:r>
            <a:r>
              <a:rPr lang="en-US" sz="40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9402" name="Line 11"/>
          <p:cNvSpPr>
            <a:spLocks noChangeShapeType="1"/>
          </p:cNvSpPr>
          <p:nvPr/>
        </p:nvSpPr>
        <p:spPr bwMode="auto">
          <a:xfrm>
            <a:off x="2057400" y="29718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9403" name="Line 13"/>
          <p:cNvSpPr>
            <a:spLocks noChangeShapeType="1"/>
          </p:cNvSpPr>
          <p:nvPr/>
        </p:nvSpPr>
        <p:spPr bwMode="auto">
          <a:xfrm>
            <a:off x="2057400" y="25146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20526" name="Rectangle 14"/>
          <p:cNvSpPr>
            <a:spLocks noChangeArrowheads="1"/>
          </p:cNvSpPr>
          <p:nvPr/>
        </p:nvSpPr>
        <p:spPr bwMode="auto">
          <a:xfrm>
            <a:off x="5715000" y="2133600"/>
            <a:ext cx="1289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/>
              <a:t>/ha  z/</a:t>
            </a:r>
            <a:endParaRPr lang="en-US" sz="4000" b="0"/>
          </a:p>
        </p:txBody>
      </p:sp>
      <p:sp>
        <p:nvSpPr>
          <p:cNvPr id="59405" name="Rectangle 18"/>
          <p:cNvSpPr>
            <a:spLocks noChangeArrowheads="1"/>
          </p:cNvSpPr>
          <p:nvPr/>
        </p:nvSpPr>
        <p:spPr bwMode="auto">
          <a:xfrm>
            <a:off x="990600" y="3248025"/>
            <a:ext cx="679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i="0"/>
              <a:t>do</a:t>
            </a:r>
          </a:p>
        </p:txBody>
      </p:sp>
      <p:sp>
        <p:nvSpPr>
          <p:cNvPr id="59406" name="Rectangle 19"/>
          <p:cNvSpPr>
            <a:spLocks noChangeArrowheads="1"/>
          </p:cNvSpPr>
          <p:nvPr/>
        </p:nvSpPr>
        <p:spPr bwMode="auto">
          <a:xfrm>
            <a:off x="2549525" y="3184525"/>
            <a:ext cx="1384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i="0"/>
              <a:t> </a:t>
            </a:r>
            <a:r>
              <a:rPr lang="en-US" sz="3200">
                <a:solidFill>
                  <a:schemeClr val="accent2"/>
                </a:solidFill>
              </a:rPr>
              <a:t>does</a:t>
            </a:r>
            <a:r>
              <a:rPr lang="en-US" sz="40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9407" name="Line 20"/>
          <p:cNvSpPr>
            <a:spLocks noChangeShapeType="1"/>
          </p:cNvSpPr>
          <p:nvPr/>
        </p:nvSpPr>
        <p:spPr bwMode="auto">
          <a:xfrm>
            <a:off x="2060575" y="3557588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20533" name="Rectangle 21"/>
          <p:cNvSpPr>
            <a:spLocks noChangeArrowheads="1"/>
          </p:cNvSpPr>
          <p:nvPr/>
        </p:nvSpPr>
        <p:spPr bwMode="auto">
          <a:xfrm flipV="1">
            <a:off x="6307138" y="2225675"/>
            <a:ext cx="522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/>
              <a:t> e</a:t>
            </a:r>
          </a:p>
        </p:txBody>
      </p:sp>
      <p:sp>
        <p:nvSpPr>
          <p:cNvPr id="320534" name="Rectangle 22"/>
          <p:cNvSpPr>
            <a:spLocks noChangeArrowheads="1"/>
          </p:cNvSpPr>
          <p:nvPr/>
        </p:nvSpPr>
        <p:spPr bwMode="auto">
          <a:xfrm>
            <a:off x="5638800" y="2667000"/>
            <a:ext cx="1357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/>
              <a:t>/gowz/</a:t>
            </a:r>
            <a:endParaRPr lang="en-US" sz="4000" b="0"/>
          </a:p>
        </p:txBody>
      </p:sp>
      <p:sp>
        <p:nvSpPr>
          <p:cNvPr id="320535" name="Rectangle 23"/>
          <p:cNvSpPr>
            <a:spLocks noChangeArrowheads="1"/>
          </p:cNvSpPr>
          <p:nvPr/>
        </p:nvSpPr>
        <p:spPr bwMode="auto">
          <a:xfrm>
            <a:off x="5529263" y="3230563"/>
            <a:ext cx="1063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/</a:t>
            </a:r>
            <a:r>
              <a:rPr lang="en-US" sz="3200" b="0"/>
              <a:t>d  z/</a:t>
            </a:r>
            <a:endParaRPr lang="en-US" sz="4000" b="0"/>
          </a:p>
        </p:txBody>
      </p:sp>
      <p:sp>
        <p:nvSpPr>
          <p:cNvPr id="320536" name="Rectangle 24"/>
          <p:cNvSpPr>
            <a:spLocks noChangeArrowheads="1"/>
          </p:cNvSpPr>
          <p:nvPr/>
        </p:nvSpPr>
        <p:spPr bwMode="auto">
          <a:xfrm flipV="1">
            <a:off x="5915025" y="3321050"/>
            <a:ext cx="522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/>
              <a:t> e</a:t>
            </a:r>
          </a:p>
        </p:txBody>
      </p:sp>
      <p:sp>
        <p:nvSpPr>
          <p:cNvPr id="59412" name="Text Box 3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3-8  SPELLING AND PRONUNCIATION OF FINAL </a:t>
            </a:r>
            <a:r>
              <a:rPr lang="en-US" sz="2000" b="0">
                <a:solidFill>
                  <a:schemeClr val="bg1"/>
                </a:solidFill>
              </a:rPr>
              <a:t>-S I -ES</a:t>
            </a:r>
            <a:r>
              <a:rPr lang="en-US" sz="2000" b="0" i="0">
                <a:solidFill>
                  <a:schemeClr val="bg1"/>
                </a:solidFill>
              </a:rPr>
              <a:t> 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320545" name="AutoShape 33"/>
          <p:cNvSpPr>
            <a:spLocks noChangeArrowheads="1"/>
          </p:cNvSpPr>
          <p:nvPr/>
        </p:nvSpPr>
        <p:spPr bwMode="auto">
          <a:xfrm>
            <a:off x="1828800" y="4343400"/>
            <a:ext cx="5410200" cy="1371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320537" name="Text Box 25"/>
          <p:cNvSpPr txBox="1">
            <a:spLocks noChangeArrowheads="1"/>
          </p:cNvSpPr>
          <p:nvPr/>
        </p:nvSpPr>
        <p:spPr bwMode="auto">
          <a:xfrm>
            <a:off x="1828800" y="4419600"/>
            <a:ext cx="54102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</a:pPr>
            <a:r>
              <a:rPr lang="en-US" sz="3200" b="0" i="0"/>
              <a:t>3</a:t>
            </a:r>
            <a:r>
              <a:rPr lang="en-US" sz="3200" b="0" i="0" baseline="30000"/>
              <a:t>rd</a:t>
            </a:r>
            <a:r>
              <a:rPr lang="en-US" sz="3200" b="0" i="0"/>
              <a:t> person singular forms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3600" b="0" i="0"/>
              <a:t> irregular</a:t>
            </a:r>
            <a:endParaRPr lang="en-US" sz="3600">
              <a:solidFill>
                <a:schemeClr val="accent2"/>
              </a:solidFill>
            </a:endParaRPr>
          </a:p>
        </p:txBody>
      </p:sp>
      <p:sp>
        <p:nvSpPr>
          <p:cNvPr id="59415" name="Line 35"/>
          <p:cNvSpPr>
            <a:spLocks noChangeShapeType="1"/>
          </p:cNvSpPr>
          <p:nvPr/>
        </p:nvSpPr>
        <p:spPr bwMode="auto">
          <a:xfrm>
            <a:off x="4572000" y="1219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59416" name="Rectangle 37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6" grpId="0"/>
      <p:bldP spid="320533" grpId="0"/>
      <p:bldP spid="320534" grpId="0"/>
      <p:bldP spid="320535" grpId="0"/>
      <p:bldP spid="320536" grpId="0"/>
      <p:bldP spid="320545" grpId="0" animBg="1"/>
      <p:bldP spid="32053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56F8EA-E697-404D-B9B9-1F39765090C8}" type="slidenum">
              <a:rPr lang="en-US" b="0" i="0" smtClean="0"/>
              <a:pPr eaLnBrk="1" hangingPunct="1"/>
              <a:t>56</a:t>
            </a:fld>
            <a:endParaRPr lang="en-US" b="0" i="0" smtClean="0"/>
          </a:p>
        </p:txBody>
      </p:sp>
      <p:sp>
        <p:nvSpPr>
          <p:cNvPr id="604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mtClean="0"/>
              <a:t>   </a:t>
            </a:r>
          </a:p>
          <a:p>
            <a:pPr eaLnBrk="1" hangingPunct="1">
              <a:buFontTx/>
              <a:buNone/>
            </a:pPr>
            <a:endParaRPr lang="en-US" sz="4000" smtClean="0"/>
          </a:p>
          <a:p>
            <a:pPr eaLnBrk="1" hangingPunct="1">
              <a:buFontTx/>
              <a:buNone/>
            </a:pPr>
            <a:r>
              <a:rPr lang="en-US" sz="4000" smtClean="0"/>
              <a:t>Mark ______ his </a:t>
            </a:r>
          </a:p>
          <a:p>
            <a:pPr eaLnBrk="1" hangingPunct="1">
              <a:buFontTx/>
              <a:buNone/>
            </a:pPr>
            <a:r>
              <a:rPr lang="en-US" sz="4000" smtClean="0"/>
              <a:t>bike up the hill </a:t>
            </a:r>
          </a:p>
          <a:p>
            <a:pPr eaLnBrk="1" hangingPunct="1">
              <a:buFontTx/>
              <a:buNone/>
            </a:pPr>
            <a:r>
              <a:rPr lang="en-US" sz="4000" smtClean="0"/>
              <a:t>every afternoon.</a:t>
            </a:r>
            <a:r>
              <a:rPr lang="en-US" smtClean="0"/>
              <a:t>  </a:t>
            </a: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981200" y="2955925"/>
            <a:ext cx="1822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/>
              <a:t>pushes</a:t>
            </a:r>
          </a:p>
        </p:txBody>
      </p:sp>
      <p:pic>
        <p:nvPicPr>
          <p:cNvPr id="60421" name="Picture 1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5963" cy="4341813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Text Box 14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3-8  Let’s Practice</a:t>
            </a:r>
          </a:p>
        </p:txBody>
      </p:sp>
      <p:sp>
        <p:nvSpPr>
          <p:cNvPr id="60423" name="AutoShape 16"/>
          <p:cNvSpPr>
            <a:spLocks noChangeArrowheads="1"/>
          </p:cNvSpPr>
          <p:nvPr/>
        </p:nvSpPr>
        <p:spPr bwMode="auto">
          <a:xfrm>
            <a:off x="1600200" y="1371600"/>
            <a:ext cx="19050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0" i="0"/>
              <a:t>push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72DBBA-F401-495F-BC0C-906D7B09BC4B}" type="slidenum">
              <a:rPr lang="en-US" b="0" i="0" smtClean="0"/>
              <a:pPr eaLnBrk="1" hangingPunct="1"/>
              <a:t>57</a:t>
            </a:fld>
            <a:endParaRPr lang="en-US" b="0" i="0" smtClean="0"/>
          </a:p>
        </p:txBody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743200" y="1219200"/>
            <a:ext cx="5562600" cy="1524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mtClean="0"/>
              <a:t>  </a:t>
            </a:r>
            <a:r>
              <a:rPr lang="en-US" sz="4000" smtClean="0"/>
              <a:t>The child _______ his</a:t>
            </a:r>
          </a:p>
          <a:p>
            <a:pPr eaLnBrk="1" hangingPunct="1">
              <a:buFontTx/>
              <a:buNone/>
            </a:pPr>
            <a:r>
              <a:rPr lang="en-US" sz="4000" smtClean="0"/>
              <a:t> teeth every morning.</a:t>
            </a:r>
            <a:endParaRPr lang="en-US" smtClean="0"/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5181600" y="1228725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0" i="0"/>
              <a:t>brushes</a:t>
            </a:r>
          </a:p>
        </p:txBody>
      </p:sp>
      <p:pic>
        <p:nvPicPr>
          <p:cNvPr id="61445" name="Picture 1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5029200" cy="3343275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Text Box 13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3-8  Let’s Practice</a:t>
            </a:r>
          </a:p>
        </p:txBody>
      </p:sp>
      <p:sp>
        <p:nvSpPr>
          <p:cNvPr id="61447" name="AutoShape 15"/>
          <p:cNvSpPr>
            <a:spLocks noChangeArrowheads="1"/>
          </p:cNvSpPr>
          <p:nvPr/>
        </p:nvSpPr>
        <p:spPr bwMode="auto">
          <a:xfrm>
            <a:off x="533400" y="1371600"/>
            <a:ext cx="19050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0" i="0"/>
              <a:t>brush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C69E2F-0C1C-49B6-82B3-5958E6075EEE}" type="slidenum">
              <a:rPr lang="en-US" b="0" i="0" smtClean="0"/>
              <a:pPr eaLnBrk="1" hangingPunct="1"/>
              <a:t>58</a:t>
            </a:fld>
            <a:endParaRPr lang="en-US" b="0" i="0" smtClean="0"/>
          </a:p>
        </p:txBody>
      </p:sp>
      <p:sp>
        <p:nvSpPr>
          <p:cNvPr id="624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3810000" y="2971800"/>
            <a:ext cx="5334000" cy="16764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4000" smtClean="0"/>
              <a:t>Brenda often ______ </a:t>
            </a:r>
          </a:p>
          <a:p>
            <a:pPr eaLnBrk="1" hangingPunct="1">
              <a:buFontTx/>
              <a:buNone/>
            </a:pPr>
            <a:r>
              <a:rPr lang="en-US" sz="4000" smtClean="0"/>
              <a:t>about her old home.</a:t>
            </a:r>
            <a:r>
              <a:rPr lang="en-US" smtClean="0"/>
              <a:t>  </a:t>
            </a: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6858000" y="2971800"/>
            <a:ext cx="187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/>
              <a:t>dreams</a:t>
            </a:r>
          </a:p>
        </p:txBody>
      </p:sp>
      <p:pic>
        <p:nvPicPr>
          <p:cNvPr id="62469" name="Picture 1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0650"/>
            <a:ext cx="3065463" cy="470535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Text Box 14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3-8  Let’s Practice</a:t>
            </a:r>
          </a:p>
        </p:txBody>
      </p:sp>
      <p:sp>
        <p:nvSpPr>
          <p:cNvPr id="62471" name="AutoShape 15"/>
          <p:cNvSpPr>
            <a:spLocks noChangeArrowheads="1"/>
          </p:cNvSpPr>
          <p:nvPr/>
        </p:nvSpPr>
        <p:spPr bwMode="auto">
          <a:xfrm>
            <a:off x="5410200" y="1371600"/>
            <a:ext cx="19050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0" i="0"/>
              <a:t>dream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C3050C-1BD8-4B6A-B279-27D88947AA0D}" type="slidenum">
              <a:rPr lang="en-US" b="0" i="0" smtClean="0"/>
              <a:pPr eaLnBrk="1" hangingPunct="1"/>
              <a:t>59</a:t>
            </a:fld>
            <a:endParaRPr lang="en-US" b="0" i="0" smtClean="0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348538" cy="76200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0" i="0">
                <a:latin typeface="Comic Sans MS" pitchFamily="66" charset="0"/>
              </a:rPr>
              <a:t>They do not wash their car.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3-9  THE SIMPLE PRESENT: NEGATIVE</a:t>
            </a:r>
            <a:endParaRPr lang="en-US" sz="2000" b="0">
              <a:solidFill>
                <a:schemeClr val="bg1"/>
              </a:solidFill>
            </a:endParaRPr>
          </a:p>
        </p:txBody>
      </p:sp>
      <p:pic>
        <p:nvPicPr>
          <p:cNvPr id="634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597400" cy="30607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E32C18-6D65-4EBB-B02A-F19CA6BD3EB2}" type="slidenum">
              <a:rPr lang="en-US" b="0" i="0" smtClean="0"/>
              <a:pPr eaLnBrk="1" hangingPunct="1"/>
              <a:t>6</a:t>
            </a:fld>
            <a:endParaRPr lang="en-US" b="0" i="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8463" y="2743200"/>
            <a:ext cx="7951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>
                <a:solidFill>
                  <a:srgbClr val="800080"/>
                </a:solidFill>
              </a:rPr>
              <a:t>   </a:t>
            </a:r>
            <a:r>
              <a:rPr lang="en-US" sz="4000" b="0" i="0"/>
              <a:t>We _____  television every day. 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784350" y="4267200"/>
            <a:ext cx="164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0" i="0">
                <a:solidFill>
                  <a:srgbClr val="FF0000"/>
                </a:solidFill>
              </a:rPr>
              <a:t>watch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638800" y="4241800"/>
            <a:ext cx="223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0" i="0">
                <a:solidFill>
                  <a:srgbClr val="FF0000"/>
                </a:solidFill>
              </a:rPr>
              <a:t>watches</a:t>
            </a:r>
          </a:p>
        </p:txBody>
      </p:sp>
      <p:sp>
        <p:nvSpPr>
          <p:cNvPr id="275463" name="AutoShape 7"/>
          <p:cNvSpPr>
            <a:spLocks noChangeArrowheads="1"/>
          </p:cNvSpPr>
          <p:nvPr/>
        </p:nvSpPr>
        <p:spPr bwMode="auto">
          <a:xfrm>
            <a:off x="4419600" y="40386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rgbClr val="FF0000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5466" name="Text Box 10"/>
          <p:cNvSpPr txBox="1">
            <a:spLocks noChangeArrowheads="1"/>
          </p:cNvSpPr>
          <p:nvPr/>
        </p:nvSpPr>
        <p:spPr bwMode="auto">
          <a:xfrm>
            <a:off x="1752600" y="2743200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0" i="0"/>
              <a:t>watch</a:t>
            </a:r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  Let’s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3" grpId="0" animBg="1"/>
      <p:bldP spid="27546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8CBE-BD2F-4E33-A0E5-4991F48F54B2}" type="slidenum">
              <a:rPr lang="en-US" b="0" i="0" smtClean="0"/>
              <a:pPr eaLnBrk="1" hangingPunct="1"/>
              <a:t>60</a:t>
            </a:fld>
            <a:endParaRPr lang="en-US" b="0" i="0" smtClean="0"/>
          </a:p>
        </p:txBody>
      </p:sp>
      <p:sp>
        <p:nvSpPr>
          <p:cNvPr id="326698" name="AutoShape 42"/>
          <p:cNvSpPr>
            <a:spLocks noChangeArrowheads="1"/>
          </p:cNvSpPr>
          <p:nvPr/>
        </p:nvSpPr>
        <p:spPr bwMode="auto">
          <a:xfrm>
            <a:off x="1905000" y="4876800"/>
            <a:ext cx="6324600" cy="1600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326697" name="AutoShape 41"/>
          <p:cNvSpPr>
            <a:spLocks noChangeArrowheads="1"/>
          </p:cNvSpPr>
          <p:nvPr/>
        </p:nvSpPr>
        <p:spPr bwMode="auto">
          <a:xfrm>
            <a:off x="1905000" y="1981200"/>
            <a:ext cx="6477000" cy="1828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304800" y="1295400"/>
            <a:ext cx="61722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b="0" i="0"/>
              <a:t>(a)         </a:t>
            </a:r>
            <a:r>
              <a:rPr lang="en-US" sz="3600" b="0">
                <a:solidFill>
                  <a:srgbClr val="FF0000"/>
                </a:solidFill>
              </a:rPr>
              <a:t>do</a:t>
            </a:r>
            <a:r>
              <a:rPr lang="en-US" sz="3600" b="0">
                <a:solidFill>
                  <a:srgbClr val="336600"/>
                </a:solidFill>
              </a:rPr>
              <a:t> </a:t>
            </a:r>
            <a:r>
              <a:rPr lang="en-US" sz="3600" b="0">
                <a:solidFill>
                  <a:srgbClr val="009900"/>
                </a:solidFill>
              </a:rPr>
              <a:t>not</a:t>
            </a:r>
            <a:r>
              <a:rPr lang="en-US" sz="3600" b="0" i="0"/>
              <a:t>  drink milk.</a:t>
            </a:r>
          </a:p>
        </p:txBody>
      </p:sp>
      <p:sp>
        <p:nvSpPr>
          <p:cNvPr id="326675" name="Rectangle 19"/>
          <p:cNvSpPr>
            <a:spLocks noChangeArrowheads="1"/>
          </p:cNvSpPr>
          <p:nvPr/>
        </p:nvSpPr>
        <p:spPr bwMode="auto">
          <a:xfrm>
            <a:off x="1219200" y="1219200"/>
            <a:ext cx="31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0"/>
              <a:t>I</a:t>
            </a:r>
          </a:p>
        </p:txBody>
      </p:sp>
      <p:sp>
        <p:nvSpPr>
          <p:cNvPr id="326677" name="Rectangle 21"/>
          <p:cNvSpPr>
            <a:spLocks noChangeArrowheads="1"/>
          </p:cNvSpPr>
          <p:nvPr/>
        </p:nvSpPr>
        <p:spPr bwMode="auto">
          <a:xfrm>
            <a:off x="1066800" y="1219200"/>
            <a:ext cx="104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0"/>
              <a:t>You</a:t>
            </a:r>
          </a:p>
        </p:txBody>
      </p:sp>
      <p:sp>
        <p:nvSpPr>
          <p:cNvPr id="326678" name="Rectangle 22"/>
          <p:cNvSpPr>
            <a:spLocks noChangeArrowheads="1"/>
          </p:cNvSpPr>
          <p:nvPr/>
        </p:nvSpPr>
        <p:spPr bwMode="auto">
          <a:xfrm>
            <a:off x="914400" y="1219200"/>
            <a:ext cx="125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0"/>
              <a:t>They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4343400" y="2057400"/>
            <a:ext cx="2078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0" i="0"/>
              <a:t>NEGATIVE:</a:t>
            </a:r>
          </a:p>
        </p:txBody>
      </p:sp>
      <p:sp>
        <p:nvSpPr>
          <p:cNvPr id="326664" name="Text Box 8"/>
          <p:cNvSpPr txBox="1">
            <a:spLocks noChangeArrowheads="1"/>
          </p:cNvSpPr>
          <p:nvPr/>
        </p:nvSpPr>
        <p:spPr bwMode="auto">
          <a:xfrm>
            <a:off x="2286000" y="1905000"/>
            <a:ext cx="9763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/>
              <a:t>I</a:t>
            </a:r>
          </a:p>
          <a:p>
            <a:pPr eaLnBrk="1" hangingPunct="1"/>
            <a:r>
              <a:rPr lang="en-US" sz="2800" b="0"/>
              <a:t>We</a:t>
            </a:r>
          </a:p>
          <a:p>
            <a:pPr eaLnBrk="1" hangingPunct="1"/>
            <a:r>
              <a:rPr lang="en-US" sz="2800" b="0"/>
              <a:t>You</a:t>
            </a:r>
          </a:p>
          <a:p>
            <a:pPr eaLnBrk="1" hangingPunct="1"/>
            <a:r>
              <a:rPr lang="en-US" sz="2800" b="0"/>
              <a:t>They</a:t>
            </a:r>
          </a:p>
        </p:txBody>
      </p:sp>
      <p:sp>
        <p:nvSpPr>
          <p:cNvPr id="326665" name="Rectangle 9"/>
          <p:cNvSpPr>
            <a:spLocks noChangeArrowheads="1"/>
          </p:cNvSpPr>
          <p:nvPr/>
        </p:nvSpPr>
        <p:spPr bwMode="auto">
          <a:xfrm>
            <a:off x="3810000" y="259080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0" i="0"/>
              <a:t>+</a:t>
            </a:r>
            <a:r>
              <a:rPr lang="en-US" sz="2800" b="0" i="0"/>
              <a:t> </a:t>
            </a:r>
            <a:r>
              <a:rPr lang="en-US" sz="3200">
                <a:solidFill>
                  <a:srgbClr val="FF0000"/>
                </a:solidFill>
              </a:rPr>
              <a:t>do</a:t>
            </a:r>
            <a:r>
              <a:rPr lang="en-US" sz="3200">
                <a:solidFill>
                  <a:srgbClr val="336600"/>
                </a:solidFill>
              </a:rPr>
              <a:t> not </a:t>
            </a:r>
            <a:r>
              <a:rPr lang="en-US" sz="3200" b="0" i="0"/>
              <a:t>+ main verb</a:t>
            </a:r>
          </a:p>
        </p:txBody>
      </p:sp>
      <p:sp>
        <p:nvSpPr>
          <p:cNvPr id="326668" name="Text Box 12"/>
          <p:cNvSpPr txBox="1">
            <a:spLocks noChangeArrowheads="1"/>
          </p:cNvSpPr>
          <p:nvPr/>
        </p:nvSpPr>
        <p:spPr bwMode="auto">
          <a:xfrm>
            <a:off x="2286000" y="4953000"/>
            <a:ext cx="8175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/>
              <a:t>She</a:t>
            </a:r>
          </a:p>
          <a:p>
            <a:pPr eaLnBrk="1" hangingPunct="1"/>
            <a:r>
              <a:rPr lang="en-US" sz="2800" b="0"/>
              <a:t>He</a:t>
            </a:r>
          </a:p>
          <a:p>
            <a:pPr eaLnBrk="1" hangingPunct="1"/>
            <a:r>
              <a:rPr lang="en-US" sz="2800" b="0"/>
              <a:t>It</a:t>
            </a:r>
          </a:p>
        </p:txBody>
      </p:sp>
      <p:sp>
        <p:nvSpPr>
          <p:cNvPr id="326669" name="Rectangle 13"/>
          <p:cNvSpPr>
            <a:spLocks noChangeArrowheads="1"/>
          </p:cNvSpPr>
          <p:nvPr/>
        </p:nvSpPr>
        <p:spPr bwMode="auto">
          <a:xfrm>
            <a:off x="3657600" y="5410200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0" i="0"/>
              <a:t>+ </a:t>
            </a:r>
            <a:r>
              <a:rPr lang="en-US" sz="3200">
                <a:solidFill>
                  <a:srgbClr val="FF0000"/>
                </a:solidFill>
              </a:rPr>
              <a:t>does</a:t>
            </a:r>
            <a:r>
              <a:rPr lang="en-US" sz="3200">
                <a:solidFill>
                  <a:srgbClr val="336600"/>
                </a:solidFill>
              </a:rPr>
              <a:t> not </a:t>
            </a:r>
            <a:r>
              <a:rPr lang="en-US" sz="3200" b="0" i="0"/>
              <a:t>+ main verb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6126163" y="3429000"/>
            <a:ext cx="184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2900" b="0" i="0"/>
          </a:p>
        </p:txBody>
      </p:sp>
      <p:sp>
        <p:nvSpPr>
          <p:cNvPr id="326672" name="AutoShape 16"/>
          <p:cNvSpPr>
            <a:spLocks/>
          </p:cNvSpPr>
          <p:nvPr/>
        </p:nvSpPr>
        <p:spPr bwMode="auto">
          <a:xfrm>
            <a:off x="3505200" y="2133600"/>
            <a:ext cx="227013" cy="1539875"/>
          </a:xfrm>
          <a:prstGeom prst="rightBrace">
            <a:avLst>
              <a:gd name="adj1" fmla="val 5652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endParaRPr lang="pt-BR" sz="8800" b="0" i="0"/>
          </a:p>
        </p:txBody>
      </p:sp>
      <p:sp>
        <p:nvSpPr>
          <p:cNvPr id="326673" name="AutoShape 17"/>
          <p:cNvSpPr>
            <a:spLocks/>
          </p:cNvSpPr>
          <p:nvPr/>
        </p:nvSpPr>
        <p:spPr bwMode="auto">
          <a:xfrm>
            <a:off x="3200400" y="5029200"/>
            <a:ext cx="222250" cy="1282700"/>
          </a:xfrm>
          <a:prstGeom prst="rightBrace">
            <a:avLst>
              <a:gd name="adj1" fmla="val 48095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pt-BR" sz="7200" b="0" i="0"/>
          </a:p>
        </p:txBody>
      </p:sp>
      <p:sp>
        <p:nvSpPr>
          <p:cNvPr id="326679" name="Rectangle 23"/>
          <p:cNvSpPr>
            <a:spLocks noChangeArrowheads="1"/>
          </p:cNvSpPr>
          <p:nvPr/>
        </p:nvSpPr>
        <p:spPr bwMode="auto">
          <a:xfrm>
            <a:off x="1066800" y="12192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0"/>
              <a:t>We</a:t>
            </a:r>
          </a:p>
        </p:txBody>
      </p:sp>
      <p:sp>
        <p:nvSpPr>
          <p:cNvPr id="326680" name="Rectangle 24"/>
          <p:cNvSpPr>
            <a:spLocks noChangeArrowheads="1"/>
          </p:cNvSpPr>
          <p:nvPr/>
        </p:nvSpPr>
        <p:spPr bwMode="auto">
          <a:xfrm>
            <a:off x="304800" y="4114800"/>
            <a:ext cx="6858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b="0" i="0"/>
              <a:t>(b)        </a:t>
            </a:r>
            <a:r>
              <a:rPr lang="en-US" sz="3600" b="0">
                <a:solidFill>
                  <a:srgbClr val="FF0000"/>
                </a:solidFill>
              </a:rPr>
              <a:t>does</a:t>
            </a:r>
            <a:r>
              <a:rPr lang="en-US" sz="3600" b="0">
                <a:solidFill>
                  <a:srgbClr val="336600"/>
                </a:solidFill>
              </a:rPr>
              <a:t> </a:t>
            </a:r>
            <a:r>
              <a:rPr lang="en-US" sz="3600" b="0">
                <a:solidFill>
                  <a:srgbClr val="009900"/>
                </a:solidFill>
              </a:rPr>
              <a:t>not</a:t>
            </a:r>
            <a:r>
              <a:rPr lang="en-US" sz="3600" b="0" i="0"/>
              <a:t> drink milk.</a:t>
            </a:r>
          </a:p>
        </p:txBody>
      </p:sp>
      <p:sp>
        <p:nvSpPr>
          <p:cNvPr id="326681" name="Rectangle 25"/>
          <p:cNvSpPr>
            <a:spLocks noChangeArrowheads="1"/>
          </p:cNvSpPr>
          <p:nvPr/>
        </p:nvSpPr>
        <p:spPr bwMode="auto">
          <a:xfrm>
            <a:off x="1111250" y="4019550"/>
            <a:ext cx="76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0"/>
              <a:t>He</a:t>
            </a:r>
          </a:p>
        </p:txBody>
      </p:sp>
      <p:sp>
        <p:nvSpPr>
          <p:cNvPr id="326682" name="Rectangle 26"/>
          <p:cNvSpPr>
            <a:spLocks noChangeArrowheads="1"/>
          </p:cNvSpPr>
          <p:nvPr/>
        </p:nvSpPr>
        <p:spPr bwMode="auto">
          <a:xfrm>
            <a:off x="1295400" y="4038600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0"/>
              <a:t>It</a:t>
            </a:r>
          </a:p>
        </p:txBody>
      </p:sp>
      <p:sp>
        <p:nvSpPr>
          <p:cNvPr id="326683" name="Rectangle 27"/>
          <p:cNvSpPr>
            <a:spLocks noChangeArrowheads="1"/>
          </p:cNvSpPr>
          <p:nvPr/>
        </p:nvSpPr>
        <p:spPr bwMode="auto">
          <a:xfrm>
            <a:off x="958850" y="4038600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0"/>
              <a:t>She</a:t>
            </a:r>
          </a:p>
        </p:txBody>
      </p:sp>
      <p:sp>
        <p:nvSpPr>
          <p:cNvPr id="64534" name="Text Box 46"/>
          <p:cNvSpPr txBox="1">
            <a:spLocks noChangeArrowheads="1"/>
          </p:cNvSpPr>
          <p:nvPr/>
        </p:nvSpPr>
        <p:spPr bwMode="auto">
          <a:xfrm>
            <a:off x="1066800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3-9  THE SIMPLE PRESENT: NEGATIVE</a:t>
            </a:r>
            <a:endParaRPr lang="en-US" sz="2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26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98" grpId="0" animBg="1"/>
      <p:bldP spid="326697" grpId="0" animBg="1"/>
      <p:bldP spid="326675" grpId="0"/>
      <p:bldP spid="326677" grpId="0"/>
      <p:bldP spid="326677" grpId="1"/>
      <p:bldP spid="326678" grpId="0"/>
      <p:bldP spid="326663" grpId="0"/>
      <p:bldP spid="326664" grpId="0"/>
      <p:bldP spid="326665" grpId="0"/>
      <p:bldP spid="326668" grpId="0"/>
      <p:bldP spid="326669" grpId="0"/>
      <p:bldP spid="326672" grpId="0" animBg="1"/>
      <p:bldP spid="326673" grpId="0" animBg="1"/>
      <p:bldP spid="326679" grpId="0"/>
      <p:bldP spid="326679" grpId="1"/>
      <p:bldP spid="326680" grpId="0"/>
      <p:bldP spid="326681" grpId="0"/>
      <p:bldP spid="326681" grpId="1"/>
      <p:bldP spid="326682" grpId="0"/>
      <p:bldP spid="326683" grpId="0"/>
      <p:bldP spid="326683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42593A-537A-4659-8BC5-EC5AC4CCE14B}" type="slidenum">
              <a:rPr lang="en-US" b="0" i="0" smtClean="0"/>
              <a:pPr eaLnBrk="1" hangingPunct="1"/>
              <a:t>61</a:t>
            </a:fld>
            <a:endParaRPr lang="en-US" b="0" i="0" smtClean="0"/>
          </a:p>
        </p:txBody>
      </p:sp>
      <p:sp>
        <p:nvSpPr>
          <p:cNvPr id="397350" name="AutoShape 38"/>
          <p:cNvSpPr>
            <a:spLocks noChangeArrowheads="1"/>
          </p:cNvSpPr>
          <p:nvPr/>
        </p:nvSpPr>
        <p:spPr bwMode="auto">
          <a:xfrm>
            <a:off x="876300" y="5181600"/>
            <a:ext cx="7924800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397322" name="Rectangle 10"/>
          <p:cNvSpPr>
            <a:spLocks noChangeArrowheads="1"/>
          </p:cNvSpPr>
          <p:nvPr/>
        </p:nvSpPr>
        <p:spPr bwMode="auto">
          <a:xfrm>
            <a:off x="990600" y="4343400"/>
            <a:ext cx="69342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i="0"/>
              <a:t>She </a:t>
            </a:r>
            <a:r>
              <a:rPr lang="en-US" sz="3600" b="0">
                <a:solidFill>
                  <a:srgbClr val="FF0000"/>
                </a:solidFill>
              </a:rPr>
              <a:t>does</a:t>
            </a:r>
            <a:r>
              <a:rPr lang="en-US" sz="3600" b="0">
                <a:solidFill>
                  <a:srgbClr val="336600"/>
                </a:solidFill>
              </a:rPr>
              <a:t> not</a:t>
            </a:r>
            <a:r>
              <a:rPr lang="en-US" sz="3600" b="0" i="0"/>
              <a:t> drink</a:t>
            </a:r>
            <a:r>
              <a:rPr lang="en-US" sz="3600" i="0">
                <a:solidFill>
                  <a:schemeClr val="accent2"/>
                </a:solidFill>
              </a:rPr>
              <a:t>s</a:t>
            </a:r>
            <a:r>
              <a:rPr lang="en-US" sz="3600" b="0" i="0"/>
              <a:t> milk.</a:t>
            </a:r>
            <a:r>
              <a:rPr lang="en-US" sz="2800" i="0"/>
              <a:t> </a:t>
            </a:r>
          </a:p>
        </p:txBody>
      </p:sp>
      <p:sp>
        <p:nvSpPr>
          <p:cNvPr id="397324" name="Text Box 12"/>
          <p:cNvSpPr txBox="1">
            <a:spLocks noChangeArrowheads="1"/>
          </p:cNvSpPr>
          <p:nvPr/>
        </p:nvSpPr>
        <p:spPr bwMode="auto">
          <a:xfrm>
            <a:off x="1028700" y="53340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3</a:t>
            </a:r>
            <a:r>
              <a:rPr lang="en-US" sz="3200" b="0" i="0" baseline="30000"/>
              <a:t>rd</a:t>
            </a:r>
            <a:r>
              <a:rPr lang="en-US" sz="3200" b="0" i="0"/>
              <a:t> person singular</a:t>
            </a:r>
            <a:r>
              <a:rPr lang="en-US" sz="2800" b="0" i="0"/>
              <a:t>        </a:t>
            </a:r>
            <a:r>
              <a:rPr lang="en-US" sz="3200" b="0" i="0"/>
              <a:t>no </a:t>
            </a:r>
            <a:r>
              <a:rPr lang="en-US" sz="3200">
                <a:solidFill>
                  <a:schemeClr val="accent2"/>
                </a:solidFill>
              </a:rPr>
              <a:t>-s</a:t>
            </a:r>
            <a:r>
              <a:rPr lang="en-US" sz="3200" b="0" i="0"/>
              <a:t> on main verb</a:t>
            </a:r>
          </a:p>
        </p:txBody>
      </p:sp>
      <p:sp>
        <p:nvSpPr>
          <p:cNvPr id="397330" name="Line 18"/>
          <p:cNvSpPr>
            <a:spLocks noChangeShapeType="1"/>
          </p:cNvSpPr>
          <p:nvPr/>
        </p:nvSpPr>
        <p:spPr bwMode="auto">
          <a:xfrm>
            <a:off x="4686300" y="56388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97343" name="AutoShape 31"/>
          <p:cNvSpPr>
            <a:spLocks noChangeArrowheads="1"/>
          </p:cNvSpPr>
          <p:nvPr/>
        </p:nvSpPr>
        <p:spPr bwMode="auto">
          <a:xfrm>
            <a:off x="4724400" y="4267200"/>
            <a:ext cx="609600" cy="762000"/>
          </a:xfrm>
          <a:custGeom>
            <a:avLst/>
            <a:gdLst>
              <a:gd name="T0" fmla="*/ 8602134 w 21600"/>
              <a:gd name="T1" fmla="*/ 0 h 21600"/>
              <a:gd name="T2" fmla="*/ 2519313 w 21600"/>
              <a:gd name="T3" fmla="*/ 3936435 h 21600"/>
              <a:gd name="T4" fmla="*/ 0 w 21600"/>
              <a:gd name="T5" fmla="*/ 13440833 h 21600"/>
              <a:gd name="T6" fmla="*/ 2519313 w 21600"/>
              <a:gd name="T7" fmla="*/ 22945232 h 21600"/>
              <a:gd name="T8" fmla="*/ 8602134 w 21600"/>
              <a:gd name="T9" fmla="*/ 26881666 h 21600"/>
              <a:gd name="T10" fmla="*/ 14684952 w 21600"/>
              <a:gd name="T11" fmla="*/ 22945232 h 21600"/>
              <a:gd name="T12" fmla="*/ 17204267 w 21600"/>
              <a:gd name="T13" fmla="*/ 13440833 h 21600"/>
              <a:gd name="T14" fmla="*/ 14684952 w 21600"/>
              <a:gd name="T15" fmla="*/ 39364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  <a:p>
            <a:pPr algn="ctr"/>
            <a:endParaRPr lang="en-US" sz="4400" b="0" i="0">
              <a:solidFill>
                <a:schemeClr val="tx2"/>
              </a:solidFill>
            </a:endParaRPr>
          </a:p>
        </p:txBody>
      </p:sp>
      <p:sp>
        <p:nvSpPr>
          <p:cNvPr id="65544" name="Text Box 44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3-9  THE SIMPLE PRESENT: NEGATIVE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65545" name="Text Box 45"/>
          <p:cNvSpPr txBox="1">
            <a:spLocks noChangeArrowheads="1"/>
          </p:cNvSpPr>
          <p:nvPr/>
        </p:nvSpPr>
        <p:spPr bwMode="auto">
          <a:xfrm>
            <a:off x="304800" y="1219200"/>
            <a:ext cx="6019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en-US" sz="3600" b="0" i="0"/>
              <a:t> </a:t>
            </a:r>
            <a:r>
              <a:rPr lang="en-US" sz="3600" i="0"/>
              <a:t>I</a:t>
            </a:r>
            <a:r>
              <a:rPr lang="en-US" sz="3600" b="0" i="0"/>
              <a:t> </a:t>
            </a:r>
            <a:r>
              <a:rPr lang="en-US" sz="3600" b="0">
                <a:solidFill>
                  <a:srgbClr val="FF0000"/>
                </a:solidFill>
              </a:rPr>
              <a:t>do</a:t>
            </a:r>
            <a:r>
              <a:rPr lang="en-US" sz="3600" b="0" i="0"/>
              <a:t> </a:t>
            </a:r>
            <a:r>
              <a:rPr lang="en-US" sz="3600" b="0">
                <a:solidFill>
                  <a:srgbClr val="009900"/>
                </a:solidFill>
              </a:rPr>
              <a:t>not</a:t>
            </a:r>
            <a:r>
              <a:rPr lang="en-US" sz="3600" b="0" i="0"/>
              <a:t> drink milk.</a:t>
            </a: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en-US" sz="3600" b="0" i="0"/>
              <a:t> </a:t>
            </a:r>
            <a:r>
              <a:rPr lang="en-US" sz="3600" i="0"/>
              <a:t>She</a:t>
            </a:r>
            <a:r>
              <a:rPr lang="en-US" sz="3600" b="0" i="0"/>
              <a:t> </a:t>
            </a:r>
            <a:r>
              <a:rPr lang="en-US" sz="3600" b="0">
                <a:solidFill>
                  <a:srgbClr val="FF0000"/>
                </a:solidFill>
              </a:rPr>
              <a:t>does</a:t>
            </a:r>
            <a:r>
              <a:rPr lang="en-US" sz="3600" b="0" i="0"/>
              <a:t> </a:t>
            </a:r>
            <a:r>
              <a:rPr lang="en-US" sz="3600" b="0" i="0">
                <a:solidFill>
                  <a:srgbClr val="009900"/>
                </a:solidFill>
              </a:rPr>
              <a:t>not</a:t>
            </a:r>
            <a:r>
              <a:rPr lang="en-US" sz="3600" b="0" i="0"/>
              <a:t> drink milk.</a:t>
            </a:r>
          </a:p>
        </p:txBody>
      </p:sp>
      <p:sp>
        <p:nvSpPr>
          <p:cNvPr id="397358" name="AutoShape 46"/>
          <p:cNvSpPr>
            <a:spLocks noChangeArrowheads="1"/>
          </p:cNvSpPr>
          <p:nvPr/>
        </p:nvSpPr>
        <p:spPr bwMode="auto">
          <a:xfrm>
            <a:off x="914400" y="3124200"/>
            <a:ext cx="6477000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397359" name="Text Box 47"/>
          <p:cNvSpPr txBox="1">
            <a:spLocks noChangeArrowheads="1"/>
          </p:cNvSpPr>
          <p:nvPr/>
        </p:nvSpPr>
        <p:spPr bwMode="auto">
          <a:xfrm>
            <a:off x="1143000" y="3200400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do</a:t>
            </a:r>
            <a:r>
              <a:rPr lang="en-US" sz="3600" i="0">
                <a:solidFill>
                  <a:srgbClr val="FF0000"/>
                </a:solidFill>
              </a:rPr>
              <a:t> </a:t>
            </a:r>
            <a:r>
              <a:rPr lang="en-US" sz="3600" b="0" i="0"/>
              <a:t>and</a:t>
            </a:r>
            <a:r>
              <a:rPr lang="en-US" sz="3600" i="0"/>
              <a:t> </a:t>
            </a:r>
            <a:r>
              <a:rPr lang="en-US" sz="3600">
                <a:solidFill>
                  <a:srgbClr val="FF0000"/>
                </a:solidFill>
              </a:rPr>
              <a:t>does</a:t>
            </a:r>
            <a:r>
              <a:rPr lang="en-US" sz="3600" i="0"/>
              <a:t> </a:t>
            </a:r>
            <a:r>
              <a:rPr lang="en-US" sz="3600" b="0" i="0"/>
              <a:t>= helping verbs</a:t>
            </a:r>
          </a:p>
        </p:txBody>
      </p:sp>
      <p:sp>
        <p:nvSpPr>
          <p:cNvPr id="397360" name="Text Box 48"/>
          <p:cNvSpPr txBox="1">
            <a:spLocks noChangeArrowheads="1"/>
          </p:cNvSpPr>
          <p:nvPr/>
        </p:nvSpPr>
        <p:spPr bwMode="auto">
          <a:xfrm>
            <a:off x="6172200" y="4191000"/>
            <a:ext cx="493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i="0">
                <a:solidFill>
                  <a:schemeClr val="accent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50" grpId="0" animBg="1"/>
      <p:bldP spid="397324" grpId="0"/>
      <p:bldP spid="397330" grpId="0" animBg="1"/>
      <p:bldP spid="397343" grpId="0" animBg="1"/>
      <p:bldP spid="397358" grpId="0" animBg="1"/>
      <p:bldP spid="397359" grpId="0"/>
      <p:bldP spid="397360" grpId="0"/>
      <p:bldP spid="397360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86520F-E89D-456D-9622-9053421F70B7}" type="slidenum">
              <a:rPr lang="en-US" b="0" i="0" smtClean="0"/>
              <a:pPr eaLnBrk="1" hangingPunct="1"/>
              <a:t>62</a:t>
            </a:fld>
            <a:endParaRPr lang="en-US" b="0" i="0" smtClean="0"/>
          </a:p>
        </p:txBody>
      </p:sp>
      <p:sp>
        <p:nvSpPr>
          <p:cNvPr id="329755" name="AutoShape 27"/>
          <p:cNvSpPr>
            <a:spLocks noChangeArrowheads="1"/>
          </p:cNvSpPr>
          <p:nvPr/>
        </p:nvSpPr>
        <p:spPr bwMode="auto">
          <a:xfrm>
            <a:off x="2362200" y="4038600"/>
            <a:ext cx="4648200" cy="1752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329739" name="Rectangle 11"/>
          <p:cNvSpPr>
            <a:spLocks noChangeArrowheads="1"/>
          </p:cNvSpPr>
          <p:nvPr/>
        </p:nvSpPr>
        <p:spPr bwMode="auto">
          <a:xfrm>
            <a:off x="457200" y="2674938"/>
            <a:ext cx="6781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b="0" i="0"/>
              <a:t>(d)</a:t>
            </a:r>
            <a:r>
              <a:rPr lang="en-US" sz="3600" i="0"/>
              <a:t> </a:t>
            </a:r>
            <a:r>
              <a:rPr lang="en-US" sz="3600" b="0" i="0"/>
              <a:t>He</a:t>
            </a:r>
            <a:r>
              <a:rPr lang="en-US" sz="3600" i="0">
                <a:solidFill>
                  <a:srgbClr val="009900"/>
                </a:solidFill>
              </a:rPr>
              <a:t>  </a:t>
            </a:r>
            <a:r>
              <a:rPr lang="en-US" sz="3600">
                <a:solidFill>
                  <a:srgbClr val="FF0000"/>
                </a:solidFill>
              </a:rPr>
              <a:t>does</a:t>
            </a:r>
            <a:r>
              <a:rPr lang="en-US" sz="3600">
                <a:solidFill>
                  <a:srgbClr val="336600"/>
                </a:solidFill>
              </a:rPr>
              <a:t>n’t</a:t>
            </a:r>
            <a:r>
              <a:rPr lang="en-US" sz="3600" b="0" i="0"/>
              <a:t> drink milk.</a:t>
            </a:r>
            <a:r>
              <a:rPr lang="en-US" sz="3600" i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i="0"/>
              <a:t>     </a:t>
            </a:r>
            <a:r>
              <a:rPr lang="en-US" sz="3600" b="0" i="0"/>
              <a:t>Jack</a:t>
            </a:r>
            <a:r>
              <a:rPr lang="en-US" sz="3600" i="0"/>
              <a:t> </a:t>
            </a:r>
            <a:r>
              <a:rPr lang="en-US" sz="3600">
                <a:solidFill>
                  <a:srgbClr val="FF0000"/>
                </a:solidFill>
              </a:rPr>
              <a:t>does</a:t>
            </a:r>
            <a:r>
              <a:rPr lang="en-US" sz="3600">
                <a:solidFill>
                  <a:srgbClr val="336600"/>
                </a:solidFill>
              </a:rPr>
              <a:t>n’t</a:t>
            </a:r>
            <a:r>
              <a:rPr lang="en-US" sz="3600" b="0" i="0"/>
              <a:t> like dogs.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0" i="0"/>
              <a:t>                                         </a:t>
            </a:r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381000" y="1371600"/>
            <a:ext cx="74676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b="0" i="0"/>
              <a:t>(c)</a:t>
            </a:r>
            <a:r>
              <a:rPr lang="en-US" sz="3600" i="0"/>
              <a:t> </a:t>
            </a:r>
            <a:r>
              <a:rPr lang="en-US" sz="3600" b="0" i="0"/>
              <a:t>I</a:t>
            </a:r>
            <a:r>
              <a:rPr lang="en-US" sz="3600" i="0"/>
              <a:t> </a:t>
            </a:r>
            <a:r>
              <a:rPr lang="en-US" sz="3600">
                <a:solidFill>
                  <a:srgbClr val="FF0000"/>
                </a:solidFill>
              </a:rPr>
              <a:t>do</a:t>
            </a:r>
            <a:r>
              <a:rPr lang="en-US" sz="3600">
                <a:solidFill>
                  <a:srgbClr val="336600"/>
                </a:solidFill>
              </a:rPr>
              <a:t>n’t</a:t>
            </a:r>
            <a:r>
              <a:rPr lang="en-US" sz="3600" b="0" i="0"/>
              <a:t> drink milk.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i="0"/>
              <a:t>     </a:t>
            </a:r>
            <a:r>
              <a:rPr lang="en-US" sz="3600" b="0" i="0"/>
              <a:t>They </a:t>
            </a:r>
            <a:r>
              <a:rPr lang="en-US" sz="3600">
                <a:solidFill>
                  <a:srgbClr val="FF0000"/>
                </a:solidFill>
              </a:rPr>
              <a:t>do</a:t>
            </a:r>
            <a:r>
              <a:rPr lang="en-US" sz="3600">
                <a:solidFill>
                  <a:srgbClr val="336600"/>
                </a:solidFill>
              </a:rPr>
              <a:t>n’t</a:t>
            </a:r>
            <a:r>
              <a:rPr lang="en-US" sz="3600" b="0" i="0"/>
              <a:t> go to the lake.</a:t>
            </a:r>
          </a:p>
        </p:txBody>
      </p:sp>
      <p:sp>
        <p:nvSpPr>
          <p:cNvPr id="329737" name="Rectangle 9"/>
          <p:cNvSpPr>
            <a:spLocks noChangeArrowheads="1"/>
          </p:cNvSpPr>
          <p:nvPr/>
        </p:nvSpPr>
        <p:spPr bwMode="auto">
          <a:xfrm>
            <a:off x="2971800" y="4495800"/>
            <a:ext cx="3317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do</a:t>
            </a:r>
            <a:r>
              <a:rPr lang="en-US" sz="3600">
                <a:solidFill>
                  <a:srgbClr val="336600"/>
                </a:solidFill>
              </a:rPr>
              <a:t> not </a:t>
            </a:r>
            <a:r>
              <a:rPr lang="en-US" sz="3600" b="0" i="0"/>
              <a:t>=</a:t>
            </a:r>
            <a:r>
              <a:rPr lang="en-US" sz="3600">
                <a:solidFill>
                  <a:srgbClr val="336600"/>
                </a:solidFill>
              </a:rPr>
              <a:t> </a:t>
            </a:r>
            <a:r>
              <a:rPr lang="en-US" sz="3600">
                <a:solidFill>
                  <a:srgbClr val="FF0000"/>
                </a:solidFill>
              </a:rPr>
              <a:t>do</a:t>
            </a:r>
            <a:r>
              <a:rPr lang="en-US" sz="3600">
                <a:solidFill>
                  <a:srgbClr val="336600"/>
                </a:solidFill>
              </a:rPr>
              <a:t>n’t</a:t>
            </a:r>
            <a:r>
              <a:rPr lang="en-US" sz="2800">
                <a:solidFill>
                  <a:srgbClr val="336600"/>
                </a:solidFill>
              </a:rPr>
              <a:t> </a:t>
            </a:r>
            <a:endParaRPr lang="en-US" sz="2800" b="0" i="0"/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3276600" y="4114800"/>
            <a:ext cx="274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i="0"/>
              <a:t>CONTRACTIONS:</a:t>
            </a:r>
            <a:endParaRPr lang="en-US" sz="3200" b="0" i="0"/>
          </a:p>
        </p:txBody>
      </p:sp>
      <p:sp>
        <p:nvSpPr>
          <p:cNvPr id="329744" name="Rectangle 16"/>
          <p:cNvSpPr>
            <a:spLocks noChangeArrowheads="1"/>
          </p:cNvSpPr>
          <p:nvPr/>
        </p:nvSpPr>
        <p:spPr bwMode="auto">
          <a:xfrm>
            <a:off x="2514600" y="5029200"/>
            <a:ext cx="423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does</a:t>
            </a:r>
            <a:r>
              <a:rPr lang="en-US" sz="3600">
                <a:solidFill>
                  <a:srgbClr val="336600"/>
                </a:solidFill>
              </a:rPr>
              <a:t> not </a:t>
            </a:r>
            <a:r>
              <a:rPr lang="en-US" sz="3600" b="0" i="0"/>
              <a:t>=</a:t>
            </a:r>
            <a:r>
              <a:rPr lang="en-US" sz="3600">
                <a:solidFill>
                  <a:srgbClr val="336600"/>
                </a:solidFill>
              </a:rPr>
              <a:t> </a:t>
            </a:r>
            <a:r>
              <a:rPr lang="en-US" sz="3600">
                <a:solidFill>
                  <a:srgbClr val="FF0000"/>
                </a:solidFill>
              </a:rPr>
              <a:t>does</a:t>
            </a:r>
            <a:r>
              <a:rPr lang="en-US" sz="3600">
                <a:solidFill>
                  <a:srgbClr val="336600"/>
                </a:solidFill>
              </a:rPr>
              <a:t>n’t</a:t>
            </a:r>
          </a:p>
        </p:txBody>
      </p:sp>
      <p:sp>
        <p:nvSpPr>
          <p:cNvPr id="66569" name="Rectangle 18"/>
          <p:cNvSpPr>
            <a:spLocks noChangeArrowheads="1"/>
          </p:cNvSpPr>
          <p:nvPr/>
        </p:nvSpPr>
        <p:spPr bwMode="auto">
          <a:xfrm>
            <a:off x="6858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6570" name="Text Box 31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3-9  THE SIMPLE PRESENT: NEGATIVE</a:t>
            </a:r>
            <a:endParaRPr lang="en-US" sz="2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55" grpId="0" animBg="1"/>
      <p:bldP spid="329739" grpId="0"/>
      <p:bldP spid="329737" grpId="0"/>
      <p:bldP spid="329735" grpId="0"/>
      <p:bldP spid="32974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829C4-2480-48F3-9A3E-943AF29B5810}" type="slidenum">
              <a:rPr lang="en-US" b="0" i="0" smtClean="0"/>
              <a:pPr eaLnBrk="1" hangingPunct="1"/>
              <a:t>63</a:t>
            </a:fld>
            <a:endParaRPr lang="en-US" b="0" i="0" smtClean="0"/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2362200" y="2895600"/>
            <a:ext cx="38242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0" i="0"/>
              <a:t>doesn’t smile</a:t>
            </a:r>
          </a:p>
          <a:p>
            <a:endParaRPr lang="en-US" sz="4000" b="0" i="0"/>
          </a:p>
        </p:txBody>
      </p:sp>
      <p:pic>
        <p:nvPicPr>
          <p:cNvPr id="67588" name="Picture 1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2514600"/>
            <a:ext cx="2398712" cy="38862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Text Box 13"/>
          <p:cNvSpPr txBox="1">
            <a:spLocks noChangeArrowheads="1"/>
          </p:cNvSpPr>
          <p:nvPr/>
        </p:nvSpPr>
        <p:spPr bwMode="auto">
          <a:xfrm>
            <a:off x="1066800" y="3733800"/>
            <a:ext cx="3881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/>
              <a:t>(use the contraction)</a:t>
            </a:r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3-9  Let’s Practice</a:t>
            </a:r>
          </a:p>
        </p:txBody>
      </p:sp>
      <p:sp>
        <p:nvSpPr>
          <p:cNvPr id="67591" name="Rectangle 19"/>
          <p:cNvSpPr>
            <a:spLocks noChangeArrowheads="1"/>
          </p:cNvSpPr>
          <p:nvPr/>
        </p:nvSpPr>
        <p:spPr bwMode="auto">
          <a:xfrm>
            <a:off x="82550" y="2895600"/>
            <a:ext cx="5719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/>
              <a:t>This child ___________.</a:t>
            </a:r>
          </a:p>
        </p:txBody>
      </p:sp>
      <p:sp>
        <p:nvSpPr>
          <p:cNvPr id="67592" name="AutoShape 21"/>
          <p:cNvSpPr>
            <a:spLocks noChangeArrowheads="1"/>
          </p:cNvSpPr>
          <p:nvPr/>
        </p:nvSpPr>
        <p:spPr bwMode="auto">
          <a:xfrm>
            <a:off x="2057400" y="1600200"/>
            <a:ext cx="25146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0" i="0"/>
              <a:t>smile  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5B011-2ADA-4F0A-B910-22C95563A677}" type="slidenum">
              <a:rPr lang="en-US" b="0" i="0" smtClean="0"/>
              <a:pPr eaLnBrk="1" hangingPunct="1"/>
              <a:t>64</a:t>
            </a:fld>
            <a:endParaRPr lang="en-US" b="0" i="0" smtClean="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609600" y="1676400"/>
            <a:ext cx="5240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/>
              <a:t>We ________ snakes.</a:t>
            </a: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1600200" y="1676400"/>
            <a:ext cx="2189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/>
              <a:t>don’t like</a:t>
            </a:r>
          </a:p>
        </p:txBody>
      </p:sp>
      <p:sp>
        <p:nvSpPr>
          <p:cNvPr id="68613" name="Text Box 13"/>
          <p:cNvSpPr txBox="1">
            <a:spLocks noChangeArrowheads="1"/>
          </p:cNvSpPr>
          <p:nvPr/>
        </p:nvSpPr>
        <p:spPr bwMode="auto">
          <a:xfrm>
            <a:off x="1219200" y="2286000"/>
            <a:ext cx="3881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/>
              <a:t>(use the contraction)</a:t>
            </a:r>
          </a:p>
        </p:txBody>
      </p:sp>
      <p:pic>
        <p:nvPicPr>
          <p:cNvPr id="68614" name="Picture 1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5486400" cy="318135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5" name="Text Box 16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3-9  Let’s Practice</a:t>
            </a:r>
          </a:p>
        </p:txBody>
      </p:sp>
      <p:sp>
        <p:nvSpPr>
          <p:cNvPr id="68616" name="AutoShape 20"/>
          <p:cNvSpPr>
            <a:spLocks noChangeArrowheads="1"/>
          </p:cNvSpPr>
          <p:nvPr/>
        </p:nvSpPr>
        <p:spPr bwMode="auto">
          <a:xfrm>
            <a:off x="6477000" y="1905000"/>
            <a:ext cx="23622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0" i="0"/>
              <a:t>like 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A5D8CE-3FE5-43AC-BDD5-B7F88709548A}" type="slidenum">
              <a:rPr lang="en-US" b="0" i="0" smtClean="0"/>
              <a:pPr eaLnBrk="1" hangingPunct="1"/>
              <a:t>65</a:t>
            </a:fld>
            <a:endParaRPr lang="en-US" b="0" i="0" smtClean="0"/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3048000" y="1447800"/>
            <a:ext cx="3319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/>
              <a:t>doesn’t speak</a:t>
            </a:r>
          </a:p>
        </p:txBody>
      </p:sp>
      <p:sp>
        <p:nvSpPr>
          <p:cNvPr id="69636" name="Text Box 14"/>
          <p:cNvSpPr txBox="1">
            <a:spLocks noChangeArrowheads="1"/>
          </p:cNvSpPr>
          <p:nvPr/>
        </p:nvSpPr>
        <p:spPr bwMode="auto">
          <a:xfrm>
            <a:off x="2590800" y="2057400"/>
            <a:ext cx="3881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/>
              <a:t>(use the contraction)</a:t>
            </a:r>
            <a:endParaRPr lang="en-US" sz="2400" b="0"/>
          </a:p>
        </p:txBody>
      </p:sp>
      <p:pic>
        <p:nvPicPr>
          <p:cNvPr id="69637" name="Picture 1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4648200" cy="3094038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Text Box 16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3-9  Let’s Practice</a:t>
            </a:r>
          </a:p>
        </p:txBody>
      </p:sp>
      <p:sp>
        <p:nvSpPr>
          <p:cNvPr id="69639" name="AutoShape 17"/>
          <p:cNvSpPr>
            <a:spLocks noChangeArrowheads="1"/>
          </p:cNvSpPr>
          <p:nvPr/>
        </p:nvSpPr>
        <p:spPr bwMode="auto">
          <a:xfrm>
            <a:off x="6477000" y="3124200"/>
            <a:ext cx="2057400" cy="1371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0" i="0"/>
              <a:t>speak</a:t>
            </a:r>
          </a:p>
          <a:p>
            <a:pPr algn="ctr"/>
            <a:r>
              <a:rPr lang="en-US" sz="4000" b="0" i="0"/>
              <a:t> not</a:t>
            </a:r>
          </a:p>
        </p:txBody>
      </p:sp>
      <p:sp>
        <p:nvSpPr>
          <p:cNvPr id="69640" name="Rectangle 20"/>
          <p:cNvSpPr>
            <a:spLocks noChangeArrowheads="1"/>
          </p:cNvSpPr>
          <p:nvPr/>
        </p:nvSpPr>
        <p:spPr bwMode="auto">
          <a:xfrm>
            <a:off x="1371600" y="1447800"/>
            <a:ext cx="6738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/>
              <a:t>Magda ___________ Dutch.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8AB975-5874-446A-9421-302AD7DC91A5}" type="slidenum">
              <a:rPr lang="en-US" b="0" i="0" smtClean="0"/>
              <a:pPr eaLnBrk="1" hangingPunct="1"/>
              <a:t>66</a:t>
            </a:fld>
            <a:endParaRPr lang="en-US" b="0" i="0" smtClean="0"/>
          </a:p>
        </p:txBody>
      </p:sp>
      <p:sp>
        <p:nvSpPr>
          <p:cNvPr id="333856" name="Rectangle 32"/>
          <p:cNvSpPr>
            <a:spLocks noChangeArrowheads="1"/>
          </p:cNvSpPr>
          <p:nvPr/>
        </p:nvSpPr>
        <p:spPr bwMode="auto">
          <a:xfrm>
            <a:off x="4800600" y="3668713"/>
            <a:ext cx="1173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/>
              <a:t>feed</a:t>
            </a:r>
          </a:p>
        </p:txBody>
      </p:sp>
      <p:sp>
        <p:nvSpPr>
          <p:cNvPr id="70660" name="Rectangle 33"/>
          <p:cNvSpPr>
            <a:spLocks noChangeArrowheads="1"/>
          </p:cNvSpPr>
          <p:nvPr/>
        </p:nvSpPr>
        <p:spPr bwMode="auto">
          <a:xfrm>
            <a:off x="3505200" y="4876800"/>
            <a:ext cx="13716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70661" name="Rectangle 29"/>
          <p:cNvSpPr>
            <a:spLocks noChangeArrowheads="1"/>
          </p:cNvSpPr>
          <p:nvPr/>
        </p:nvSpPr>
        <p:spPr bwMode="auto">
          <a:xfrm>
            <a:off x="3429000" y="3832225"/>
            <a:ext cx="1066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0662" name="Rectangle 30"/>
          <p:cNvSpPr>
            <a:spLocks noChangeArrowheads="1"/>
          </p:cNvSpPr>
          <p:nvPr/>
        </p:nvSpPr>
        <p:spPr bwMode="auto">
          <a:xfrm>
            <a:off x="4876800" y="3810000"/>
            <a:ext cx="1066800" cy="45720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3352800" y="3717925"/>
            <a:ext cx="1447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0" i="0"/>
              <a:t>don’t</a:t>
            </a:r>
          </a:p>
          <a:p>
            <a:endParaRPr lang="en-US" sz="3600" b="0" i="0"/>
          </a:p>
          <a:p>
            <a:endParaRPr lang="en-US" sz="3600" i="0">
              <a:solidFill>
                <a:srgbClr val="333399"/>
              </a:solidFill>
            </a:endParaRPr>
          </a:p>
        </p:txBody>
      </p:sp>
      <p:sp>
        <p:nvSpPr>
          <p:cNvPr id="333839" name="Rectangle 15"/>
          <p:cNvSpPr>
            <a:spLocks noChangeArrowheads="1"/>
          </p:cNvSpPr>
          <p:nvPr/>
        </p:nvSpPr>
        <p:spPr bwMode="auto">
          <a:xfrm>
            <a:off x="3505200" y="4784725"/>
            <a:ext cx="142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/>
              <a:t>feeds</a:t>
            </a:r>
          </a:p>
        </p:txBody>
      </p:sp>
      <p:sp>
        <p:nvSpPr>
          <p:cNvPr id="70665" name="Text Box 19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3-9  Let’s Practice</a:t>
            </a:r>
          </a:p>
        </p:txBody>
      </p:sp>
      <p:sp>
        <p:nvSpPr>
          <p:cNvPr id="70666" name="AutoShape 25"/>
          <p:cNvSpPr>
            <a:spLocks noChangeArrowheads="1"/>
          </p:cNvSpPr>
          <p:nvPr/>
        </p:nvSpPr>
        <p:spPr bwMode="auto">
          <a:xfrm>
            <a:off x="2209800" y="1447800"/>
            <a:ext cx="19050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 i="0"/>
              <a:t>don’t</a:t>
            </a:r>
          </a:p>
          <a:p>
            <a:pPr algn="ctr"/>
            <a:r>
              <a:rPr lang="en-US" sz="3200" b="0" i="0"/>
              <a:t> doesn’t</a:t>
            </a:r>
            <a:endParaRPr lang="en-US" sz="3200" b="0"/>
          </a:p>
        </p:txBody>
      </p:sp>
      <p:sp>
        <p:nvSpPr>
          <p:cNvPr id="333850" name="AutoShape 26"/>
          <p:cNvSpPr>
            <a:spLocks noChangeArrowheads="1"/>
          </p:cNvSpPr>
          <p:nvPr/>
        </p:nvSpPr>
        <p:spPr bwMode="auto">
          <a:xfrm>
            <a:off x="2438400" y="1524000"/>
            <a:ext cx="15240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70668" name="AutoShape 27"/>
          <p:cNvSpPr>
            <a:spLocks noChangeArrowheads="1"/>
          </p:cNvSpPr>
          <p:nvPr/>
        </p:nvSpPr>
        <p:spPr bwMode="auto">
          <a:xfrm>
            <a:off x="5410200" y="1371600"/>
            <a:ext cx="1981200" cy="1981200"/>
          </a:xfrm>
          <a:prstGeom prst="roundRect">
            <a:avLst>
              <a:gd name="adj" fmla="val 16667"/>
            </a:avLst>
          </a:prstGeom>
          <a:solidFill>
            <a:srgbClr val="800080">
              <a:alpha val="16078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 i="0"/>
              <a:t>feed</a:t>
            </a:r>
          </a:p>
          <a:p>
            <a:pPr algn="ctr"/>
            <a:r>
              <a:rPr lang="en-US" sz="3200" b="0" i="0"/>
              <a:t>jump</a:t>
            </a:r>
          </a:p>
          <a:p>
            <a:pPr algn="ctr"/>
            <a:r>
              <a:rPr lang="en-US" sz="3200" b="0" i="0"/>
              <a:t>run</a:t>
            </a:r>
          </a:p>
          <a:p>
            <a:pPr algn="ctr"/>
            <a:r>
              <a:rPr lang="en-US" sz="3200" b="0" i="0"/>
              <a:t>speak</a:t>
            </a:r>
            <a:endParaRPr lang="en-US" sz="3200" b="0"/>
          </a:p>
        </p:txBody>
      </p:sp>
      <p:sp>
        <p:nvSpPr>
          <p:cNvPr id="333852" name="AutoShape 28"/>
          <p:cNvSpPr>
            <a:spLocks noChangeArrowheads="1"/>
          </p:cNvSpPr>
          <p:nvPr/>
        </p:nvSpPr>
        <p:spPr bwMode="auto">
          <a:xfrm>
            <a:off x="5715000" y="1447800"/>
            <a:ext cx="1524000" cy="3968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70670" name="Rectangle 24"/>
          <p:cNvSpPr>
            <a:spLocks noChangeArrowheads="1"/>
          </p:cNvSpPr>
          <p:nvPr/>
        </p:nvSpPr>
        <p:spPr bwMode="auto">
          <a:xfrm>
            <a:off x="381000" y="3733800"/>
            <a:ext cx="8153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0" i="0"/>
              <a:t>Sometimes I ____  ____ my cat.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b="0" i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0" i="0"/>
              <a:t> My husband _____ 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56" grpId="0"/>
      <p:bldP spid="333829" grpId="0"/>
      <p:bldP spid="333839" grpId="0"/>
      <p:bldP spid="333850" grpId="0" animBg="1"/>
      <p:bldP spid="33385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28282C-875E-493C-B98A-3A9FEDB0614D}" type="slidenum">
              <a:rPr lang="en-US" b="0" i="0" smtClean="0"/>
              <a:pPr eaLnBrk="1" hangingPunct="1"/>
              <a:t>67</a:t>
            </a:fld>
            <a:endParaRPr lang="en-US" b="0" i="0" smtClean="0"/>
          </a:p>
        </p:txBody>
      </p:sp>
      <p:sp>
        <p:nvSpPr>
          <p:cNvPr id="71683" name="Rectangle 23"/>
          <p:cNvSpPr>
            <a:spLocks noChangeArrowheads="1"/>
          </p:cNvSpPr>
          <p:nvPr/>
        </p:nvSpPr>
        <p:spPr bwMode="auto">
          <a:xfrm>
            <a:off x="1600200" y="3883025"/>
            <a:ext cx="17399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71684" name="Rectangle 24"/>
          <p:cNvSpPr>
            <a:spLocks noChangeArrowheads="1"/>
          </p:cNvSpPr>
          <p:nvPr/>
        </p:nvSpPr>
        <p:spPr bwMode="auto">
          <a:xfrm>
            <a:off x="3594100" y="3883025"/>
            <a:ext cx="1143000" cy="53340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685" name="Text Box 13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3-9  Let’s Practice</a:t>
            </a:r>
          </a:p>
        </p:txBody>
      </p:sp>
      <p:sp>
        <p:nvSpPr>
          <p:cNvPr id="71686" name="AutoShape 14"/>
          <p:cNvSpPr>
            <a:spLocks noChangeArrowheads="1"/>
          </p:cNvSpPr>
          <p:nvPr/>
        </p:nvSpPr>
        <p:spPr bwMode="auto">
          <a:xfrm>
            <a:off x="2057400" y="1447800"/>
            <a:ext cx="19050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 i="0"/>
              <a:t>don’t</a:t>
            </a:r>
          </a:p>
          <a:p>
            <a:pPr algn="ctr"/>
            <a:r>
              <a:rPr lang="en-US" sz="3200" b="0" i="0"/>
              <a:t> doesn’t</a:t>
            </a:r>
            <a:endParaRPr lang="en-US" sz="3200" b="0"/>
          </a:p>
        </p:txBody>
      </p:sp>
      <p:sp>
        <p:nvSpPr>
          <p:cNvPr id="334863" name="AutoShape 15"/>
          <p:cNvSpPr>
            <a:spLocks noChangeArrowheads="1"/>
          </p:cNvSpPr>
          <p:nvPr/>
        </p:nvSpPr>
        <p:spPr bwMode="auto">
          <a:xfrm>
            <a:off x="2286000" y="1981200"/>
            <a:ext cx="15240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71688" name="AutoShape 16"/>
          <p:cNvSpPr>
            <a:spLocks noChangeArrowheads="1"/>
          </p:cNvSpPr>
          <p:nvPr/>
        </p:nvSpPr>
        <p:spPr bwMode="auto">
          <a:xfrm>
            <a:off x="5181600" y="1447800"/>
            <a:ext cx="1981200" cy="1981200"/>
          </a:xfrm>
          <a:prstGeom prst="roundRect">
            <a:avLst>
              <a:gd name="adj" fmla="val 16667"/>
            </a:avLst>
          </a:prstGeom>
          <a:solidFill>
            <a:srgbClr val="800080">
              <a:alpha val="16078"/>
            </a:srgbClr>
          </a:solidFill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 i="0"/>
              <a:t>sit</a:t>
            </a:r>
          </a:p>
          <a:p>
            <a:pPr algn="ctr"/>
            <a:r>
              <a:rPr lang="en-US" sz="3200" b="0" i="0"/>
              <a:t>need</a:t>
            </a:r>
          </a:p>
          <a:p>
            <a:pPr algn="ctr"/>
            <a:r>
              <a:rPr lang="en-US" sz="3200" b="0" i="0"/>
              <a:t>like</a:t>
            </a:r>
          </a:p>
          <a:p>
            <a:pPr algn="ctr"/>
            <a:r>
              <a:rPr lang="en-US" sz="3200" b="0" i="0"/>
              <a:t>run</a:t>
            </a:r>
          </a:p>
        </p:txBody>
      </p:sp>
      <p:sp>
        <p:nvSpPr>
          <p:cNvPr id="334865" name="AutoShape 17"/>
          <p:cNvSpPr>
            <a:spLocks noChangeArrowheads="1"/>
          </p:cNvSpPr>
          <p:nvPr/>
        </p:nvSpPr>
        <p:spPr bwMode="auto">
          <a:xfrm>
            <a:off x="5410200" y="2971800"/>
            <a:ext cx="1524000" cy="3778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334868" name="Rectangle 20"/>
          <p:cNvSpPr>
            <a:spLocks noChangeArrowheads="1"/>
          </p:cNvSpPr>
          <p:nvPr/>
        </p:nvSpPr>
        <p:spPr bwMode="auto">
          <a:xfrm>
            <a:off x="3702050" y="3775075"/>
            <a:ext cx="11747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0" i="0"/>
              <a:t>run</a:t>
            </a:r>
          </a:p>
          <a:p>
            <a:endParaRPr lang="en-US" sz="4000" b="0" i="0"/>
          </a:p>
          <a:p>
            <a:endParaRPr lang="en-US" sz="3600" i="0">
              <a:solidFill>
                <a:srgbClr val="333399"/>
              </a:solidFill>
            </a:endParaRPr>
          </a:p>
        </p:txBody>
      </p:sp>
      <p:sp>
        <p:nvSpPr>
          <p:cNvPr id="334870" name="Rectangle 22"/>
          <p:cNvSpPr>
            <a:spLocks noChangeArrowheads="1"/>
          </p:cNvSpPr>
          <p:nvPr/>
        </p:nvSpPr>
        <p:spPr bwMode="auto">
          <a:xfrm>
            <a:off x="1524000" y="3790950"/>
            <a:ext cx="1822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/>
              <a:t>doesn’t</a:t>
            </a:r>
          </a:p>
        </p:txBody>
      </p:sp>
      <p:sp>
        <p:nvSpPr>
          <p:cNvPr id="71692" name="Rectangle 19"/>
          <p:cNvSpPr>
            <a:spLocks noChangeArrowheads="1"/>
          </p:cNvSpPr>
          <p:nvPr/>
        </p:nvSpPr>
        <p:spPr bwMode="auto">
          <a:xfrm>
            <a:off x="381000" y="3806825"/>
            <a:ext cx="8153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0" i="0"/>
              <a:t>She  ______  ____ fast at the gym.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b="0" i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0" i="0"/>
              <a:t>She gets tired.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4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63" grpId="0" animBg="1"/>
      <p:bldP spid="334865" grpId="0" animBg="1"/>
      <p:bldP spid="334868" grpId="0"/>
      <p:bldP spid="33487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1FB82D-978F-43A3-A14F-A98C60C269A3}" type="slidenum">
              <a:rPr lang="en-US" b="0" i="0" smtClean="0"/>
              <a:pPr eaLnBrk="1" hangingPunct="1"/>
              <a:t>68</a:t>
            </a:fld>
            <a:endParaRPr lang="en-US" b="0" i="0" smtClean="0"/>
          </a:p>
        </p:txBody>
      </p:sp>
      <p:sp>
        <p:nvSpPr>
          <p:cNvPr id="595978" name="Rectangle 10"/>
          <p:cNvSpPr>
            <a:spLocks noChangeArrowheads="1"/>
          </p:cNvSpPr>
          <p:nvPr/>
        </p:nvSpPr>
        <p:spPr bwMode="auto">
          <a:xfrm>
            <a:off x="4359275" y="3962400"/>
            <a:ext cx="13271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0" i="0"/>
              <a:t> need</a:t>
            </a:r>
          </a:p>
          <a:p>
            <a:endParaRPr lang="en-US" sz="4000" b="0" i="0"/>
          </a:p>
          <a:p>
            <a:endParaRPr lang="en-US" sz="3600" i="0">
              <a:solidFill>
                <a:srgbClr val="333399"/>
              </a:solidFill>
            </a:endParaRPr>
          </a:p>
        </p:txBody>
      </p:sp>
      <p:sp>
        <p:nvSpPr>
          <p:cNvPr id="72708" name="Rectangle 2"/>
          <p:cNvSpPr>
            <a:spLocks noChangeArrowheads="1"/>
          </p:cNvSpPr>
          <p:nvPr/>
        </p:nvSpPr>
        <p:spPr bwMode="auto">
          <a:xfrm>
            <a:off x="3019425" y="4648200"/>
            <a:ext cx="1219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72709" name="Rectangle 3"/>
          <p:cNvSpPr>
            <a:spLocks noChangeArrowheads="1"/>
          </p:cNvSpPr>
          <p:nvPr/>
        </p:nvSpPr>
        <p:spPr bwMode="auto">
          <a:xfrm>
            <a:off x="4467225" y="4648200"/>
            <a:ext cx="1143000" cy="53340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710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3-9  Let’s Practice</a:t>
            </a:r>
          </a:p>
        </p:txBody>
      </p:sp>
      <p:sp>
        <p:nvSpPr>
          <p:cNvPr id="72711" name="AutoShape 5"/>
          <p:cNvSpPr>
            <a:spLocks noChangeArrowheads="1"/>
          </p:cNvSpPr>
          <p:nvPr/>
        </p:nvSpPr>
        <p:spPr bwMode="auto">
          <a:xfrm>
            <a:off x="1800225" y="1447800"/>
            <a:ext cx="19050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 i="0"/>
              <a:t>don’t</a:t>
            </a:r>
          </a:p>
          <a:p>
            <a:pPr algn="ctr"/>
            <a:r>
              <a:rPr lang="en-US" sz="3200" b="0" i="0"/>
              <a:t> doesn’t</a:t>
            </a:r>
            <a:endParaRPr lang="en-US" sz="3200" b="0"/>
          </a:p>
        </p:txBody>
      </p:sp>
      <p:sp>
        <p:nvSpPr>
          <p:cNvPr id="595974" name="AutoShape 6"/>
          <p:cNvSpPr>
            <a:spLocks noChangeArrowheads="1"/>
          </p:cNvSpPr>
          <p:nvPr/>
        </p:nvSpPr>
        <p:spPr bwMode="auto">
          <a:xfrm>
            <a:off x="2028825" y="1524000"/>
            <a:ext cx="15240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72713" name="AutoShape 7"/>
          <p:cNvSpPr>
            <a:spLocks noChangeArrowheads="1"/>
          </p:cNvSpPr>
          <p:nvPr/>
        </p:nvSpPr>
        <p:spPr bwMode="auto">
          <a:xfrm>
            <a:off x="4086225" y="1447800"/>
            <a:ext cx="1981200" cy="1981200"/>
          </a:xfrm>
          <a:prstGeom prst="roundRect">
            <a:avLst>
              <a:gd name="adj" fmla="val 16667"/>
            </a:avLst>
          </a:prstGeom>
          <a:solidFill>
            <a:srgbClr val="800080">
              <a:alpha val="16078"/>
            </a:srgbClr>
          </a:solidFill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 i="0"/>
              <a:t>feed</a:t>
            </a:r>
          </a:p>
          <a:p>
            <a:pPr algn="ctr"/>
            <a:r>
              <a:rPr lang="en-US" sz="3200" b="0" i="0"/>
              <a:t>jump</a:t>
            </a:r>
          </a:p>
          <a:p>
            <a:pPr algn="ctr"/>
            <a:r>
              <a:rPr lang="en-US" sz="3200" b="0" i="0"/>
              <a:t>need</a:t>
            </a:r>
          </a:p>
          <a:p>
            <a:pPr algn="ctr"/>
            <a:r>
              <a:rPr lang="en-US" sz="3200" b="0" i="0"/>
              <a:t>eat</a:t>
            </a:r>
          </a:p>
        </p:txBody>
      </p:sp>
      <p:sp>
        <p:nvSpPr>
          <p:cNvPr id="595976" name="AutoShape 8"/>
          <p:cNvSpPr>
            <a:spLocks noChangeArrowheads="1"/>
          </p:cNvSpPr>
          <p:nvPr/>
        </p:nvSpPr>
        <p:spPr bwMode="auto">
          <a:xfrm>
            <a:off x="4343400" y="2514600"/>
            <a:ext cx="1524000" cy="38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72715" name="Rectangle 13"/>
          <p:cNvSpPr>
            <a:spLocks noChangeArrowheads="1"/>
          </p:cNvSpPr>
          <p:nvPr/>
        </p:nvSpPr>
        <p:spPr bwMode="auto">
          <a:xfrm>
            <a:off x="1571625" y="3717925"/>
            <a:ext cx="5070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/>
              <a:t>They are good cooks.</a:t>
            </a:r>
          </a:p>
        </p:txBody>
      </p:sp>
      <p:sp>
        <p:nvSpPr>
          <p:cNvPr id="595979" name="Rectangle 11"/>
          <p:cNvSpPr>
            <a:spLocks noChangeArrowheads="1"/>
          </p:cNvSpPr>
          <p:nvPr/>
        </p:nvSpPr>
        <p:spPr bwMode="auto">
          <a:xfrm>
            <a:off x="2943225" y="4556125"/>
            <a:ext cx="1285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/>
              <a:t>don’t</a:t>
            </a:r>
          </a:p>
        </p:txBody>
      </p:sp>
      <p:sp>
        <p:nvSpPr>
          <p:cNvPr id="72717" name="Rectangle 9"/>
          <p:cNvSpPr>
            <a:spLocks noChangeArrowheads="1"/>
          </p:cNvSpPr>
          <p:nvPr/>
        </p:nvSpPr>
        <p:spPr bwMode="auto">
          <a:xfrm>
            <a:off x="1571625" y="4572000"/>
            <a:ext cx="53816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/>
              <a:t>They  ____  ____ help.</a:t>
            </a:r>
          </a:p>
          <a:p>
            <a:endParaRPr lang="en-US" sz="4000" b="0" i="0"/>
          </a:p>
          <a:p>
            <a:endParaRPr lang="en-US" sz="4000" b="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5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5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5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5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5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5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8" grpId="0"/>
      <p:bldP spid="595974" grpId="0" animBg="1"/>
      <p:bldP spid="595976" grpId="0" animBg="1"/>
      <p:bldP spid="59597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DC9D91-8587-4C2A-A082-969E4CBFD3BE}" type="slidenum">
              <a:rPr lang="en-US" b="0" i="0" smtClean="0"/>
              <a:pPr eaLnBrk="1" hangingPunct="1"/>
              <a:t>69</a:t>
            </a:fld>
            <a:endParaRPr lang="en-US" b="0" i="0" smtClean="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139950" y="1527175"/>
            <a:ext cx="4946650" cy="76200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0" i="0">
                <a:latin typeface="Comic Sans MS" pitchFamily="66" charset="0"/>
              </a:rPr>
              <a:t>Does he exercise?</a:t>
            </a:r>
          </a:p>
        </p:txBody>
      </p:sp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3-10  THE SIMPLE PRESENT: YES/NO QUESTIONS</a:t>
            </a:r>
            <a:endParaRPr lang="en-US" sz="2000" b="0">
              <a:solidFill>
                <a:schemeClr val="bg1"/>
              </a:solidFill>
            </a:endParaRPr>
          </a:p>
        </p:txBody>
      </p:sp>
      <p:pic>
        <p:nvPicPr>
          <p:cNvPr id="73733" name="Picture 9" descr="C3S70_1964015_exerci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540000" cy="3810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702227-C148-45E8-ABD0-E5D130B9E05E}" type="slidenum">
              <a:rPr lang="en-US" b="0" i="0" smtClean="0"/>
              <a:pPr eaLnBrk="1" hangingPunct="1"/>
              <a:t>7</a:t>
            </a:fld>
            <a:endParaRPr lang="en-US" b="0" i="0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71475" y="2743200"/>
            <a:ext cx="8121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>
                <a:solidFill>
                  <a:srgbClr val="800080"/>
                </a:solidFill>
              </a:rPr>
              <a:t>  </a:t>
            </a:r>
            <a:r>
              <a:rPr lang="en-US" sz="4000" b="0" i="0"/>
              <a:t>He _______ television every day. 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708150" y="4267200"/>
            <a:ext cx="164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0" i="0">
                <a:solidFill>
                  <a:srgbClr val="FF0000"/>
                </a:solidFill>
              </a:rPr>
              <a:t>watch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791200" y="4267200"/>
            <a:ext cx="223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0" i="0">
                <a:solidFill>
                  <a:srgbClr val="FF0000"/>
                </a:solidFill>
              </a:rPr>
              <a:t>watches</a:t>
            </a:r>
          </a:p>
        </p:txBody>
      </p:sp>
      <p:sp>
        <p:nvSpPr>
          <p:cNvPr id="276487" name="AutoShape 7"/>
          <p:cNvSpPr>
            <a:spLocks noChangeArrowheads="1"/>
          </p:cNvSpPr>
          <p:nvPr/>
        </p:nvSpPr>
        <p:spPr bwMode="auto">
          <a:xfrm>
            <a:off x="4419600" y="40386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rgbClr val="FF0000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488" name="Text Box 8"/>
          <p:cNvSpPr txBox="1">
            <a:spLocks noChangeArrowheads="1"/>
          </p:cNvSpPr>
          <p:nvPr/>
        </p:nvSpPr>
        <p:spPr bwMode="auto">
          <a:xfrm>
            <a:off x="1473200" y="2741613"/>
            <a:ext cx="2047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0" i="0"/>
              <a:t>watches</a:t>
            </a: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  Let’s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7" grpId="0" animBg="1"/>
      <p:bldP spid="27648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D862E0-C84D-48E6-9A7E-3FAAECAF3694}" type="slidenum">
              <a:rPr lang="en-US" b="0" i="0" smtClean="0"/>
              <a:pPr eaLnBrk="1" hangingPunct="1"/>
              <a:t>70</a:t>
            </a:fld>
            <a:endParaRPr lang="en-US" b="0" i="0" smtClean="0"/>
          </a:p>
        </p:txBody>
      </p:sp>
      <p:sp>
        <p:nvSpPr>
          <p:cNvPr id="442401" name="AutoShape 33"/>
          <p:cNvSpPr>
            <a:spLocks noChangeArrowheads="1"/>
          </p:cNvSpPr>
          <p:nvPr/>
        </p:nvSpPr>
        <p:spPr bwMode="auto">
          <a:xfrm>
            <a:off x="457200" y="3886200"/>
            <a:ext cx="8153400" cy="2286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442390" name="Rectangle 22"/>
          <p:cNvSpPr>
            <a:spLocks noChangeArrowheads="1"/>
          </p:cNvSpPr>
          <p:nvPr/>
        </p:nvSpPr>
        <p:spPr bwMode="auto">
          <a:xfrm>
            <a:off x="228600" y="5080000"/>
            <a:ext cx="8763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i="0"/>
              <a:t>       </a:t>
            </a:r>
            <a:r>
              <a:rPr lang="en-US" sz="3200">
                <a:solidFill>
                  <a:srgbClr val="009900"/>
                </a:solidFill>
              </a:rPr>
              <a:t>Do</a:t>
            </a:r>
            <a:r>
              <a:rPr lang="en-US" sz="3200" i="0">
                <a:solidFill>
                  <a:schemeClr val="accent2"/>
                </a:solidFill>
              </a:rPr>
              <a:t>   </a:t>
            </a:r>
            <a:r>
              <a:rPr lang="en-US" sz="3200" i="0"/>
              <a:t>          </a:t>
            </a:r>
            <a:r>
              <a:rPr lang="en-US" sz="3200">
                <a:solidFill>
                  <a:srgbClr val="800080"/>
                </a:solidFill>
              </a:rPr>
              <a:t>I</a:t>
            </a:r>
            <a:r>
              <a:rPr lang="en-US" sz="3200" i="0">
                <a:solidFill>
                  <a:schemeClr val="hlink"/>
                </a:solidFill>
              </a:rPr>
              <a:t>   </a:t>
            </a:r>
            <a:r>
              <a:rPr lang="en-US" sz="3200" i="0"/>
              <a:t>    </a:t>
            </a:r>
            <a:r>
              <a:rPr lang="en-US" sz="3200" i="0">
                <a:solidFill>
                  <a:srgbClr val="FF3300"/>
                </a:solidFill>
              </a:rPr>
              <a:t>     </a:t>
            </a:r>
            <a:r>
              <a:rPr lang="en-US" sz="3200" i="0"/>
              <a:t>+</a:t>
            </a:r>
            <a:r>
              <a:rPr lang="en-US" sz="3200" i="0">
                <a:solidFill>
                  <a:srgbClr val="FF3300"/>
                </a:solidFill>
              </a:rPr>
              <a:t>     </a:t>
            </a:r>
            <a:r>
              <a:rPr lang="en-US" sz="3200">
                <a:solidFill>
                  <a:srgbClr val="FF3300"/>
                </a:solidFill>
              </a:rPr>
              <a:t>main verb</a:t>
            </a:r>
            <a:r>
              <a:rPr lang="en-US" sz="3200" b="0" i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0" i="0"/>
              <a:t>						   (simple form)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800" b="0">
              <a:solidFill>
                <a:srgbClr val="800080"/>
              </a:solidFill>
            </a:endParaRPr>
          </a:p>
        </p:txBody>
      </p:sp>
      <p:sp>
        <p:nvSpPr>
          <p:cNvPr id="442393" name="Rectangle 25"/>
          <p:cNvSpPr>
            <a:spLocks noChangeArrowheads="1"/>
          </p:cNvSpPr>
          <p:nvPr/>
        </p:nvSpPr>
        <p:spPr bwMode="auto">
          <a:xfrm>
            <a:off x="228600" y="5029200"/>
            <a:ext cx="8763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i="0"/>
              <a:t>       </a:t>
            </a:r>
            <a:r>
              <a:rPr lang="en-US" sz="3200">
                <a:solidFill>
                  <a:srgbClr val="009900"/>
                </a:solidFill>
              </a:rPr>
              <a:t>Do</a:t>
            </a:r>
            <a:r>
              <a:rPr lang="en-US" sz="3200" i="0">
                <a:solidFill>
                  <a:schemeClr val="accent2"/>
                </a:solidFill>
              </a:rPr>
              <a:t>   </a:t>
            </a:r>
            <a:r>
              <a:rPr lang="en-US" sz="3200" i="0"/>
              <a:t>          </a:t>
            </a:r>
            <a:r>
              <a:rPr lang="en-US" sz="3200">
                <a:solidFill>
                  <a:srgbClr val="800080"/>
                </a:solidFill>
              </a:rPr>
              <a:t>you</a:t>
            </a:r>
            <a:r>
              <a:rPr lang="en-US" sz="3200" i="0">
                <a:solidFill>
                  <a:schemeClr val="hlink"/>
                </a:solidFill>
              </a:rPr>
              <a:t>  </a:t>
            </a:r>
            <a:r>
              <a:rPr lang="en-US" sz="3200" i="0"/>
              <a:t>    </a:t>
            </a:r>
            <a:r>
              <a:rPr lang="en-US" sz="3200" i="0">
                <a:solidFill>
                  <a:srgbClr val="FF3300"/>
                </a:solidFill>
              </a:rPr>
              <a:t> </a:t>
            </a:r>
            <a:r>
              <a:rPr lang="en-US" sz="3200" i="0"/>
              <a:t>+</a:t>
            </a:r>
            <a:r>
              <a:rPr lang="en-US" sz="3200" i="0">
                <a:solidFill>
                  <a:srgbClr val="FF3300"/>
                </a:solidFill>
              </a:rPr>
              <a:t>     main verb</a:t>
            </a:r>
            <a:r>
              <a:rPr lang="en-US" sz="3200" b="0" i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0" i="0"/>
              <a:t>						   (simple form)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800" b="0">
              <a:solidFill>
                <a:srgbClr val="800080"/>
              </a:solidFill>
            </a:endParaRPr>
          </a:p>
        </p:txBody>
      </p:sp>
      <p:sp>
        <p:nvSpPr>
          <p:cNvPr id="442395" name="Rectangle 27"/>
          <p:cNvSpPr>
            <a:spLocks noChangeArrowheads="1"/>
          </p:cNvSpPr>
          <p:nvPr/>
        </p:nvSpPr>
        <p:spPr bwMode="auto">
          <a:xfrm>
            <a:off x="228600" y="5029200"/>
            <a:ext cx="8763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i="0"/>
              <a:t>       </a:t>
            </a:r>
            <a:r>
              <a:rPr lang="en-US" sz="3200">
                <a:solidFill>
                  <a:srgbClr val="009900"/>
                </a:solidFill>
              </a:rPr>
              <a:t>Do</a:t>
            </a:r>
            <a:r>
              <a:rPr lang="en-US" sz="3200" i="0">
                <a:solidFill>
                  <a:schemeClr val="accent2"/>
                </a:solidFill>
              </a:rPr>
              <a:t>   </a:t>
            </a:r>
            <a:r>
              <a:rPr lang="en-US" sz="3200" i="0"/>
              <a:t>          </a:t>
            </a:r>
            <a:r>
              <a:rPr lang="en-US" sz="3200">
                <a:solidFill>
                  <a:srgbClr val="800080"/>
                </a:solidFill>
              </a:rPr>
              <a:t>we</a:t>
            </a:r>
            <a:r>
              <a:rPr lang="en-US" sz="3200" i="0">
                <a:solidFill>
                  <a:schemeClr val="hlink"/>
                </a:solidFill>
              </a:rPr>
              <a:t>  </a:t>
            </a:r>
            <a:r>
              <a:rPr lang="en-US" sz="3200" i="0"/>
              <a:t>    </a:t>
            </a:r>
            <a:r>
              <a:rPr lang="en-US" sz="3200" i="0">
                <a:solidFill>
                  <a:srgbClr val="FF3300"/>
                </a:solidFill>
              </a:rPr>
              <a:t>  </a:t>
            </a:r>
            <a:r>
              <a:rPr lang="en-US" sz="3200" i="0"/>
              <a:t>+</a:t>
            </a:r>
            <a:r>
              <a:rPr lang="en-US" sz="3200" i="0">
                <a:solidFill>
                  <a:srgbClr val="FF3300"/>
                </a:solidFill>
              </a:rPr>
              <a:t>     main verb</a:t>
            </a:r>
            <a:r>
              <a:rPr lang="en-US" sz="3200" b="0" i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0" i="0"/>
              <a:t>						   (simple form)</a:t>
            </a:r>
            <a:endParaRPr lang="en-US" sz="2800" b="0">
              <a:solidFill>
                <a:srgbClr val="800080"/>
              </a:solidFill>
            </a:endParaRPr>
          </a:p>
        </p:txBody>
      </p:sp>
      <p:sp>
        <p:nvSpPr>
          <p:cNvPr id="442397" name="Rectangle 29"/>
          <p:cNvSpPr>
            <a:spLocks noChangeArrowheads="1"/>
          </p:cNvSpPr>
          <p:nvPr/>
        </p:nvSpPr>
        <p:spPr bwMode="auto">
          <a:xfrm>
            <a:off x="228600" y="5029200"/>
            <a:ext cx="8763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       </a:t>
            </a:r>
            <a:r>
              <a:rPr lang="en-US" sz="3200">
                <a:solidFill>
                  <a:srgbClr val="009900"/>
                </a:solidFill>
              </a:rPr>
              <a:t>Do</a:t>
            </a:r>
            <a:r>
              <a:rPr lang="en-US" sz="3200" i="0">
                <a:solidFill>
                  <a:schemeClr val="accent2"/>
                </a:solidFill>
              </a:rPr>
              <a:t>   </a:t>
            </a:r>
            <a:r>
              <a:rPr lang="en-US" sz="3200" i="0"/>
              <a:t>          </a:t>
            </a:r>
            <a:r>
              <a:rPr lang="en-US" sz="3200">
                <a:solidFill>
                  <a:srgbClr val="800080"/>
                </a:solidFill>
              </a:rPr>
              <a:t>they</a:t>
            </a:r>
            <a:r>
              <a:rPr lang="en-US" sz="3200" i="0">
                <a:solidFill>
                  <a:schemeClr val="hlink"/>
                </a:solidFill>
              </a:rPr>
              <a:t> </a:t>
            </a:r>
            <a:r>
              <a:rPr lang="en-US" sz="3200" i="0"/>
              <a:t>    </a:t>
            </a:r>
            <a:r>
              <a:rPr lang="en-US" sz="3200" i="0">
                <a:solidFill>
                  <a:srgbClr val="FF3300"/>
                </a:solidFill>
              </a:rPr>
              <a:t> </a:t>
            </a:r>
            <a:r>
              <a:rPr lang="en-US" sz="3200" i="0"/>
              <a:t>+	    </a:t>
            </a:r>
            <a:r>
              <a:rPr lang="en-US" sz="3200" i="0">
                <a:solidFill>
                  <a:srgbClr val="FF0000"/>
                </a:solidFill>
              </a:rPr>
              <a:t>main verb</a:t>
            </a:r>
            <a:endParaRPr lang="en-US" sz="3200" b="0" i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0" i="0"/>
              <a:t>						   (simple form)</a:t>
            </a:r>
            <a:endParaRPr lang="en-US" sz="2800" b="0">
              <a:solidFill>
                <a:srgbClr val="800080"/>
              </a:solidFill>
            </a:endParaRPr>
          </a:p>
        </p:txBody>
      </p:sp>
      <p:sp>
        <p:nvSpPr>
          <p:cNvPr id="442392" name="Rectangle 24"/>
          <p:cNvSpPr>
            <a:spLocks noChangeArrowheads="1"/>
          </p:cNvSpPr>
          <p:nvPr/>
        </p:nvSpPr>
        <p:spPr bwMode="auto">
          <a:xfrm>
            <a:off x="228600" y="2895600"/>
            <a:ext cx="8763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0" i="0"/>
              <a:t>(</a:t>
            </a:r>
            <a:r>
              <a:rPr lang="en-US" sz="3200" b="0" i="0"/>
              <a:t>b)</a:t>
            </a:r>
            <a:r>
              <a:rPr lang="en-US" sz="3200" i="0"/>
              <a:t>  </a:t>
            </a:r>
            <a:r>
              <a:rPr lang="en-US" sz="3200">
                <a:solidFill>
                  <a:srgbClr val="009900"/>
                </a:solidFill>
              </a:rPr>
              <a:t>Do</a:t>
            </a:r>
            <a:r>
              <a:rPr lang="en-US" sz="3200" i="0">
                <a:solidFill>
                  <a:srgbClr val="009900"/>
                </a:solidFill>
              </a:rPr>
              <a:t> </a:t>
            </a:r>
            <a:r>
              <a:rPr lang="en-US" sz="3200" i="0">
                <a:solidFill>
                  <a:schemeClr val="accent2"/>
                </a:solidFill>
              </a:rPr>
              <a:t>  </a:t>
            </a:r>
            <a:r>
              <a:rPr lang="en-US" sz="3200" i="0"/>
              <a:t>          </a:t>
            </a:r>
            <a:r>
              <a:rPr lang="en-US" sz="3200">
                <a:solidFill>
                  <a:srgbClr val="800080"/>
                </a:solidFill>
              </a:rPr>
              <a:t>you</a:t>
            </a:r>
            <a:r>
              <a:rPr lang="en-US" sz="3200" i="0"/>
              <a:t> </a:t>
            </a:r>
            <a:r>
              <a:rPr lang="en-US" sz="3200" i="0">
                <a:solidFill>
                  <a:srgbClr val="FF3300"/>
                </a:solidFill>
              </a:rPr>
              <a:t>           </a:t>
            </a:r>
            <a:r>
              <a:rPr lang="en-US" sz="3200">
                <a:solidFill>
                  <a:srgbClr val="FF3300"/>
                </a:solidFill>
              </a:rPr>
              <a:t>like</a:t>
            </a:r>
            <a:r>
              <a:rPr lang="en-US" sz="3200" i="0"/>
              <a:t>         </a:t>
            </a:r>
            <a:r>
              <a:rPr lang="en-US" sz="3200" b="0" i="0"/>
              <a:t>salad?</a:t>
            </a:r>
            <a:endParaRPr lang="en-US" sz="2800" b="0">
              <a:solidFill>
                <a:srgbClr val="800080"/>
              </a:solidFill>
            </a:endParaRPr>
          </a:p>
        </p:txBody>
      </p:sp>
      <p:sp>
        <p:nvSpPr>
          <p:cNvPr id="442394" name="Rectangle 26"/>
          <p:cNvSpPr>
            <a:spLocks noChangeArrowheads="1"/>
          </p:cNvSpPr>
          <p:nvPr/>
        </p:nvSpPr>
        <p:spPr bwMode="auto">
          <a:xfrm>
            <a:off x="228600" y="2895600"/>
            <a:ext cx="8763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0" i="0"/>
              <a:t>(</a:t>
            </a:r>
            <a:r>
              <a:rPr lang="en-US" sz="3200" b="0" i="0"/>
              <a:t>c)</a:t>
            </a:r>
            <a:r>
              <a:rPr lang="en-US" sz="3200" i="0"/>
              <a:t>  </a:t>
            </a:r>
            <a:r>
              <a:rPr lang="en-US" sz="3200">
                <a:solidFill>
                  <a:srgbClr val="009900"/>
                </a:solidFill>
              </a:rPr>
              <a:t>Do</a:t>
            </a:r>
            <a:r>
              <a:rPr lang="en-US" sz="3200" i="0">
                <a:solidFill>
                  <a:srgbClr val="009900"/>
                </a:solidFill>
              </a:rPr>
              <a:t> </a:t>
            </a:r>
            <a:r>
              <a:rPr lang="en-US" sz="3200" i="0">
                <a:solidFill>
                  <a:schemeClr val="accent2"/>
                </a:solidFill>
              </a:rPr>
              <a:t>  </a:t>
            </a:r>
            <a:r>
              <a:rPr lang="en-US" sz="3200" i="0"/>
              <a:t>          </a:t>
            </a:r>
            <a:r>
              <a:rPr lang="en-US" sz="3200">
                <a:solidFill>
                  <a:srgbClr val="800080"/>
                </a:solidFill>
              </a:rPr>
              <a:t>we  </a:t>
            </a:r>
            <a:r>
              <a:rPr lang="en-US" sz="3200" i="0">
                <a:solidFill>
                  <a:srgbClr val="FF3300"/>
                </a:solidFill>
              </a:rPr>
              <a:t>           </a:t>
            </a:r>
            <a:r>
              <a:rPr lang="en-US" sz="3200">
                <a:solidFill>
                  <a:srgbClr val="FF3300"/>
                </a:solidFill>
              </a:rPr>
              <a:t>like</a:t>
            </a:r>
            <a:r>
              <a:rPr lang="en-US" sz="3200" i="0"/>
              <a:t>         </a:t>
            </a:r>
            <a:r>
              <a:rPr lang="en-US" sz="3200" b="0" i="0"/>
              <a:t>salad?</a:t>
            </a:r>
            <a:endParaRPr lang="en-US" sz="2800" b="0">
              <a:solidFill>
                <a:srgbClr val="800080"/>
              </a:solidFill>
            </a:endParaRPr>
          </a:p>
        </p:txBody>
      </p:sp>
      <p:sp>
        <p:nvSpPr>
          <p:cNvPr id="442396" name="Rectangle 28"/>
          <p:cNvSpPr>
            <a:spLocks noChangeArrowheads="1"/>
          </p:cNvSpPr>
          <p:nvPr/>
        </p:nvSpPr>
        <p:spPr bwMode="auto">
          <a:xfrm>
            <a:off x="228600" y="2895600"/>
            <a:ext cx="8763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0" i="0"/>
              <a:t>(</a:t>
            </a:r>
            <a:r>
              <a:rPr lang="en-US" sz="3200" b="0" i="0"/>
              <a:t>d)</a:t>
            </a:r>
            <a:r>
              <a:rPr lang="en-US" sz="3200" b="0" i="0">
                <a:solidFill>
                  <a:srgbClr val="009900"/>
                </a:solidFill>
              </a:rPr>
              <a:t>  </a:t>
            </a:r>
            <a:r>
              <a:rPr lang="en-US" sz="3200">
                <a:solidFill>
                  <a:srgbClr val="009900"/>
                </a:solidFill>
              </a:rPr>
              <a:t>Do</a:t>
            </a:r>
            <a:r>
              <a:rPr lang="en-US" sz="3200" b="0" i="0">
                <a:solidFill>
                  <a:schemeClr val="accent2"/>
                </a:solidFill>
              </a:rPr>
              <a:t>   </a:t>
            </a:r>
            <a:r>
              <a:rPr lang="en-US" sz="3200" b="0" i="0"/>
              <a:t>          </a:t>
            </a:r>
            <a:r>
              <a:rPr lang="en-US" sz="3200">
                <a:solidFill>
                  <a:srgbClr val="800080"/>
                </a:solidFill>
              </a:rPr>
              <a:t>they</a:t>
            </a:r>
            <a:r>
              <a:rPr lang="en-US" sz="3200" i="0">
                <a:solidFill>
                  <a:srgbClr val="FF3300"/>
                </a:solidFill>
              </a:rPr>
              <a:t> </a:t>
            </a:r>
            <a:r>
              <a:rPr lang="en-US" sz="3200" b="0" i="0">
                <a:solidFill>
                  <a:srgbClr val="FF3300"/>
                </a:solidFill>
              </a:rPr>
              <a:t>         </a:t>
            </a:r>
            <a:r>
              <a:rPr lang="en-US" sz="3200">
                <a:solidFill>
                  <a:srgbClr val="FF3300"/>
                </a:solidFill>
              </a:rPr>
              <a:t>like</a:t>
            </a:r>
            <a:r>
              <a:rPr lang="en-US" sz="3200" b="0" i="0"/>
              <a:t>         salad?</a:t>
            </a:r>
            <a:endParaRPr lang="en-US" sz="2800" b="0">
              <a:solidFill>
                <a:srgbClr val="800080"/>
              </a:solidFill>
            </a:endParaRP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228600" y="2895600"/>
            <a:ext cx="8763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0" i="0"/>
              <a:t>(</a:t>
            </a:r>
            <a:r>
              <a:rPr lang="en-US" sz="3200" b="0" i="0"/>
              <a:t>a)</a:t>
            </a:r>
            <a:r>
              <a:rPr lang="en-US" sz="3200" i="0"/>
              <a:t>  </a:t>
            </a:r>
            <a:r>
              <a:rPr lang="en-US" sz="3200">
                <a:solidFill>
                  <a:srgbClr val="009900"/>
                </a:solidFill>
              </a:rPr>
              <a:t>Do</a:t>
            </a:r>
            <a:r>
              <a:rPr lang="en-US" sz="3200" i="0">
                <a:solidFill>
                  <a:schemeClr val="accent2"/>
                </a:solidFill>
              </a:rPr>
              <a:t>   </a:t>
            </a:r>
            <a:r>
              <a:rPr lang="en-US" sz="3200" i="0"/>
              <a:t>          </a:t>
            </a:r>
            <a:r>
              <a:rPr lang="en-US" sz="3200">
                <a:solidFill>
                  <a:srgbClr val="800080"/>
                </a:solidFill>
              </a:rPr>
              <a:t>I</a:t>
            </a:r>
            <a:r>
              <a:rPr lang="en-US" sz="3200" i="0">
                <a:solidFill>
                  <a:schemeClr val="hlink"/>
                </a:solidFill>
              </a:rPr>
              <a:t>   </a:t>
            </a:r>
            <a:r>
              <a:rPr lang="en-US" sz="3200" i="0"/>
              <a:t>    </a:t>
            </a:r>
            <a:r>
              <a:rPr lang="en-US" sz="3200" i="0">
                <a:solidFill>
                  <a:srgbClr val="FF3300"/>
                </a:solidFill>
              </a:rPr>
              <a:t>           </a:t>
            </a:r>
            <a:r>
              <a:rPr lang="en-US" sz="3200">
                <a:solidFill>
                  <a:srgbClr val="FF3300"/>
                </a:solidFill>
              </a:rPr>
              <a:t>like</a:t>
            </a:r>
            <a:r>
              <a:rPr lang="en-US" sz="3200" i="0"/>
              <a:t>         </a:t>
            </a:r>
            <a:r>
              <a:rPr lang="en-US" sz="3200" b="0" i="0"/>
              <a:t>salad?</a:t>
            </a:r>
            <a:endParaRPr lang="en-US" sz="2800" b="0">
              <a:solidFill>
                <a:srgbClr val="800080"/>
              </a:solidFill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1201738" y="3992563"/>
            <a:ext cx="6713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0" i="0"/>
              <a:t>QUESTION</a:t>
            </a:r>
            <a:r>
              <a:rPr lang="en-US" sz="3200" b="0" i="0"/>
              <a:t> </a:t>
            </a:r>
            <a:r>
              <a:rPr lang="en-US" sz="2800" b="0" i="0"/>
              <a:t>FORMS, SIMPLE PRESENT</a:t>
            </a:r>
            <a:endParaRPr lang="en-US" sz="3600" b="0" i="0"/>
          </a:p>
        </p:txBody>
      </p:sp>
      <p:sp>
        <p:nvSpPr>
          <p:cNvPr id="74765" name="Rectangle 10"/>
          <p:cNvSpPr>
            <a:spLocks noChangeArrowheads="1"/>
          </p:cNvSpPr>
          <p:nvPr/>
        </p:nvSpPr>
        <p:spPr bwMode="auto">
          <a:xfrm>
            <a:off x="609600" y="1676400"/>
            <a:ext cx="67056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0">
                <a:solidFill>
                  <a:srgbClr val="009900"/>
                </a:solidFill>
              </a:rPr>
              <a:t>  DO</a:t>
            </a:r>
            <a:r>
              <a:rPr lang="en-US" sz="3200" b="0" i="0">
                <a:solidFill>
                  <a:srgbClr val="009900"/>
                </a:solidFill>
              </a:rPr>
              <a:t>/    </a:t>
            </a:r>
            <a:r>
              <a:rPr lang="en-US" sz="3200" b="0" i="0"/>
              <a:t>+</a:t>
            </a:r>
            <a:r>
              <a:rPr lang="en-US" sz="3200" b="0" i="0">
                <a:solidFill>
                  <a:schemeClr val="accent2"/>
                </a:solidFill>
              </a:rPr>
              <a:t>  </a:t>
            </a:r>
            <a:r>
              <a:rPr lang="en-US" sz="3200" b="0" i="0">
                <a:solidFill>
                  <a:srgbClr val="800080"/>
                </a:solidFill>
              </a:rPr>
              <a:t>SUBJECT</a:t>
            </a:r>
            <a:r>
              <a:rPr lang="en-US" sz="3200" b="0" i="0">
                <a:solidFill>
                  <a:schemeClr val="accent2"/>
                </a:solidFill>
              </a:rPr>
              <a:t>  </a:t>
            </a:r>
            <a:r>
              <a:rPr lang="en-US" sz="3200" b="0" i="0"/>
              <a:t>+ </a:t>
            </a:r>
            <a:r>
              <a:rPr lang="en-US" sz="3200" b="0" i="0">
                <a:solidFill>
                  <a:schemeClr val="accent2"/>
                </a:solidFill>
              </a:rPr>
              <a:t> </a:t>
            </a:r>
            <a:r>
              <a:rPr lang="en-US" sz="3200" b="0" i="0">
                <a:solidFill>
                  <a:srgbClr val="FF3300"/>
                </a:solidFill>
              </a:rPr>
              <a:t>MAIN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0" i="0">
                <a:solidFill>
                  <a:srgbClr val="009900"/>
                </a:solidFill>
              </a:rPr>
              <a:t> </a:t>
            </a:r>
            <a:r>
              <a:rPr lang="en-US" sz="3200" b="0">
                <a:solidFill>
                  <a:srgbClr val="009900"/>
                </a:solidFill>
              </a:rPr>
              <a:t>DOES</a:t>
            </a:r>
            <a:r>
              <a:rPr lang="en-US" sz="3200" b="0" i="0">
                <a:solidFill>
                  <a:srgbClr val="FF3300"/>
                </a:solidFill>
              </a:rPr>
              <a:t>		   	       VERB</a:t>
            </a:r>
          </a:p>
        </p:txBody>
      </p:sp>
      <p:sp>
        <p:nvSpPr>
          <p:cNvPr id="74766" name="Text Box 3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3-10  THE SIMPLE PRESENT: YES/NO QUESTIONS</a:t>
            </a:r>
            <a:endParaRPr lang="en-US" sz="2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2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2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2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2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401" grpId="0" animBg="1"/>
      <p:bldP spid="442390" grpId="0"/>
      <p:bldP spid="442390" grpId="1"/>
      <p:bldP spid="442393" grpId="0"/>
      <p:bldP spid="442393" grpId="1"/>
      <p:bldP spid="442395" grpId="0"/>
      <p:bldP spid="442395" grpId="1"/>
      <p:bldP spid="442397" grpId="0"/>
      <p:bldP spid="442392" grpId="0"/>
      <p:bldP spid="442392" grpId="1"/>
      <p:bldP spid="442394" grpId="0"/>
      <p:bldP spid="442394" grpId="1"/>
      <p:bldP spid="442396" grpId="0"/>
      <p:bldP spid="442372" grpId="0"/>
      <p:bldP spid="442373" grpId="0"/>
      <p:bldP spid="442373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59C546-9A42-4652-A231-01F5DDEA1D93}" type="slidenum">
              <a:rPr lang="en-US" b="0" i="0" smtClean="0"/>
              <a:pPr eaLnBrk="1" hangingPunct="1"/>
              <a:t>71</a:t>
            </a:fld>
            <a:endParaRPr lang="en-US" b="0" i="0" smtClean="0"/>
          </a:p>
        </p:txBody>
      </p:sp>
      <p:sp>
        <p:nvSpPr>
          <p:cNvPr id="75779" name="AutoShape 19"/>
          <p:cNvSpPr>
            <a:spLocks noChangeArrowheads="1"/>
          </p:cNvSpPr>
          <p:nvPr/>
        </p:nvSpPr>
        <p:spPr bwMode="auto">
          <a:xfrm>
            <a:off x="457200" y="3886200"/>
            <a:ext cx="8153400" cy="2286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443405" name="Rectangle 13"/>
          <p:cNvSpPr>
            <a:spLocks noChangeArrowheads="1"/>
          </p:cNvSpPr>
          <p:nvPr/>
        </p:nvSpPr>
        <p:spPr bwMode="auto">
          <a:xfrm>
            <a:off x="76200" y="4821238"/>
            <a:ext cx="87630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i="0"/>
              <a:t>       </a:t>
            </a:r>
            <a:r>
              <a:rPr lang="en-US" sz="3200">
                <a:solidFill>
                  <a:srgbClr val="009900"/>
                </a:solidFill>
              </a:rPr>
              <a:t>Does</a:t>
            </a:r>
            <a:r>
              <a:rPr lang="en-US" sz="3200" i="0"/>
              <a:t>           </a:t>
            </a:r>
            <a:r>
              <a:rPr lang="en-US" sz="3200">
                <a:solidFill>
                  <a:srgbClr val="800080"/>
                </a:solidFill>
              </a:rPr>
              <a:t>he</a:t>
            </a:r>
            <a:r>
              <a:rPr lang="en-US" sz="3200" i="0">
                <a:solidFill>
                  <a:schemeClr val="hlink"/>
                </a:solidFill>
              </a:rPr>
              <a:t> </a:t>
            </a:r>
            <a:r>
              <a:rPr lang="en-US" sz="3200" i="0"/>
              <a:t>   </a:t>
            </a:r>
            <a:r>
              <a:rPr lang="en-US" sz="3200" i="0">
                <a:solidFill>
                  <a:srgbClr val="FF3300"/>
                </a:solidFill>
              </a:rPr>
              <a:t>     </a:t>
            </a:r>
            <a:r>
              <a:rPr lang="en-US" sz="3200" i="0"/>
              <a:t>+</a:t>
            </a:r>
            <a:r>
              <a:rPr lang="en-US" sz="3200" i="0">
                <a:solidFill>
                  <a:srgbClr val="FF3300"/>
                </a:solidFill>
              </a:rPr>
              <a:t>     </a:t>
            </a:r>
            <a:r>
              <a:rPr lang="en-US" sz="3200">
                <a:solidFill>
                  <a:srgbClr val="FF3300"/>
                </a:solidFill>
              </a:rPr>
              <a:t>main verb</a:t>
            </a:r>
            <a:r>
              <a:rPr lang="en-US" sz="3200" b="0" i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0" i="0"/>
              <a:t>						     (simple form)</a:t>
            </a:r>
            <a:endParaRPr lang="en-US" sz="2800" b="0">
              <a:solidFill>
                <a:srgbClr val="800080"/>
              </a:solidFill>
            </a:endParaRPr>
          </a:p>
        </p:txBody>
      </p:sp>
      <p:sp>
        <p:nvSpPr>
          <p:cNvPr id="443407" name="Rectangle 15"/>
          <p:cNvSpPr>
            <a:spLocks noChangeArrowheads="1"/>
          </p:cNvSpPr>
          <p:nvPr/>
        </p:nvSpPr>
        <p:spPr bwMode="auto">
          <a:xfrm>
            <a:off x="0" y="4800600"/>
            <a:ext cx="8763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i="0"/>
              <a:t>       </a:t>
            </a:r>
            <a:r>
              <a:rPr lang="en-US" sz="3200">
                <a:solidFill>
                  <a:srgbClr val="009900"/>
                </a:solidFill>
              </a:rPr>
              <a:t>Does</a:t>
            </a:r>
            <a:r>
              <a:rPr lang="en-US" sz="3200" i="0">
                <a:solidFill>
                  <a:schemeClr val="accent2"/>
                </a:solidFill>
              </a:rPr>
              <a:t>   </a:t>
            </a:r>
            <a:r>
              <a:rPr lang="en-US" sz="3200" i="0"/>
              <a:t>        </a:t>
            </a:r>
            <a:r>
              <a:rPr lang="en-US" sz="3200">
                <a:solidFill>
                  <a:srgbClr val="800080"/>
                </a:solidFill>
              </a:rPr>
              <a:t>it     </a:t>
            </a:r>
            <a:r>
              <a:rPr lang="en-US" sz="3200" i="0">
                <a:solidFill>
                  <a:schemeClr val="hlink"/>
                </a:solidFill>
              </a:rPr>
              <a:t> </a:t>
            </a:r>
            <a:r>
              <a:rPr lang="en-US" sz="3200" i="0"/>
              <a:t>    </a:t>
            </a:r>
            <a:r>
              <a:rPr lang="en-US" sz="3200" i="0">
                <a:solidFill>
                  <a:srgbClr val="FF3300"/>
                </a:solidFill>
              </a:rPr>
              <a:t> </a:t>
            </a:r>
            <a:r>
              <a:rPr lang="en-US" sz="3200" i="0"/>
              <a:t>+</a:t>
            </a:r>
            <a:r>
              <a:rPr lang="en-US" sz="3200" i="0">
                <a:solidFill>
                  <a:srgbClr val="FF3300"/>
                </a:solidFill>
              </a:rPr>
              <a:t>     </a:t>
            </a:r>
            <a:r>
              <a:rPr lang="en-US" sz="3200">
                <a:solidFill>
                  <a:srgbClr val="FF3300"/>
                </a:solidFill>
              </a:rPr>
              <a:t>main verb</a:t>
            </a:r>
            <a:r>
              <a:rPr lang="en-US" sz="3200" b="0" i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0" i="0"/>
              <a:t>						      (simple form)</a:t>
            </a:r>
            <a:endParaRPr lang="en-US" sz="2800" b="0">
              <a:solidFill>
                <a:srgbClr val="800080"/>
              </a:solidFill>
            </a:endParaRPr>
          </a:p>
        </p:txBody>
      </p:sp>
      <p:sp>
        <p:nvSpPr>
          <p:cNvPr id="443404" name="Rectangle 12"/>
          <p:cNvSpPr>
            <a:spLocks noChangeArrowheads="1"/>
          </p:cNvSpPr>
          <p:nvPr/>
        </p:nvSpPr>
        <p:spPr bwMode="auto">
          <a:xfrm>
            <a:off x="304800" y="2971800"/>
            <a:ext cx="8763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0" i="0"/>
              <a:t>(</a:t>
            </a:r>
            <a:r>
              <a:rPr lang="en-US" sz="3200" b="0" i="0"/>
              <a:t>f)</a:t>
            </a:r>
            <a:r>
              <a:rPr lang="en-US" sz="3200" i="0"/>
              <a:t>  </a:t>
            </a:r>
            <a:r>
              <a:rPr lang="en-US" sz="3200">
                <a:solidFill>
                  <a:srgbClr val="009900"/>
                </a:solidFill>
              </a:rPr>
              <a:t>Does</a:t>
            </a:r>
            <a:r>
              <a:rPr lang="en-US" sz="3200" i="0">
                <a:solidFill>
                  <a:srgbClr val="009900"/>
                </a:solidFill>
              </a:rPr>
              <a:t> </a:t>
            </a:r>
            <a:r>
              <a:rPr lang="en-US" sz="3200" i="0"/>
              <a:t>         </a:t>
            </a:r>
            <a:r>
              <a:rPr lang="en-US" sz="3200">
                <a:solidFill>
                  <a:srgbClr val="800080"/>
                </a:solidFill>
              </a:rPr>
              <a:t>he  </a:t>
            </a:r>
            <a:r>
              <a:rPr lang="en-US" sz="3200" i="0">
                <a:solidFill>
                  <a:srgbClr val="FF3300"/>
                </a:solidFill>
              </a:rPr>
              <a:t>            </a:t>
            </a:r>
            <a:r>
              <a:rPr lang="en-US" sz="3200">
                <a:solidFill>
                  <a:srgbClr val="FF3300"/>
                </a:solidFill>
              </a:rPr>
              <a:t>like</a:t>
            </a:r>
            <a:r>
              <a:rPr lang="en-US" sz="3200" i="0"/>
              <a:t>         </a:t>
            </a:r>
            <a:r>
              <a:rPr lang="en-US" sz="3200" b="0" i="0"/>
              <a:t>salad?</a:t>
            </a:r>
            <a:endParaRPr lang="en-US" sz="2800" b="0">
              <a:solidFill>
                <a:srgbClr val="800080"/>
              </a:solidFill>
            </a:endParaRPr>
          </a:p>
        </p:txBody>
      </p:sp>
      <p:sp>
        <p:nvSpPr>
          <p:cNvPr id="443406" name="Rectangle 14"/>
          <p:cNvSpPr>
            <a:spLocks noChangeArrowheads="1"/>
          </p:cNvSpPr>
          <p:nvPr/>
        </p:nvSpPr>
        <p:spPr bwMode="auto">
          <a:xfrm>
            <a:off x="228600" y="2971800"/>
            <a:ext cx="8763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0" i="0"/>
              <a:t>(</a:t>
            </a:r>
            <a:r>
              <a:rPr lang="en-US" sz="3200" b="0" i="0"/>
              <a:t>g)</a:t>
            </a:r>
            <a:r>
              <a:rPr lang="en-US" sz="3200" i="0">
                <a:solidFill>
                  <a:srgbClr val="009900"/>
                </a:solidFill>
              </a:rPr>
              <a:t>  </a:t>
            </a:r>
            <a:r>
              <a:rPr lang="en-US" sz="3200">
                <a:solidFill>
                  <a:srgbClr val="009900"/>
                </a:solidFill>
              </a:rPr>
              <a:t>Does</a:t>
            </a:r>
            <a:r>
              <a:rPr lang="en-US" sz="3200">
                <a:solidFill>
                  <a:schemeClr val="accent2"/>
                </a:solidFill>
              </a:rPr>
              <a:t>  </a:t>
            </a:r>
            <a:r>
              <a:rPr lang="en-US" sz="3200" i="0">
                <a:solidFill>
                  <a:schemeClr val="accent2"/>
                </a:solidFill>
              </a:rPr>
              <a:t> </a:t>
            </a:r>
            <a:r>
              <a:rPr lang="en-US" sz="3200" i="0"/>
              <a:t>      </a:t>
            </a:r>
            <a:r>
              <a:rPr lang="en-US" sz="3200">
                <a:solidFill>
                  <a:srgbClr val="800080"/>
                </a:solidFill>
              </a:rPr>
              <a:t>it</a:t>
            </a:r>
            <a:r>
              <a:rPr lang="en-US" sz="3200" i="0"/>
              <a:t>   </a:t>
            </a:r>
            <a:r>
              <a:rPr lang="en-US" sz="3200" i="0">
                <a:solidFill>
                  <a:srgbClr val="FF3300"/>
                </a:solidFill>
              </a:rPr>
              <a:t>             </a:t>
            </a:r>
            <a:r>
              <a:rPr lang="en-US" sz="3200">
                <a:solidFill>
                  <a:srgbClr val="FF3300"/>
                </a:solidFill>
              </a:rPr>
              <a:t>look</a:t>
            </a:r>
            <a:r>
              <a:rPr lang="en-US" sz="3200" i="0"/>
              <a:t>         </a:t>
            </a:r>
            <a:r>
              <a:rPr lang="en-US" sz="3200" b="0" i="0"/>
              <a:t>good?</a:t>
            </a:r>
            <a:endParaRPr lang="en-US" sz="2800" b="0">
              <a:solidFill>
                <a:srgbClr val="800080"/>
              </a:solidFill>
            </a:endParaRPr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228600" y="2971800"/>
            <a:ext cx="8763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0" i="0"/>
              <a:t>(</a:t>
            </a:r>
            <a:r>
              <a:rPr lang="en-US" sz="3200" b="0" i="0"/>
              <a:t>e)</a:t>
            </a:r>
            <a:r>
              <a:rPr lang="en-US" sz="3200" i="0"/>
              <a:t>  </a:t>
            </a:r>
            <a:r>
              <a:rPr lang="en-US" sz="3200">
                <a:solidFill>
                  <a:srgbClr val="009900"/>
                </a:solidFill>
              </a:rPr>
              <a:t>Does</a:t>
            </a:r>
            <a:r>
              <a:rPr lang="en-US" sz="3200" i="0"/>
              <a:t>          </a:t>
            </a:r>
            <a:r>
              <a:rPr lang="en-US" sz="3200">
                <a:solidFill>
                  <a:srgbClr val="800080"/>
                </a:solidFill>
              </a:rPr>
              <a:t>she</a:t>
            </a:r>
            <a:r>
              <a:rPr lang="en-US" sz="3200" i="0">
                <a:solidFill>
                  <a:schemeClr val="hlink"/>
                </a:solidFill>
              </a:rPr>
              <a:t>  </a:t>
            </a:r>
            <a:r>
              <a:rPr lang="en-US" sz="3200" i="0"/>
              <a:t>    </a:t>
            </a:r>
            <a:r>
              <a:rPr lang="en-US" sz="3200" i="0">
                <a:solidFill>
                  <a:srgbClr val="FF3300"/>
                </a:solidFill>
              </a:rPr>
              <a:t>        </a:t>
            </a:r>
            <a:r>
              <a:rPr lang="en-US" sz="3200">
                <a:solidFill>
                  <a:srgbClr val="FF3300"/>
                </a:solidFill>
              </a:rPr>
              <a:t>like</a:t>
            </a:r>
            <a:r>
              <a:rPr lang="en-US" sz="3200" i="0"/>
              <a:t>        </a:t>
            </a:r>
            <a:r>
              <a:rPr lang="en-US" sz="3200" b="0" i="0"/>
              <a:t>salad?</a:t>
            </a:r>
            <a:endParaRPr lang="en-US" sz="2800" b="0">
              <a:solidFill>
                <a:srgbClr val="800080"/>
              </a:solidFill>
            </a:endParaRPr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4800600"/>
            <a:ext cx="8763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i="0"/>
              <a:t>       </a:t>
            </a:r>
            <a:r>
              <a:rPr lang="en-US" sz="3200">
                <a:solidFill>
                  <a:srgbClr val="009900"/>
                </a:solidFill>
              </a:rPr>
              <a:t>Does</a:t>
            </a:r>
            <a:r>
              <a:rPr lang="en-US" sz="3200" i="0">
                <a:solidFill>
                  <a:schemeClr val="accent2"/>
                </a:solidFill>
              </a:rPr>
              <a:t>   </a:t>
            </a:r>
            <a:r>
              <a:rPr lang="en-US" sz="3200" i="0"/>
              <a:t>       </a:t>
            </a:r>
            <a:r>
              <a:rPr lang="en-US" sz="3200">
                <a:solidFill>
                  <a:srgbClr val="800080"/>
                </a:solidFill>
              </a:rPr>
              <a:t>she</a:t>
            </a:r>
            <a:r>
              <a:rPr lang="en-US" sz="3200" i="0">
                <a:solidFill>
                  <a:schemeClr val="hlink"/>
                </a:solidFill>
              </a:rPr>
              <a:t>   </a:t>
            </a:r>
            <a:r>
              <a:rPr lang="en-US" sz="3200" i="0"/>
              <a:t>  </a:t>
            </a:r>
            <a:r>
              <a:rPr lang="en-US" sz="3200" i="0">
                <a:solidFill>
                  <a:srgbClr val="FF3300"/>
                </a:solidFill>
              </a:rPr>
              <a:t>   </a:t>
            </a:r>
            <a:r>
              <a:rPr lang="en-US" sz="3200" i="0"/>
              <a:t>+</a:t>
            </a:r>
            <a:r>
              <a:rPr lang="en-US" sz="3200" b="0" i="0">
                <a:solidFill>
                  <a:srgbClr val="FF3300"/>
                </a:solidFill>
              </a:rPr>
              <a:t> </a:t>
            </a:r>
            <a:r>
              <a:rPr lang="en-US" sz="3200" i="0">
                <a:solidFill>
                  <a:srgbClr val="FF3300"/>
                </a:solidFill>
              </a:rPr>
              <a:t>    </a:t>
            </a:r>
            <a:r>
              <a:rPr lang="en-US" sz="3200">
                <a:solidFill>
                  <a:srgbClr val="FF3300"/>
                </a:solidFill>
              </a:rPr>
              <a:t>main verb</a:t>
            </a:r>
            <a:r>
              <a:rPr lang="en-US" sz="3200" b="0" i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0" i="0"/>
              <a:t>						      (simple form)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800" b="0">
              <a:solidFill>
                <a:srgbClr val="800080"/>
              </a:solidFill>
            </a:endParaRPr>
          </a:p>
        </p:txBody>
      </p:sp>
      <p:sp>
        <p:nvSpPr>
          <p:cNvPr id="75786" name="Text Box 5"/>
          <p:cNvSpPr txBox="1">
            <a:spLocks noChangeArrowheads="1"/>
          </p:cNvSpPr>
          <p:nvPr/>
        </p:nvSpPr>
        <p:spPr bwMode="auto">
          <a:xfrm>
            <a:off x="1201738" y="3992563"/>
            <a:ext cx="6713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0" i="0"/>
              <a:t>QUESTION</a:t>
            </a:r>
            <a:r>
              <a:rPr lang="en-US" sz="3200" b="0" i="0"/>
              <a:t> </a:t>
            </a:r>
            <a:r>
              <a:rPr lang="en-US" sz="2800" b="0" i="0"/>
              <a:t>FORMS, SIMPLE PRESENT</a:t>
            </a:r>
            <a:endParaRPr lang="en-US" sz="3600" b="0" i="0"/>
          </a:p>
        </p:txBody>
      </p:sp>
      <p:sp>
        <p:nvSpPr>
          <p:cNvPr id="75787" name="Rectangle 7"/>
          <p:cNvSpPr>
            <a:spLocks noChangeArrowheads="1"/>
          </p:cNvSpPr>
          <p:nvPr/>
        </p:nvSpPr>
        <p:spPr bwMode="auto">
          <a:xfrm>
            <a:off x="609600" y="1676400"/>
            <a:ext cx="67056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0">
                <a:solidFill>
                  <a:srgbClr val="009900"/>
                </a:solidFill>
              </a:rPr>
              <a:t>    DO/</a:t>
            </a:r>
            <a:r>
              <a:rPr lang="en-US" sz="3200" b="0" i="0">
                <a:solidFill>
                  <a:srgbClr val="009900"/>
                </a:solidFill>
              </a:rPr>
              <a:t> </a:t>
            </a:r>
            <a:r>
              <a:rPr lang="en-US" sz="3200" b="0" i="0">
                <a:solidFill>
                  <a:schemeClr val="accent2"/>
                </a:solidFill>
              </a:rPr>
              <a:t>  </a:t>
            </a:r>
            <a:r>
              <a:rPr lang="en-US" sz="3200" b="0" i="0"/>
              <a:t>+</a:t>
            </a:r>
            <a:r>
              <a:rPr lang="en-US" sz="3200" b="0" i="0">
                <a:solidFill>
                  <a:schemeClr val="accent2"/>
                </a:solidFill>
              </a:rPr>
              <a:t>  </a:t>
            </a:r>
            <a:r>
              <a:rPr lang="en-US" sz="3200" b="0" i="0">
                <a:solidFill>
                  <a:srgbClr val="800080"/>
                </a:solidFill>
              </a:rPr>
              <a:t>SUBJECT</a:t>
            </a:r>
            <a:r>
              <a:rPr lang="en-US" sz="3200" b="0" i="0">
                <a:solidFill>
                  <a:schemeClr val="accent2"/>
                </a:solidFill>
              </a:rPr>
              <a:t>  </a:t>
            </a:r>
            <a:r>
              <a:rPr lang="en-US" sz="3200" b="0" i="0"/>
              <a:t>+ </a:t>
            </a:r>
            <a:r>
              <a:rPr lang="en-US" sz="3200" b="0" i="0">
                <a:solidFill>
                  <a:schemeClr val="accent2"/>
                </a:solidFill>
              </a:rPr>
              <a:t> </a:t>
            </a:r>
            <a:r>
              <a:rPr lang="en-US" sz="3200" b="0" i="0">
                <a:solidFill>
                  <a:srgbClr val="FF3300"/>
                </a:solidFill>
              </a:rPr>
              <a:t>MAIN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0" i="0">
                <a:solidFill>
                  <a:srgbClr val="FF3300"/>
                </a:solidFill>
              </a:rPr>
              <a:t>	</a:t>
            </a:r>
            <a:r>
              <a:rPr lang="en-US" sz="3200" b="0">
                <a:solidFill>
                  <a:srgbClr val="009900"/>
                </a:solidFill>
              </a:rPr>
              <a:t>DOES</a:t>
            </a:r>
            <a:r>
              <a:rPr lang="en-US" sz="3200" b="0" i="0">
                <a:solidFill>
                  <a:srgbClr val="FF3300"/>
                </a:solidFill>
              </a:rPr>
              <a:t>		   	        VERB</a:t>
            </a:r>
          </a:p>
        </p:txBody>
      </p:sp>
      <p:sp>
        <p:nvSpPr>
          <p:cNvPr id="75788" name="Rectangle 9"/>
          <p:cNvSpPr>
            <a:spLocks noChangeArrowheads="1"/>
          </p:cNvSpPr>
          <p:nvPr/>
        </p:nvSpPr>
        <p:spPr bwMode="auto">
          <a:xfrm>
            <a:off x="685800" y="3962400"/>
            <a:ext cx="7772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5789" name="Text Box 23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3-10  THE SIMPLE PRESENT: YES/NO QUESTIONS</a:t>
            </a:r>
            <a:endParaRPr lang="en-US" sz="2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407" grpId="0"/>
      <p:bldP spid="443396" grpId="0"/>
      <p:bldP spid="44340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ABC0F5-F927-40FB-B377-E1321CFBD3B4}" type="slidenum">
              <a:rPr lang="en-US" b="0" i="0" smtClean="0"/>
              <a:pPr eaLnBrk="1" hangingPunct="1"/>
              <a:t>72</a:t>
            </a:fld>
            <a:endParaRPr lang="en-US" b="0" i="0" smtClean="0"/>
          </a:p>
        </p:txBody>
      </p:sp>
      <p:sp>
        <p:nvSpPr>
          <p:cNvPr id="242716" name="AutoShape 28"/>
          <p:cNvSpPr>
            <a:spLocks noChangeArrowheads="1"/>
          </p:cNvSpPr>
          <p:nvPr/>
        </p:nvSpPr>
        <p:spPr bwMode="auto">
          <a:xfrm>
            <a:off x="838200" y="3810000"/>
            <a:ext cx="7848600" cy="1981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 i="0"/>
              <a:t>        </a:t>
            </a:r>
            <a:endParaRPr lang="en-US"/>
          </a:p>
        </p:txBody>
      </p:sp>
      <p:sp>
        <p:nvSpPr>
          <p:cNvPr id="242706" name="Rectangle 18"/>
          <p:cNvSpPr>
            <a:spLocks noChangeArrowheads="1"/>
          </p:cNvSpPr>
          <p:nvPr/>
        </p:nvSpPr>
        <p:spPr bwMode="auto">
          <a:xfrm>
            <a:off x="4038600" y="4724400"/>
            <a:ext cx="1600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="0" i="0"/>
              <a:t>do </a:t>
            </a:r>
            <a:endParaRPr lang="en-US" sz="4800" b="0" i="0">
              <a:solidFill>
                <a:srgbClr val="FF0000"/>
              </a:solidFill>
            </a:endParaRPr>
          </a:p>
        </p:txBody>
      </p:sp>
      <p:sp>
        <p:nvSpPr>
          <p:cNvPr id="242707" name="AutoShape 19"/>
          <p:cNvSpPr>
            <a:spLocks noChangeArrowheads="1"/>
          </p:cNvSpPr>
          <p:nvPr/>
        </p:nvSpPr>
        <p:spPr bwMode="auto">
          <a:xfrm>
            <a:off x="3886200" y="4724400"/>
            <a:ext cx="1143000" cy="914400"/>
          </a:xfrm>
          <a:custGeom>
            <a:avLst/>
            <a:gdLst>
              <a:gd name="T0" fmla="*/ 30241877 w 21600"/>
              <a:gd name="T1" fmla="*/ 0 h 21600"/>
              <a:gd name="T2" fmla="*/ 8856927 w 21600"/>
              <a:gd name="T3" fmla="*/ 5668434 h 21600"/>
              <a:gd name="T4" fmla="*/ 0 w 21600"/>
              <a:gd name="T5" fmla="*/ 19354798 h 21600"/>
              <a:gd name="T6" fmla="*/ 8856927 w 21600"/>
              <a:gd name="T7" fmla="*/ 33041165 h 21600"/>
              <a:gd name="T8" fmla="*/ 30241877 w 21600"/>
              <a:gd name="T9" fmla="*/ 38709597 h 21600"/>
              <a:gd name="T10" fmla="*/ 51626817 w 21600"/>
              <a:gd name="T11" fmla="*/ 33041165 h 21600"/>
              <a:gd name="T12" fmla="*/ 60483755 w 21600"/>
              <a:gd name="T13" fmla="*/ 19354798 h 21600"/>
              <a:gd name="T14" fmla="*/ 51626817 w 21600"/>
              <a:gd name="T15" fmla="*/ 566843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7200" b="0" i="0">
              <a:solidFill>
                <a:schemeClr val="tx2"/>
              </a:solidFill>
            </a:endParaRPr>
          </a:p>
          <a:p>
            <a:pPr algn="ctr"/>
            <a:endParaRPr lang="en-US" sz="7200" b="0" i="0">
              <a:solidFill>
                <a:schemeClr val="tx2"/>
              </a:solidFill>
            </a:endParaRPr>
          </a:p>
          <a:p>
            <a:pPr algn="ctr"/>
            <a:endParaRPr lang="en-US" sz="7200" b="0" i="0">
              <a:solidFill>
                <a:schemeClr val="tx2"/>
              </a:solidFill>
            </a:endParaRPr>
          </a:p>
          <a:p>
            <a:pPr algn="ctr"/>
            <a:endParaRPr lang="en-US" sz="7200" b="0" i="0">
              <a:solidFill>
                <a:schemeClr val="tx2"/>
              </a:solidFill>
            </a:endParaRPr>
          </a:p>
          <a:p>
            <a:pPr algn="ctr"/>
            <a:endParaRPr lang="en-US" sz="7200" b="0" i="0">
              <a:solidFill>
                <a:schemeClr val="tx2"/>
              </a:solidFill>
            </a:endParaRPr>
          </a:p>
          <a:p>
            <a:pPr algn="ctr"/>
            <a:endParaRPr lang="en-US" sz="7200" b="0" i="0">
              <a:solidFill>
                <a:schemeClr val="tx2"/>
              </a:solidFill>
            </a:endParaRPr>
          </a:p>
          <a:p>
            <a:pPr algn="ctr"/>
            <a:endParaRPr lang="en-US" sz="7200" b="0" i="0">
              <a:solidFill>
                <a:schemeClr val="tx2"/>
              </a:solidFill>
            </a:endParaRPr>
          </a:p>
        </p:txBody>
      </p:sp>
      <p:sp>
        <p:nvSpPr>
          <p:cNvPr id="76806" name="Rectangle 7"/>
          <p:cNvSpPr>
            <a:spLocks noChangeArrowheads="1"/>
          </p:cNvSpPr>
          <p:nvPr/>
        </p:nvSpPr>
        <p:spPr bwMode="auto">
          <a:xfrm>
            <a:off x="533400" y="1828800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4000" b="0" i="0"/>
              <a:t>(h) </a:t>
            </a:r>
            <a:r>
              <a:rPr lang="en-US" sz="4000">
                <a:solidFill>
                  <a:srgbClr val="009900"/>
                </a:solidFill>
              </a:rPr>
              <a:t>Are </a:t>
            </a:r>
            <a:r>
              <a:rPr lang="en-US" sz="4000"/>
              <a:t>you</a:t>
            </a:r>
            <a:r>
              <a:rPr lang="en-US" sz="4000" b="0" i="0"/>
              <a:t> a student?</a:t>
            </a:r>
          </a:p>
        </p:txBody>
      </p:sp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914400" y="2819400"/>
            <a:ext cx="70104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i="0"/>
              <a:t>   </a:t>
            </a:r>
            <a:r>
              <a:rPr lang="en-US" sz="3600" i="0" u="sng">
                <a:solidFill>
                  <a:srgbClr val="FF0000"/>
                </a:solidFill>
              </a:rPr>
              <a:t>NOT</a:t>
            </a:r>
            <a:r>
              <a:rPr lang="en-US" sz="3600" i="0">
                <a:solidFill>
                  <a:srgbClr val="FF0000"/>
                </a:solidFill>
              </a:rPr>
              <a:t>:</a:t>
            </a:r>
            <a:r>
              <a:rPr lang="en-US" sz="3600" b="0" i="0"/>
              <a:t> </a:t>
            </a:r>
            <a:r>
              <a:rPr lang="en-US" sz="3600" b="0"/>
              <a:t>    Do you </a:t>
            </a:r>
            <a:r>
              <a:rPr lang="en-US" sz="3600" u="sng">
                <a:solidFill>
                  <a:srgbClr val="009900"/>
                </a:solidFill>
              </a:rPr>
              <a:t>be</a:t>
            </a:r>
            <a:r>
              <a:rPr lang="en-US" sz="3600" b="0"/>
              <a:t> a student?</a:t>
            </a:r>
          </a:p>
        </p:txBody>
      </p:sp>
      <p:sp>
        <p:nvSpPr>
          <p:cNvPr id="242701" name="Text Box 13"/>
          <p:cNvSpPr txBox="1">
            <a:spLocks noChangeArrowheads="1"/>
          </p:cNvSpPr>
          <p:nvPr/>
        </p:nvSpPr>
        <p:spPr bwMode="auto">
          <a:xfrm>
            <a:off x="1524000" y="3886200"/>
            <a:ext cx="6248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0" i="0"/>
              <a:t>main verb = a form of </a:t>
            </a:r>
            <a:r>
              <a:rPr lang="en-US" sz="4000">
                <a:solidFill>
                  <a:srgbClr val="009900"/>
                </a:solidFill>
              </a:rPr>
              <a:t>be</a:t>
            </a:r>
          </a:p>
          <a:p>
            <a:pPr algn="ctr" eaLnBrk="1" hangingPunct="1"/>
            <a:r>
              <a:rPr lang="en-US" sz="3200" b="0" i="0"/>
              <a:t> </a:t>
            </a:r>
          </a:p>
        </p:txBody>
      </p:sp>
      <p:sp>
        <p:nvSpPr>
          <p:cNvPr id="76809" name="Text Box 32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3-10  THE SIMPLE PRESENT: YES/NO QUESTIONS</a:t>
            </a:r>
            <a:endParaRPr lang="en-US" sz="2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6" grpId="0"/>
      <p:bldP spid="242707" grpId="0" animBg="1"/>
      <p:bldP spid="24269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59C9E2-A734-4965-9B12-0ADE1D57DDD1}" type="slidenum">
              <a:rPr lang="en-US" b="0" i="0" smtClean="0"/>
              <a:pPr eaLnBrk="1" hangingPunct="1"/>
              <a:t>73</a:t>
            </a:fld>
            <a:endParaRPr lang="en-US" b="0" i="0" smtClean="0"/>
          </a:p>
        </p:txBody>
      </p:sp>
      <p:sp>
        <p:nvSpPr>
          <p:cNvPr id="342035" name="Oval 19"/>
          <p:cNvSpPr>
            <a:spLocks noChangeArrowheads="1"/>
          </p:cNvSpPr>
          <p:nvPr/>
        </p:nvSpPr>
        <p:spPr bwMode="auto">
          <a:xfrm>
            <a:off x="5638800" y="2819400"/>
            <a:ext cx="3124200" cy="1371600"/>
          </a:xfrm>
          <a:prstGeom prst="ellipse">
            <a:avLst/>
          </a:prstGeom>
          <a:solidFill>
            <a:srgbClr val="333399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42040" name="Oval 24"/>
          <p:cNvSpPr>
            <a:spLocks noChangeArrowheads="1"/>
          </p:cNvSpPr>
          <p:nvPr/>
        </p:nvSpPr>
        <p:spPr bwMode="auto">
          <a:xfrm>
            <a:off x="4800600" y="4800600"/>
            <a:ext cx="3962400" cy="1600200"/>
          </a:xfrm>
          <a:prstGeom prst="ellipse">
            <a:avLst/>
          </a:prstGeom>
          <a:solidFill>
            <a:srgbClr val="333399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77829" name="Rectangle 14"/>
          <p:cNvSpPr>
            <a:spLocks noChangeArrowheads="1"/>
          </p:cNvSpPr>
          <p:nvPr/>
        </p:nvSpPr>
        <p:spPr bwMode="auto">
          <a:xfrm>
            <a:off x="1681163" y="1482725"/>
            <a:ext cx="670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0" i="0"/>
              <a:t>QUESTION                            SHORT ANSWER </a:t>
            </a:r>
          </a:p>
        </p:txBody>
      </p:sp>
      <p:sp>
        <p:nvSpPr>
          <p:cNvPr id="342031" name="Rectangle 15"/>
          <p:cNvSpPr>
            <a:spLocks noChangeArrowheads="1"/>
          </p:cNvSpPr>
          <p:nvPr/>
        </p:nvSpPr>
        <p:spPr bwMode="auto">
          <a:xfrm>
            <a:off x="304800" y="2438400"/>
            <a:ext cx="534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0" i="0"/>
              <a:t>(i) </a:t>
            </a:r>
            <a:r>
              <a:rPr lang="en-US" sz="3600" b="0">
                <a:solidFill>
                  <a:srgbClr val="009900"/>
                </a:solidFill>
              </a:rPr>
              <a:t>Do</a:t>
            </a:r>
            <a:r>
              <a:rPr lang="en-US" sz="3600">
                <a:solidFill>
                  <a:srgbClr val="009900"/>
                </a:solidFill>
              </a:rPr>
              <a:t> </a:t>
            </a:r>
            <a:r>
              <a:rPr lang="en-US" sz="3600" b="0" i="0"/>
              <a:t>you</a:t>
            </a:r>
            <a:r>
              <a:rPr lang="en-US" sz="3600"/>
              <a:t> </a:t>
            </a:r>
            <a:r>
              <a:rPr lang="en-US" sz="3600" b="0">
                <a:solidFill>
                  <a:srgbClr val="FF0000"/>
                </a:solidFill>
              </a:rPr>
              <a:t>like</a:t>
            </a:r>
            <a:r>
              <a:rPr lang="en-US" sz="3600"/>
              <a:t> </a:t>
            </a:r>
            <a:r>
              <a:rPr lang="en-US" sz="3600" b="0" i="0"/>
              <a:t>ice cream?</a:t>
            </a:r>
          </a:p>
        </p:txBody>
      </p:sp>
      <p:sp>
        <p:nvSpPr>
          <p:cNvPr id="342034" name="Rectangle 18"/>
          <p:cNvSpPr>
            <a:spLocks noChangeArrowheads="1"/>
          </p:cNvSpPr>
          <p:nvPr/>
        </p:nvSpPr>
        <p:spPr bwMode="auto">
          <a:xfrm>
            <a:off x="6019800" y="2895600"/>
            <a:ext cx="2520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0" i="0"/>
              <a:t>Yes</a:t>
            </a:r>
            <a:r>
              <a:rPr lang="en-US" sz="3600" b="0"/>
              <a:t>, </a:t>
            </a:r>
            <a:r>
              <a:rPr lang="en-US" sz="3600" b="0" i="0"/>
              <a:t>I</a:t>
            </a:r>
            <a:r>
              <a:rPr lang="en-US" sz="3600">
                <a:solidFill>
                  <a:schemeClr val="accent2"/>
                </a:solidFill>
              </a:rPr>
              <a:t> </a:t>
            </a:r>
            <a:r>
              <a:rPr lang="en-US" sz="3600">
                <a:solidFill>
                  <a:srgbClr val="009900"/>
                </a:solidFill>
              </a:rPr>
              <a:t>do</a:t>
            </a:r>
            <a:r>
              <a:rPr lang="en-US" sz="3600" b="0"/>
              <a:t>.</a:t>
            </a:r>
          </a:p>
          <a:p>
            <a:r>
              <a:rPr lang="en-US" sz="3600" b="0" i="0"/>
              <a:t>No, I</a:t>
            </a:r>
            <a:r>
              <a:rPr lang="en-US" sz="3600">
                <a:solidFill>
                  <a:schemeClr val="accent2"/>
                </a:solidFill>
              </a:rPr>
              <a:t> </a:t>
            </a:r>
            <a:r>
              <a:rPr lang="en-US" sz="3600">
                <a:solidFill>
                  <a:srgbClr val="009900"/>
                </a:solidFill>
              </a:rPr>
              <a:t>don’t</a:t>
            </a:r>
            <a:r>
              <a:rPr lang="en-US" sz="3600" b="0"/>
              <a:t>.</a:t>
            </a:r>
          </a:p>
        </p:txBody>
      </p:sp>
      <p:sp>
        <p:nvSpPr>
          <p:cNvPr id="77832" name="Oval 20"/>
          <p:cNvSpPr>
            <a:spLocks noChangeArrowheads="1"/>
          </p:cNvSpPr>
          <p:nvPr/>
        </p:nvSpPr>
        <p:spPr bwMode="auto">
          <a:xfrm>
            <a:off x="5410200" y="1371600"/>
            <a:ext cx="3048000" cy="695325"/>
          </a:xfrm>
          <a:prstGeom prst="ellipse">
            <a:avLst/>
          </a:prstGeom>
          <a:solidFill>
            <a:srgbClr val="333399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pt-BR" sz="2800" i="0"/>
          </a:p>
        </p:txBody>
      </p:sp>
      <p:sp>
        <p:nvSpPr>
          <p:cNvPr id="342037" name="Rectangle 21"/>
          <p:cNvSpPr>
            <a:spLocks noChangeArrowheads="1"/>
          </p:cNvSpPr>
          <p:nvPr/>
        </p:nvSpPr>
        <p:spPr bwMode="auto">
          <a:xfrm>
            <a:off x="228600" y="4267200"/>
            <a:ext cx="594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0" i="0"/>
              <a:t>(j) </a:t>
            </a:r>
            <a:r>
              <a:rPr lang="en-US" sz="3600" b="0">
                <a:solidFill>
                  <a:srgbClr val="009900"/>
                </a:solidFill>
              </a:rPr>
              <a:t>Does</a:t>
            </a:r>
            <a:r>
              <a:rPr lang="en-US" sz="3600">
                <a:solidFill>
                  <a:srgbClr val="009900"/>
                </a:solidFill>
              </a:rPr>
              <a:t> </a:t>
            </a:r>
            <a:r>
              <a:rPr lang="en-US" sz="3600" b="0" i="0"/>
              <a:t>Max</a:t>
            </a:r>
            <a:r>
              <a:rPr lang="en-US" sz="3600" b="0"/>
              <a:t> </a:t>
            </a:r>
            <a:r>
              <a:rPr lang="en-US" sz="3600" b="0">
                <a:solidFill>
                  <a:srgbClr val="FF0000"/>
                </a:solidFill>
              </a:rPr>
              <a:t>like</a:t>
            </a:r>
            <a:r>
              <a:rPr lang="en-US" sz="3600"/>
              <a:t> </a:t>
            </a:r>
            <a:r>
              <a:rPr lang="en-US" sz="3600" b="0" i="0"/>
              <a:t>ice cream?</a:t>
            </a:r>
          </a:p>
        </p:txBody>
      </p:sp>
      <p:sp>
        <p:nvSpPr>
          <p:cNvPr id="342039" name="Rectangle 23"/>
          <p:cNvSpPr>
            <a:spLocks noChangeArrowheads="1"/>
          </p:cNvSpPr>
          <p:nvPr/>
        </p:nvSpPr>
        <p:spPr bwMode="auto">
          <a:xfrm>
            <a:off x="5105400" y="5029200"/>
            <a:ext cx="3409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0" i="0"/>
              <a:t>Yes, he</a:t>
            </a:r>
            <a:r>
              <a:rPr lang="en-US" sz="3600">
                <a:solidFill>
                  <a:schemeClr val="accent2"/>
                </a:solidFill>
              </a:rPr>
              <a:t> </a:t>
            </a:r>
            <a:r>
              <a:rPr lang="en-US" sz="3600">
                <a:solidFill>
                  <a:srgbClr val="009900"/>
                </a:solidFill>
              </a:rPr>
              <a:t>does</a:t>
            </a:r>
            <a:r>
              <a:rPr lang="en-US" sz="3600" b="0"/>
              <a:t>.</a:t>
            </a:r>
          </a:p>
          <a:p>
            <a:r>
              <a:rPr lang="en-US" sz="3600" b="0" i="0"/>
              <a:t>No, he</a:t>
            </a:r>
            <a:r>
              <a:rPr lang="en-US" sz="3600">
                <a:solidFill>
                  <a:schemeClr val="accent2"/>
                </a:solidFill>
              </a:rPr>
              <a:t> </a:t>
            </a:r>
            <a:r>
              <a:rPr lang="en-US" sz="3600">
                <a:solidFill>
                  <a:srgbClr val="009900"/>
                </a:solidFill>
              </a:rPr>
              <a:t>doesn’t</a:t>
            </a:r>
            <a:r>
              <a:rPr lang="en-US" sz="3600" b="0"/>
              <a:t>.</a:t>
            </a:r>
          </a:p>
        </p:txBody>
      </p:sp>
      <p:sp>
        <p:nvSpPr>
          <p:cNvPr id="77835" name="Line 34"/>
          <p:cNvSpPr>
            <a:spLocks noChangeShapeType="1"/>
          </p:cNvSpPr>
          <p:nvPr/>
        </p:nvSpPr>
        <p:spPr bwMode="auto">
          <a:xfrm>
            <a:off x="228600" y="21336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7836" name="Rectangle 36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7837" name="Text Box 38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3-10  THE SIMPLE PRESENT: YES/NO QUESTIONS</a:t>
            </a:r>
            <a:endParaRPr lang="en-US" sz="2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35" grpId="0" animBg="1"/>
      <p:bldP spid="342040" grpId="0" animBg="1"/>
      <p:bldP spid="342031" grpId="0"/>
      <p:bldP spid="342034" grpId="0"/>
      <p:bldP spid="342037" grpId="0"/>
      <p:bldP spid="34203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9293D0-1C05-4711-8179-AD0EFFFE3273}" type="slidenum">
              <a:rPr lang="en-US" b="0" i="0" smtClean="0"/>
              <a:pPr eaLnBrk="1" hangingPunct="1"/>
              <a:t>74</a:t>
            </a:fld>
            <a:endParaRPr lang="en-US" b="0" i="0" smtClean="0"/>
          </a:p>
        </p:txBody>
      </p:sp>
      <p:sp>
        <p:nvSpPr>
          <p:cNvPr id="78851" name="Rectangle 22"/>
          <p:cNvSpPr>
            <a:spLocks noChangeArrowheads="1"/>
          </p:cNvSpPr>
          <p:nvPr/>
        </p:nvSpPr>
        <p:spPr bwMode="auto">
          <a:xfrm>
            <a:off x="457200" y="4953000"/>
            <a:ext cx="3810000" cy="685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57200" y="4983163"/>
            <a:ext cx="3702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>
                <a:latin typeface="Arial Unicode MS" pitchFamily="34" charset="-128"/>
              </a:rPr>
              <a:t>I like to ride horses.</a:t>
            </a:r>
          </a:p>
        </p:txBody>
      </p:sp>
      <p:sp>
        <p:nvSpPr>
          <p:cNvPr id="78853" name="Oval 12"/>
          <p:cNvSpPr>
            <a:spLocks noChangeArrowheads="1"/>
          </p:cNvSpPr>
          <p:nvPr/>
        </p:nvSpPr>
        <p:spPr bwMode="auto">
          <a:xfrm>
            <a:off x="381000" y="1828800"/>
            <a:ext cx="5867400" cy="914400"/>
          </a:xfrm>
          <a:prstGeom prst="ellipse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8854" name="Oval 13"/>
          <p:cNvSpPr>
            <a:spLocks noChangeArrowheads="1"/>
          </p:cNvSpPr>
          <p:nvPr/>
        </p:nvSpPr>
        <p:spPr bwMode="auto">
          <a:xfrm>
            <a:off x="609600" y="3486150"/>
            <a:ext cx="2514600" cy="781050"/>
          </a:xfrm>
          <a:prstGeom prst="ellipse">
            <a:avLst/>
          </a:prstGeom>
          <a:solidFill>
            <a:srgbClr val="333399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pt-BR" sz="3200" i="0"/>
          </a:p>
        </p:txBody>
      </p:sp>
      <p:sp>
        <p:nvSpPr>
          <p:cNvPr id="343047" name="Text Box 7"/>
          <p:cNvSpPr txBox="1">
            <a:spLocks noChangeArrowheads="1"/>
          </p:cNvSpPr>
          <p:nvPr/>
        </p:nvSpPr>
        <p:spPr bwMode="auto">
          <a:xfrm>
            <a:off x="704850" y="1981200"/>
            <a:ext cx="498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Do you like to ride horses?</a:t>
            </a:r>
          </a:p>
        </p:txBody>
      </p:sp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990600" y="3589338"/>
            <a:ext cx="1898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Yes, I do.</a:t>
            </a:r>
          </a:p>
        </p:txBody>
      </p:sp>
      <p:pic>
        <p:nvPicPr>
          <p:cNvPr id="78857" name="Picture 1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722563" cy="40386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8" name="Text Box 1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3-10  Let’s Practice</a:t>
            </a:r>
          </a:p>
        </p:txBody>
      </p:sp>
      <p:sp>
        <p:nvSpPr>
          <p:cNvPr id="78859" name="Text Box 16"/>
          <p:cNvSpPr txBox="1">
            <a:spLocks noChangeArrowheads="1"/>
          </p:cNvSpPr>
          <p:nvPr/>
        </p:nvSpPr>
        <p:spPr bwMode="auto">
          <a:xfrm>
            <a:off x="152400" y="1371600"/>
            <a:ext cx="160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800080"/>
                </a:solidFill>
              </a:rPr>
              <a:t>Question</a:t>
            </a:r>
          </a:p>
        </p:txBody>
      </p:sp>
      <p:sp>
        <p:nvSpPr>
          <p:cNvPr id="78860" name="Text Box 17"/>
          <p:cNvSpPr txBox="1">
            <a:spLocks noChangeArrowheads="1"/>
          </p:cNvSpPr>
          <p:nvPr/>
        </p:nvSpPr>
        <p:spPr bwMode="auto">
          <a:xfrm>
            <a:off x="152400" y="2986088"/>
            <a:ext cx="2320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0000CC"/>
                </a:solidFill>
              </a:rPr>
              <a:t>Short</a:t>
            </a:r>
            <a:r>
              <a:rPr lang="en-US" sz="2800">
                <a:solidFill>
                  <a:srgbClr val="0000CC"/>
                </a:solidFill>
              </a:rPr>
              <a:t> </a:t>
            </a:r>
            <a:r>
              <a:rPr lang="en-US" sz="2800" b="0">
                <a:solidFill>
                  <a:srgbClr val="0000CC"/>
                </a:solidFill>
              </a:rPr>
              <a:t>Answer</a:t>
            </a:r>
          </a:p>
        </p:txBody>
      </p:sp>
      <p:sp>
        <p:nvSpPr>
          <p:cNvPr id="78861" name="Text Box 18"/>
          <p:cNvSpPr txBox="1">
            <a:spLocks noChangeArrowheads="1"/>
          </p:cNvSpPr>
          <p:nvPr/>
        </p:nvSpPr>
        <p:spPr bwMode="auto">
          <a:xfrm>
            <a:off x="152400" y="4433888"/>
            <a:ext cx="226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/>
              <a:t>Long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7" grpId="0"/>
      <p:bldP spid="34304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2EA935-19F4-4E6D-84EC-73A1C6AC8258}" type="slidenum">
              <a:rPr lang="en-US" b="0" i="0" smtClean="0"/>
              <a:pPr eaLnBrk="1" hangingPunct="1"/>
              <a:t>75</a:t>
            </a:fld>
            <a:endParaRPr lang="en-US" b="0" i="0" smtClean="0"/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457200" y="4953000"/>
            <a:ext cx="3657600" cy="685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9876" name="Oval 2"/>
          <p:cNvSpPr>
            <a:spLocks noChangeArrowheads="1"/>
          </p:cNvSpPr>
          <p:nvPr/>
        </p:nvSpPr>
        <p:spPr bwMode="auto">
          <a:xfrm>
            <a:off x="381000" y="1828800"/>
            <a:ext cx="5867400" cy="914400"/>
          </a:xfrm>
          <a:prstGeom prst="ellipse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9877" name="Oval 3"/>
          <p:cNvSpPr>
            <a:spLocks noChangeArrowheads="1"/>
          </p:cNvSpPr>
          <p:nvPr/>
        </p:nvSpPr>
        <p:spPr bwMode="auto">
          <a:xfrm>
            <a:off x="609600" y="3486150"/>
            <a:ext cx="2514600" cy="781050"/>
          </a:xfrm>
          <a:prstGeom prst="ellipse">
            <a:avLst/>
          </a:prstGeom>
          <a:solidFill>
            <a:srgbClr val="333399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pt-BR" sz="3200" i="0"/>
          </a:p>
        </p:txBody>
      </p:sp>
      <p:sp>
        <p:nvSpPr>
          <p:cNvPr id="79878" name="Text Box 4"/>
          <p:cNvSpPr txBox="1">
            <a:spLocks noChangeArrowheads="1"/>
          </p:cNvSpPr>
          <p:nvPr/>
        </p:nvSpPr>
        <p:spPr bwMode="auto">
          <a:xfrm>
            <a:off x="457200" y="4983163"/>
            <a:ext cx="3521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>
                <a:latin typeface="Arial Unicode MS" pitchFamily="34" charset="-128"/>
              </a:rPr>
              <a:t>They have a baby.</a:t>
            </a:r>
          </a:p>
        </p:txBody>
      </p:sp>
      <p:sp>
        <p:nvSpPr>
          <p:cNvPr id="598021" name="Text Box 5"/>
          <p:cNvSpPr txBox="1">
            <a:spLocks noChangeArrowheads="1"/>
          </p:cNvSpPr>
          <p:nvPr/>
        </p:nvSpPr>
        <p:spPr bwMode="auto">
          <a:xfrm>
            <a:off x="1209675" y="1981200"/>
            <a:ext cx="4130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Do they have a baby?</a:t>
            </a:r>
          </a:p>
        </p:txBody>
      </p:sp>
      <p:sp>
        <p:nvSpPr>
          <p:cNvPr id="598022" name="Text Box 6"/>
          <p:cNvSpPr txBox="1">
            <a:spLocks noChangeArrowheads="1"/>
          </p:cNvSpPr>
          <p:nvPr/>
        </p:nvSpPr>
        <p:spPr bwMode="auto">
          <a:xfrm>
            <a:off x="609600" y="3589338"/>
            <a:ext cx="2552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Yes, they do.</a:t>
            </a: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3-10  Let’s Practice</a:t>
            </a:r>
          </a:p>
        </p:txBody>
      </p:sp>
      <p:sp>
        <p:nvSpPr>
          <p:cNvPr id="79882" name="Text Box 9"/>
          <p:cNvSpPr txBox="1">
            <a:spLocks noChangeArrowheads="1"/>
          </p:cNvSpPr>
          <p:nvPr/>
        </p:nvSpPr>
        <p:spPr bwMode="auto">
          <a:xfrm>
            <a:off x="152400" y="1371600"/>
            <a:ext cx="160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800080"/>
                </a:solidFill>
              </a:rPr>
              <a:t>Question</a:t>
            </a:r>
          </a:p>
        </p:txBody>
      </p:sp>
      <p:sp>
        <p:nvSpPr>
          <p:cNvPr id="79883" name="Text Box 10"/>
          <p:cNvSpPr txBox="1">
            <a:spLocks noChangeArrowheads="1"/>
          </p:cNvSpPr>
          <p:nvPr/>
        </p:nvSpPr>
        <p:spPr bwMode="auto">
          <a:xfrm>
            <a:off x="152400" y="2986088"/>
            <a:ext cx="2320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0000CC"/>
                </a:solidFill>
              </a:rPr>
              <a:t>Short</a:t>
            </a:r>
            <a:r>
              <a:rPr lang="en-US" sz="2800">
                <a:solidFill>
                  <a:srgbClr val="0000CC"/>
                </a:solidFill>
              </a:rPr>
              <a:t> </a:t>
            </a:r>
            <a:r>
              <a:rPr lang="en-US" sz="2800" b="0">
                <a:solidFill>
                  <a:srgbClr val="0000CC"/>
                </a:solidFill>
              </a:rPr>
              <a:t>Answer</a:t>
            </a:r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152400" y="4433888"/>
            <a:ext cx="226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/>
              <a:t>Long Answer</a:t>
            </a:r>
          </a:p>
        </p:txBody>
      </p:sp>
      <p:pic>
        <p:nvPicPr>
          <p:cNvPr id="79885" name="Picture 1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667000" cy="38100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1" grpId="0"/>
      <p:bldP spid="59802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ED2AF8-9E68-4866-A8F3-E1BBFB888FF4}" type="slidenum">
              <a:rPr lang="en-US" b="0" i="0" smtClean="0"/>
              <a:pPr eaLnBrk="1" hangingPunct="1"/>
              <a:t>76</a:t>
            </a:fld>
            <a:endParaRPr lang="en-US" b="0" i="0" smtClean="0"/>
          </a:p>
        </p:txBody>
      </p:sp>
      <p:sp>
        <p:nvSpPr>
          <p:cNvPr id="80899" name="Rectangle 15"/>
          <p:cNvSpPr>
            <a:spLocks noChangeArrowheads="1"/>
          </p:cNvSpPr>
          <p:nvPr/>
        </p:nvSpPr>
        <p:spPr bwMode="auto">
          <a:xfrm>
            <a:off x="457200" y="4953000"/>
            <a:ext cx="4648200" cy="685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0900" name="Oval 2"/>
          <p:cNvSpPr>
            <a:spLocks noChangeArrowheads="1"/>
          </p:cNvSpPr>
          <p:nvPr/>
        </p:nvSpPr>
        <p:spPr bwMode="auto">
          <a:xfrm>
            <a:off x="381000" y="1828800"/>
            <a:ext cx="6248400" cy="914400"/>
          </a:xfrm>
          <a:prstGeom prst="ellipse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0901" name="Oval 3"/>
          <p:cNvSpPr>
            <a:spLocks noChangeArrowheads="1"/>
          </p:cNvSpPr>
          <p:nvPr/>
        </p:nvSpPr>
        <p:spPr bwMode="auto">
          <a:xfrm>
            <a:off x="609600" y="3486150"/>
            <a:ext cx="2819400" cy="781050"/>
          </a:xfrm>
          <a:prstGeom prst="ellipse">
            <a:avLst/>
          </a:prstGeom>
          <a:solidFill>
            <a:srgbClr val="333399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pt-BR" sz="3200" i="0"/>
          </a:p>
        </p:txBody>
      </p:sp>
      <p:sp>
        <p:nvSpPr>
          <p:cNvPr id="80902" name="Text Box 4"/>
          <p:cNvSpPr txBox="1">
            <a:spLocks noChangeArrowheads="1"/>
          </p:cNvSpPr>
          <p:nvPr/>
        </p:nvSpPr>
        <p:spPr bwMode="auto">
          <a:xfrm>
            <a:off x="457200" y="5029200"/>
            <a:ext cx="4332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Gerardo teaches math.</a:t>
            </a:r>
          </a:p>
        </p:txBody>
      </p:sp>
      <p:sp>
        <p:nvSpPr>
          <p:cNvPr id="600069" name="Text Box 5"/>
          <p:cNvSpPr txBox="1">
            <a:spLocks noChangeArrowheads="1"/>
          </p:cNvSpPr>
          <p:nvPr/>
        </p:nvSpPr>
        <p:spPr bwMode="auto">
          <a:xfrm>
            <a:off x="704850" y="1981200"/>
            <a:ext cx="5076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Does Gerardo teach math?</a:t>
            </a:r>
          </a:p>
        </p:txBody>
      </p:sp>
      <p:sp>
        <p:nvSpPr>
          <p:cNvPr id="600070" name="Text Box 6"/>
          <p:cNvSpPr txBox="1">
            <a:spLocks noChangeArrowheads="1"/>
          </p:cNvSpPr>
          <p:nvPr/>
        </p:nvSpPr>
        <p:spPr bwMode="auto">
          <a:xfrm>
            <a:off x="763588" y="3544888"/>
            <a:ext cx="26654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Yes, he does.</a:t>
            </a:r>
          </a:p>
        </p:txBody>
      </p:sp>
      <p:sp>
        <p:nvSpPr>
          <p:cNvPr id="80905" name="Text Box 8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3-10  Let’s Practice</a:t>
            </a:r>
          </a:p>
        </p:txBody>
      </p:sp>
      <p:sp>
        <p:nvSpPr>
          <p:cNvPr id="80906" name="Text Box 9"/>
          <p:cNvSpPr txBox="1">
            <a:spLocks noChangeArrowheads="1"/>
          </p:cNvSpPr>
          <p:nvPr/>
        </p:nvSpPr>
        <p:spPr bwMode="auto">
          <a:xfrm>
            <a:off x="152400" y="1371600"/>
            <a:ext cx="160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800080"/>
                </a:solidFill>
              </a:rPr>
              <a:t>Question</a:t>
            </a:r>
          </a:p>
        </p:txBody>
      </p:sp>
      <p:sp>
        <p:nvSpPr>
          <p:cNvPr id="80907" name="Text Box 10"/>
          <p:cNvSpPr txBox="1">
            <a:spLocks noChangeArrowheads="1"/>
          </p:cNvSpPr>
          <p:nvPr/>
        </p:nvSpPr>
        <p:spPr bwMode="auto">
          <a:xfrm>
            <a:off x="152400" y="2986088"/>
            <a:ext cx="2320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0000CC"/>
                </a:solidFill>
              </a:rPr>
              <a:t>Short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 b="0">
                <a:solidFill>
                  <a:srgbClr val="0000CC"/>
                </a:solidFill>
              </a:rPr>
              <a:t>Answer</a:t>
            </a:r>
          </a:p>
        </p:txBody>
      </p:sp>
      <p:sp>
        <p:nvSpPr>
          <p:cNvPr id="80908" name="Text Box 11"/>
          <p:cNvSpPr txBox="1">
            <a:spLocks noChangeArrowheads="1"/>
          </p:cNvSpPr>
          <p:nvPr/>
        </p:nvSpPr>
        <p:spPr bwMode="auto">
          <a:xfrm>
            <a:off x="152400" y="4433888"/>
            <a:ext cx="226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/>
              <a:t>Long Answer</a:t>
            </a:r>
          </a:p>
        </p:txBody>
      </p:sp>
      <p:pic>
        <p:nvPicPr>
          <p:cNvPr id="80909" name="Picture 1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2738438" cy="35814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9" grpId="0"/>
      <p:bldP spid="60007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316EE1-D56B-4DAA-AF13-0D44D4801140}" type="slidenum">
              <a:rPr lang="en-US" b="0" i="0" smtClean="0"/>
              <a:pPr eaLnBrk="1" hangingPunct="1"/>
              <a:t>77</a:t>
            </a:fld>
            <a:endParaRPr lang="en-US" b="0" i="0" smtClean="0"/>
          </a:p>
        </p:txBody>
      </p:sp>
      <p:sp>
        <p:nvSpPr>
          <p:cNvPr id="81923" name="Rectangle 16"/>
          <p:cNvSpPr>
            <a:spLocks noChangeArrowheads="1"/>
          </p:cNvSpPr>
          <p:nvPr/>
        </p:nvSpPr>
        <p:spPr bwMode="auto">
          <a:xfrm>
            <a:off x="457200" y="4953000"/>
            <a:ext cx="3352800" cy="685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24" name="Oval 2"/>
          <p:cNvSpPr>
            <a:spLocks noChangeArrowheads="1"/>
          </p:cNvSpPr>
          <p:nvPr/>
        </p:nvSpPr>
        <p:spPr bwMode="auto">
          <a:xfrm>
            <a:off x="381000" y="1828800"/>
            <a:ext cx="3886200" cy="914400"/>
          </a:xfrm>
          <a:prstGeom prst="ellipse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81925" name="Oval 3"/>
          <p:cNvSpPr>
            <a:spLocks noChangeArrowheads="1"/>
          </p:cNvSpPr>
          <p:nvPr/>
        </p:nvSpPr>
        <p:spPr bwMode="auto">
          <a:xfrm>
            <a:off x="609600" y="3486150"/>
            <a:ext cx="3352800" cy="781050"/>
          </a:xfrm>
          <a:prstGeom prst="ellipse">
            <a:avLst/>
          </a:prstGeom>
          <a:solidFill>
            <a:srgbClr val="333399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pt-BR" sz="3200" i="0"/>
          </a:p>
        </p:txBody>
      </p:sp>
      <p:sp>
        <p:nvSpPr>
          <p:cNvPr id="81926" name="Text Box 4"/>
          <p:cNvSpPr txBox="1">
            <a:spLocks noChangeArrowheads="1"/>
          </p:cNvSpPr>
          <p:nvPr/>
        </p:nvSpPr>
        <p:spPr bwMode="auto">
          <a:xfrm>
            <a:off x="533400" y="5029200"/>
            <a:ext cx="3206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Cows don’t bark.</a:t>
            </a:r>
          </a:p>
        </p:txBody>
      </p:sp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704850" y="1981200"/>
            <a:ext cx="2868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Do cows bark?</a:t>
            </a:r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990600" y="3589338"/>
            <a:ext cx="2800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No, they don’t.</a:t>
            </a:r>
          </a:p>
        </p:txBody>
      </p:sp>
      <p:sp>
        <p:nvSpPr>
          <p:cNvPr id="81929" name="Text Box 8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3-10  Let’s Practice</a:t>
            </a:r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152400" y="1371600"/>
            <a:ext cx="160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800080"/>
                </a:solidFill>
              </a:rPr>
              <a:t>Question</a:t>
            </a:r>
          </a:p>
        </p:txBody>
      </p:sp>
      <p:sp>
        <p:nvSpPr>
          <p:cNvPr id="81931" name="Text Box 10"/>
          <p:cNvSpPr txBox="1">
            <a:spLocks noChangeArrowheads="1"/>
          </p:cNvSpPr>
          <p:nvPr/>
        </p:nvSpPr>
        <p:spPr bwMode="auto">
          <a:xfrm>
            <a:off x="152400" y="2986088"/>
            <a:ext cx="2320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0000CC"/>
                </a:solidFill>
              </a:rPr>
              <a:t>Short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 b="0">
                <a:solidFill>
                  <a:srgbClr val="0000CC"/>
                </a:solidFill>
              </a:rPr>
              <a:t>Answer</a:t>
            </a:r>
          </a:p>
        </p:txBody>
      </p:sp>
      <p:sp>
        <p:nvSpPr>
          <p:cNvPr id="81932" name="Text Box 11"/>
          <p:cNvSpPr txBox="1">
            <a:spLocks noChangeArrowheads="1"/>
          </p:cNvSpPr>
          <p:nvPr/>
        </p:nvSpPr>
        <p:spPr bwMode="auto">
          <a:xfrm>
            <a:off x="152400" y="4433888"/>
            <a:ext cx="226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/>
              <a:t>Long Answer</a:t>
            </a:r>
          </a:p>
        </p:txBody>
      </p:sp>
      <p:pic>
        <p:nvPicPr>
          <p:cNvPr id="81933" name="Picture 1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064000" cy="3240088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7" grpId="0"/>
      <p:bldP spid="60211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4C109F-A4FB-4DAE-B184-18B9B7CDC2D9}" type="slidenum">
              <a:rPr lang="en-US" b="0" i="0" smtClean="0"/>
              <a:pPr eaLnBrk="1" hangingPunct="1"/>
              <a:t>78</a:t>
            </a:fld>
            <a:endParaRPr lang="en-US" b="0" i="0" smtClean="0"/>
          </a:p>
        </p:txBody>
      </p:sp>
      <p:pic>
        <p:nvPicPr>
          <p:cNvPr id="82947" name="Picture 6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56000"/>
            <a:ext cx="4445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914400" y="2590800"/>
            <a:ext cx="7239000" cy="76200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0" i="0">
                <a:latin typeface="Comic Sans MS" pitchFamily="66" charset="0"/>
              </a:rPr>
              <a:t> Do they live in Baltimore?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8410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3-11 THE SIMPLE PRESENT: ASKING INFORMATION</a:t>
            </a:r>
          </a:p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        QUESTIONS WITH </a:t>
            </a:r>
            <a:r>
              <a:rPr lang="en-US" sz="2000" b="0">
                <a:solidFill>
                  <a:schemeClr val="bg1"/>
                </a:solidFill>
              </a:rPr>
              <a:t>WHERE</a:t>
            </a:r>
          </a:p>
          <a:p>
            <a:pPr eaLnBrk="1" hangingPunct="1"/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420873" name="Text Box 9"/>
          <p:cNvSpPr txBox="1">
            <a:spLocks noChangeArrowheads="1"/>
          </p:cNvSpPr>
          <p:nvPr/>
        </p:nvSpPr>
        <p:spPr bwMode="auto">
          <a:xfrm>
            <a:off x="5562600" y="4921250"/>
            <a:ext cx="5095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800080"/>
                </a:solidFill>
              </a:rPr>
              <a:t>*</a:t>
            </a:r>
          </a:p>
        </p:txBody>
      </p:sp>
      <p:sp>
        <p:nvSpPr>
          <p:cNvPr id="82951" name="Text Box 12"/>
          <p:cNvSpPr txBox="1">
            <a:spLocks noChangeArrowheads="1"/>
          </p:cNvSpPr>
          <p:nvPr/>
        </p:nvSpPr>
        <p:spPr bwMode="auto">
          <a:xfrm>
            <a:off x="1752600" y="1524000"/>
            <a:ext cx="5867400" cy="76200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0" i="0">
                <a:latin typeface="Comic Sans MS" pitchFamily="66" charset="0"/>
              </a:rPr>
              <a:t> Where do they live?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3" grpId="0"/>
      <p:bldP spid="420873" grpId="1"/>
      <p:bldP spid="420873" grpId="2"/>
      <p:bldP spid="420873" grpId="3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834F6A-1DB9-4A86-81B9-0DACD6D088B0}" type="slidenum">
              <a:rPr lang="en-US" b="0" i="0" smtClean="0"/>
              <a:pPr eaLnBrk="1" hangingPunct="1"/>
              <a:t>79</a:t>
            </a:fld>
            <a:endParaRPr lang="en-US" b="0" i="0" smtClean="0"/>
          </a:p>
        </p:txBody>
      </p:sp>
      <p:sp>
        <p:nvSpPr>
          <p:cNvPr id="444418" name="Oval 2"/>
          <p:cNvSpPr>
            <a:spLocks noChangeArrowheads="1"/>
          </p:cNvSpPr>
          <p:nvPr/>
        </p:nvSpPr>
        <p:spPr bwMode="auto">
          <a:xfrm>
            <a:off x="5638800" y="3124200"/>
            <a:ext cx="3124200" cy="1295400"/>
          </a:xfrm>
          <a:prstGeom prst="ellipse">
            <a:avLst/>
          </a:prstGeom>
          <a:solidFill>
            <a:srgbClr val="333399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444428" name="Rectangle 12"/>
          <p:cNvSpPr>
            <a:spLocks noChangeArrowheads="1"/>
          </p:cNvSpPr>
          <p:nvPr/>
        </p:nvSpPr>
        <p:spPr bwMode="auto">
          <a:xfrm>
            <a:off x="5954713" y="3275013"/>
            <a:ext cx="24987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Yes</a:t>
            </a:r>
            <a:r>
              <a:rPr lang="en-US" sz="2800" b="0"/>
              <a:t>,</a:t>
            </a:r>
            <a:r>
              <a:rPr lang="en-US" sz="2800"/>
              <a:t> </a:t>
            </a:r>
            <a:r>
              <a:rPr lang="en-US" sz="2800" b="0" i="0"/>
              <a:t>they</a:t>
            </a:r>
            <a:r>
              <a:rPr lang="en-US" sz="2800" b="0">
                <a:solidFill>
                  <a:schemeClr val="accent2"/>
                </a:solidFill>
              </a:rPr>
              <a:t> </a:t>
            </a:r>
            <a:r>
              <a:rPr lang="en-US" sz="2800" b="0" i="0">
                <a:solidFill>
                  <a:schemeClr val="accent2"/>
                </a:solidFill>
              </a:rPr>
              <a:t>do</a:t>
            </a:r>
            <a:r>
              <a:rPr lang="en-US" sz="2800" b="0"/>
              <a:t>.</a:t>
            </a:r>
          </a:p>
          <a:p>
            <a:r>
              <a:rPr lang="en-US" sz="2800"/>
              <a:t>No</a:t>
            </a:r>
            <a:r>
              <a:rPr lang="en-US" sz="2800" b="0"/>
              <a:t>, </a:t>
            </a:r>
            <a:r>
              <a:rPr lang="en-US" sz="2800" b="0" i="0"/>
              <a:t>they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 b="0" i="0">
                <a:solidFill>
                  <a:schemeClr val="accent2"/>
                </a:solidFill>
              </a:rPr>
              <a:t>don’t</a:t>
            </a:r>
            <a:r>
              <a:rPr lang="en-US" sz="2800" b="0"/>
              <a:t>.</a:t>
            </a:r>
          </a:p>
          <a:p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444420" name="Oval 4"/>
          <p:cNvSpPr>
            <a:spLocks noChangeArrowheads="1"/>
          </p:cNvSpPr>
          <p:nvPr/>
        </p:nvSpPr>
        <p:spPr bwMode="auto">
          <a:xfrm>
            <a:off x="5486400" y="5181600"/>
            <a:ext cx="3200400" cy="1143000"/>
          </a:xfrm>
          <a:prstGeom prst="ellipse">
            <a:avLst/>
          </a:prstGeom>
          <a:solidFill>
            <a:srgbClr val="333399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>
            <a:off x="228600" y="23622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83975" name="Rectangle 9"/>
          <p:cNvSpPr>
            <a:spLocks noChangeArrowheads="1"/>
          </p:cNvSpPr>
          <p:nvPr/>
        </p:nvSpPr>
        <p:spPr bwMode="auto">
          <a:xfrm>
            <a:off x="1676400" y="1447800"/>
            <a:ext cx="6896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 i="0"/>
              <a:t>QUESTION                   SHORT ANSWER</a:t>
            </a:r>
            <a:r>
              <a:rPr lang="en-US" sz="2400" b="0" i="0"/>
              <a:t> </a:t>
            </a:r>
          </a:p>
        </p:txBody>
      </p:sp>
      <p:sp>
        <p:nvSpPr>
          <p:cNvPr id="444426" name="Rectangle 10"/>
          <p:cNvSpPr>
            <a:spLocks noChangeArrowheads="1"/>
          </p:cNvSpPr>
          <p:nvPr/>
        </p:nvSpPr>
        <p:spPr bwMode="auto">
          <a:xfrm>
            <a:off x="381000" y="2697163"/>
            <a:ext cx="5483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/>
              <a:t>(a) </a:t>
            </a:r>
            <a:r>
              <a:rPr lang="en-US" sz="3200">
                <a:solidFill>
                  <a:schemeClr val="accent2"/>
                </a:solidFill>
              </a:rPr>
              <a:t>Do</a:t>
            </a:r>
            <a:r>
              <a:rPr lang="en-US" sz="3200">
                <a:solidFill>
                  <a:srgbClr val="009900"/>
                </a:solidFill>
              </a:rPr>
              <a:t> </a:t>
            </a:r>
            <a:r>
              <a:rPr lang="en-US" sz="3200" b="0" i="0"/>
              <a:t>they</a:t>
            </a:r>
            <a:r>
              <a:rPr lang="en-US" sz="3200" b="0"/>
              <a:t> </a:t>
            </a:r>
            <a:r>
              <a:rPr lang="en-US" sz="3200">
                <a:solidFill>
                  <a:srgbClr val="FF3300"/>
                </a:solidFill>
              </a:rPr>
              <a:t>live</a:t>
            </a:r>
            <a:r>
              <a:rPr lang="en-US" sz="3200" b="0"/>
              <a:t> </a:t>
            </a:r>
            <a:r>
              <a:rPr lang="en-US" sz="3200" b="0" i="0"/>
              <a:t>in Baltimore?</a:t>
            </a:r>
          </a:p>
        </p:txBody>
      </p:sp>
      <p:sp>
        <p:nvSpPr>
          <p:cNvPr id="83977" name="Oval 13"/>
          <p:cNvSpPr>
            <a:spLocks noChangeArrowheads="1"/>
          </p:cNvSpPr>
          <p:nvPr/>
        </p:nvSpPr>
        <p:spPr bwMode="auto">
          <a:xfrm>
            <a:off x="5334000" y="1371600"/>
            <a:ext cx="3200400" cy="695325"/>
          </a:xfrm>
          <a:prstGeom prst="ellipse">
            <a:avLst/>
          </a:prstGeom>
          <a:solidFill>
            <a:srgbClr val="333399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pt-BR" sz="2800" i="0"/>
          </a:p>
        </p:txBody>
      </p:sp>
      <p:sp>
        <p:nvSpPr>
          <p:cNvPr id="444435" name="Rectangle 19"/>
          <p:cNvSpPr>
            <a:spLocks noChangeArrowheads="1"/>
          </p:cNvSpPr>
          <p:nvPr/>
        </p:nvSpPr>
        <p:spPr bwMode="auto">
          <a:xfrm>
            <a:off x="381000" y="4471988"/>
            <a:ext cx="46339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 i="0"/>
              <a:t> </a:t>
            </a:r>
            <a:r>
              <a:rPr lang="en-US" sz="3200" b="0" i="0"/>
              <a:t>(b) </a:t>
            </a:r>
            <a:r>
              <a:rPr lang="en-US" sz="3200">
                <a:solidFill>
                  <a:srgbClr val="0000CC"/>
                </a:solidFill>
              </a:rPr>
              <a:t>Where</a:t>
            </a:r>
            <a:r>
              <a:rPr lang="en-US" sz="3200">
                <a:solidFill>
                  <a:schemeClr val="accent2"/>
                </a:solidFill>
              </a:rPr>
              <a:t> do </a:t>
            </a:r>
            <a:r>
              <a:rPr lang="en-US" sz="3200" b="0" i="0"/>
              <a:t>they</a:t>
            </a:r>
            <a:r>
              <a:rPr lang="en-US" sz="3200"/>
              <a:t> </a:t>
            </a:r>
            <a:r>
              <a:rPr lang="en-US" sz="3200">
                <a:solidFill>
                  <a:srgbClr val="FF3300"/>
                </a:solidFill>
              </a:rPr>
              <a:t>live</a:t>
            </a:r>
            <a:r>
              <a:rPr lang="en-US" sz="3200" b="0" i="0"/>
              <a:t>?</a:t>
            </a:r>
          </a:p>
        </p:txBody>
      </p:sp>
      <p:sp>
        <p:nvSpPr>
          <p:cNvPr id="444436" name="Rectangle 20"/>
          <p:cNvSpPr>
            <a:spLocks noChangeArrowheads="1"/>
          </p:cNvSpPr>
          <p:nvPr/>
        </p:nvSpPr>
        <p:spPr bwMode="auto">
          <a:xfrm>
            <a:off x="5867400" y="5437188"/>
            <a:ext cx="2643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In Baltimore</a:t>
            </a:r>
            <a:r>
              <a:rPr lang="en-US" sz="3200" b="0"/>
              <a:t>.</a:t>
            </a:r>
          </a:p>
        </p:txBody>
      </p:sp>
      <p:sp>
        <p:nvSpPr>
          <p:cNvPr id="83980" name="Rectangle 26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3981" name="Text Box 28"/>
          <p:cNvSpPr txBox="1">
            <a:spLocks noChangeArrowheads="1"/>
          </p:cNvSpPr>
          <p:nvPr/>
        </p:nvSpPr>
        <p:spPr bwMode="auto">
          <a:xfrm>
            <a:off x="1038225" y="304800"/>
            <a:ext cx="8410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3-11  THE SIMPLE PRESENT: ASKING INFORMATION</a:t>
            </a:r>
          </a:p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         QUESTIONS WITH </a:t>
            </a:r>
            <a:r>
              <a:rPr lang="en-US" sz="2000" b="0">
                <a:solidFill>
                  <a:schemeClr val="bg1"/>
                </a:solidFill>
              </a:rPr>
              <a:t>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8" grpId="0" animBg="1"/>
      <p:bldP spid="444428" grpId="0"/>
      <p:bldP spid="444420" grpId="0" animBg="1"/>
      <p:bldP spid="444426" grpId="0"/>
      <p:bldP spid="444435" grpId="0"/>
      <p:bldP spid="4444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3CACB7-46C2-44F1-AB52-A5727944B391}" type="slidenum">
              <a:rPr lang="en-US" b="0" i="0" smtClean="0"/>
              <a:pPr eaLnBrk="1" hangingPunct="1"/>
              <a:t>8</a:t>
            </a:fld>
            <a:endParaRPr lang="en-US" b="0" i="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41450" y="2743200"/>
            <a:ext cx="6116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>
                <a:solidFill>
                  <a:srgbClr val="800080"/>
                </a:solidFill>
              </a:rPr>
              <a:t>  </a:t>
            </a:r>
            <a:r>
              <a:rPr lang="en-US" sz="4000" b="0" i="0"/>
              <a:t>We ____ lunch at 12:00. 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390775" y="4267200"/>
            <a:ext cx="96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0" i="0">
                <a:solidFill>
                  <a:srgbClr val="FF0000"/>
                </a:solidFill>
              </a:rPr>
              <a:t>eat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715000" y="4267200"/>
            <a:ext cx="1241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0" i="0">
                <a:solidFill>
                  <a:srgbClr val="FF0000"/>
                </a:solidFill>
              </a:rPr>
              <a:t>eats</a:t>
            </a:r>
          </a:p>
        </p:txBody>
      </p:sp>
      <p:sp>
        <p:nvSpPr>
          <p:cNvPr id="277511" name="AutoShape 7"/>
          <p:cNvSpPr>
            <a:spLocks noChangeArrowheads="1"/>
          </p:cNvSpPr>
          <p:nvPr/>
        </p:nvSpPr>
        <p:spPr bwMode="auto">
          <a:xfrm>
            <a:off x="4419600" y="40386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rgbClr val="FF0000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2779713" y="2741613"/>
            <a:ext cx="890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0" i="0"/>
              <a:t>eat</a:t>
            </a:r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  Let’s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1" grpId="0" animBg="1"/>
      <p:bldP spid="2775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178A7F-AC0C-49DA-81E0-C494E6C7FE38}" type="slidenum">
              <a:rPr lang="en-US" b="0" i="0" smtClean="0"/>
              <a:pPr eaLnBrk="1" hangingPunct="1"/>
              <a:t>80</a:t>
            </a:fld>
            <a:endParaRPr lang="en-US" b="0" i="0" smtClean="0"/>
          </a:p>
        </p:txBody>
      </p:sp>
      <p:sp>
        <p:nvSpPr>
          <p:cNvPr id="450563" name="Oval 3"/>
          <p:cNvSpPr>
            <a:spLocks noChangeArrowheads="1"/>
          </p:cNvSpPr>
          <p:nvPr/>
        </p:nvSpPr>
        <p:spPr bwMode="auto">
          <a:xfrm>
            <a:off x="5334000" y="3276600"/>
            <a:ext cx="3429000" cy="1295400"/>
          </a:xfrm>
          <a:prstGeom prst="ellipse">
            <a:avLst/>
          </a:prstGeom>
          <a:solidFill>
            <a:srgbClr val="333399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5638800" y="3352800"/>
            <a:ext cx="2921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Yes, </a:t>
            </a:r>
            <a:r>
              <a:rPr lang="en-US" sz="3200" b="0" i="0"/>
              <a:t>he</a:t>
            </a:r>
            <a:r>
              <a:rPr lang="en-US" sz="3200" b="0">
                <a:solidFill>
                  <a:schemeClr val="accent2"/>
                </a:solidFill>
              </a:rPr>
              <a:t> </a:t>
            </a:r>
            <a:r>
              <a:rPr lang="en-US" sz="3200" b="0" i="0">
                <a:solidFill>
                  <a:schemeClr val="accent2"/>
                </a:solidFill>
              </a:rPr>
              <a:t>does</a:t>
            </a:r>
            <a:r>
              <a:rPr lang="en-US" sz="3200" b="0">
                <a:solidFill>
                  <a:schemeClr val="accent2"/>
                </a:solidFill>
              </a:rPr>
              <a:t>.</a:t>
            </a:r>
          </a:p>
          <a:p>
            <a:r>
              <a:rPr lang="en-US" sz="3200"/>
              <a:t>No,</a:t>
            </a:r>
            <a:r>
              <a:rPr lang="en-US" sz="3200" b="0"/>
              <a:t> </a:t>
            </a:r>
            <a:r>
              <a:rPr lang="en-US" sz="3200" b="0" i="0"/>
              <a:t>he</a:t>
            </a:r>
            <a:r>
              <a:rPr lang="en-US" sz="3200">
                <a:solidFill>
                  <a:schemeClr val="accent2"/>
                </a:solidFill>
              </a:rPr>
              <a:t> </a:t>
            </a:r>
            <a:r>
              <a:rPr lang="en-US" sz="3200" b="0" i="0">
                <a:solidFill>
                  <a:schemeClr val="accent2"/>
                </a:solidFill>
              </a:rPr>
              <a:t>doesn’t</a:t>
            </a:r>
            <a:r>
              <a:rPr lang="en-US" sz="2800" b="0">
                <a:solidFill>
                  <a:schemeClr val="accent2"/>
                </a:solidFill>
              </a:rPr>
              <a:t>.</a:t>
            </a:r>
          </a:p>
          <a:p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450565" name="Oval 5"/>
          <p:cNvSpPr>
            <a:spLocks noChangeArrowheads="1"/>
          </p:cNvSpPr>
          <p:nvPr/>
        </p:nvSpPr>
        <p:spPr bwMode="auto">
          <a:xfrm>
            <a:off x="5486400" y="5181600"/>
            <a:ext cx="3200400" cy="1143000"/>
          </a:xfrm>
          <a:prstGeom prst="ellipse">
            <a:avLst/>
          </a:prstGeom>
          <a:solidFill>
            <a:srgbClr val="333399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>
            <a:off x="228600" y="23622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84999" name="Rectangle 9"/>
          <p:cNvSpPr>
            <a:spLocks noChangeArrowheads="1"/>
          </p:cNvSpPr>
          <p:nvPr/>
        </p:nvSpPr>
        <p:spPr bwMode="auto">
          <a:xfrm>
            <a:off x="1676400" y="1447800"/>
            <a:ext cx="6896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 i="0"/>
              <a:t>QUESTION                   SHORT ANSWER</a:t>
            </a:r>
            <a:r>
              <a:rPr lang="en-US" sz="2400" b="0" i="0"/>
              <a:t> </a:t>
            </a:r>
          </a:p>
        </p:txBody>
      </p:sp>
      <p:sp>
        <p:nvSpPr>
          <p:cNvPr id="450570" name="Rectangle 10"/>
          <p:cNvSpPr>
            <a:spLocks noChangeArrowheads="1"/>
          </p:cNvSpPr>
          <p:nvPr/>
        </p:nvSpPr>
        <p:spPr bwMode="auto">
          <a:xfrm>
            <a:off x="381000" y="2697163"/>
            <a:ext cx="5800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/>
              <a:t>(c) </a:t>
            </a:r>
            <a:r>
              <a:rPr lang="en-US" sz="3200">
                <a:solidFill>
                  <a:schemeClr val="accent2"/>
                </a:solidFill>
              </a:rPr>
              <a:t>Does </a:t>
            </a:r>
            <a:r>
              <a:rPr lang="en-US" sz="3200" b="0" i="0"/>
              <a:t>Alexi</a:t>
            </a:r>
            <a:r>
              <a:rPr lang="en-US" sz="3200"/>
              <a:t> </a:t>
            </a:r>
            <a:r>
              <a:rPr lang="en-US" sz="3200">
                <a:solidFill>
                  <a:srgbClr val="FF3300"/>
                </a:solidFill>
              </a:rPr>
              <a:t>live</a:t>
            </a:r>
            <a:r>
              <a:rPr lang="en-US" sz="3200" b="0"/>
              <a:t> </a:t>
            </a:r>
            <a:r>
              <a:rPr lang="en-US" sz="3200" b="0" i="0"/>
              <a:t>in Moscow?</a:t>
            </a:r>
          </a:p>
          <a:p>
            <a:endParaRPr lang="en-US" sz="3200" b="0" i="0"/>
          </a:p>
        </p:txBody>
      </p:sp>
      <p:sp>
        <p:nvSpPr>
          <p:cNvPr id="85001" name="Oval 12"/>
          <p:cNvSpPr>
            <a:spLocks noChangeArrowheads="1"/>
          </p:cNvSpPr>
          <p:nvPr/>
        </p:nvSpPr>
        <p:spPr bwMode="auto">
          <a:xfrm>
            <a:off x="5257800" y="1371600"/>
            <a:ext cx="3352800" cy="695325"/>
          </a:xfrm>
          <a:prstGeom prst="ellipse">
            <a:avLst/>
          </a:prstGeom>
          <a:solidFill>
            <a:srgbClr val="333399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pt-BR" sz="2800" i="0"/>
          </a:p>
        </p:txBody>
      </p:sp>
      <p:sp>
        <p:nvSpPr>
          <p:cNvPr id="450574" name="Rectangle 14"/>
          <p:cNvSpPr>
            <a:spLocks noChangeArrowheads="1"/>
          </p:cNvSpPr>
          <p:nvPr/>
        </p:nvSpPr>
        <p:spPr bwMode="auto">
          <a:xfrm>
            <a:off x="381000" y="4471988"/>
            <a:ext cx="4768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 i="0"/>
              <a:t> </a:t>
            </a:r>
            <a:r>
              <a:rPr lang="en-US" sz="3200" b="0" i="0"/>
              <a:t>(d) </a:t>
            </a:r>
            <a:r>
              <a:rPr lang="en-US" sz="3200">
                <a:solidFill>
                  <a:srgbClr val="0000CC"/>
                </a:solidFill>
              </a:rPr>
              <a:t>Where</a:t>
            </a:r>
            <a:r>
              <a:rPr lang="en-US" sz="3200">
                <a:solidFill>
                  <a:schemeClr val="accent2"/>
                </a:solidFill>
              </a:rPr>
              <a:t> does </a:t>
            </a:r>
            <a:r>
              <a:rPr lang="en-US" sz="3200" b="0" i="0"/>
              <a:t>he</a:t>
            </a:r>
            <a:r>
              <a:rPr lang="en-US" sz="3200"/>
              <a:t> </a:t>
            </a:r>
            <a:r>
              <a:rPr lang="en-US" sz="3200">
                <a:solidFill>
                  <a:srgbClr val="FF3300"/>
                </a:solidFill>
              </a:rPr>
              <a:t>live</a:t>
            </a:r>
            <a:r>
              <a:rPr lang="en-US" sz="3200" b="0"/>
              <a:t>?</a:t>
            </a:r>
          </a:p>
        </p:txBody>
      </p:sp>
      <p:sp>
        <p:nvSpPr>
          <p:cNvPr id="450575" name="Rectangle 15"/>
          <p:cNvSpPr>
            <a:spLocks noChangeArrowheads="1"/>
          </p:cNvSpPr>
          <p:nvPr/>
        </p:nvSpPr>
        <p:spPr bwMode="auto">
          <a:xfrm>
            <a:off x="5638800" y="5437188"/>
            <a:ext cx="2933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In Cape Town.</a:t>
            </a:r>
          </a:p>
        </p:txBody>
      </p:sp>
      <p:sp>
        <p:nvSpPr>
          <p:cNvPr id="85004" name="Rectangle 21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5005" name="Text Box 23"/>
          <p:cNvSpPr txBox="1">
            <a:spLocks noChangeArrowheads="1"/>
          </p:cNvSpPr>
          <p:nvPr/>
        </p:nvSpPr>
        <p:spPr bwMode="auto">
          <a:xfrm>
            <a:off x="1038225" y="304800"/>
            <a:ext cx="8410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3-11  THE SIMPLE PRESENT: ASKING INFORMATION</a:t>
            </a:r>
          </a:p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         QUESTIONS WITH </a:t>
            </a:r>
            <a:r>
              <a:rPr lang="en-US" sz="2000" b="0">
                <a:solidFill>
                  <a:schemeClr val="bg1"/>
                </a:solidFill>
              </a:rPr>
              <a:t>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animBg="1"/>
      <p:bldP spid="450562" grpId="0"/>
      <p:bldP spid="450565" grpId="0" animBg="1"/>
      <p:bldP spid="450570" grpId="0"/>
      <p:bldP spid="450574" grpId="0"/>
      <p:bldP spid="45057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A51E9D-77F5-4D05-AFB2-87C5F370D91E}" type="slidenum">
              <a:rPr lang="en-US" b="0" i="0" smtClean="0"/>
              <a:pPr eaLnBrk="1" hangingPunct="1"/>
              <a:t>81</a:t>
            </a:fld>
            <a:endParaRPr lang="en-US" b="0" i="0" smtClean="0"/>
          </a:p>
        </p:txBody>
      </p:sp>
      <p:sp>
        <p:nvSpPr>
          <p:cNvPr id="86019" name="Line 2"/>
          <p:cNvSpPr>
            <a:spLocks noChangeShapeType="1"/>
          </p:cNvSpPr>
          <p:nvPr/>
        </p:nvSpPr>
        <p:spPr bwMode="auto">
          <a:xfrm>
            <a:off x="241300" y="2286000"/>
            <a:ext cx="8674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381000" y="2514600"/>
            <a:ext cx="530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/>
              <a:t>(a)                      in Baltimore</a:t>
            </a:r>
            <a:endParaRPr lang="en-US" sz="3200" i="0"/>
          </a:p>
        </p:txBody>
      </p:sp>
      <p:sp>
        <p:nvSpPr>
          <p:cNvPr id="86021" name="Rectangle 4"/>
          <p:cNvSpPr>
            <a:spLocks noChangeArrowheads="1"/>
          </p:cNvSpPr>
          <p:nvPr/>
        </p:nvSpPr>
        <p:spPr bwMode="auto">
          <a:xfrm>
            <a:off x="304800" y="3124200"/>
            <a:ext cx="2132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 i="0"/>
              <a:t> </a:t>
            </a:r>
            <a:r>
              <a:rPr lang="en-US" sz="3200" b="0" i="0"/>
              <a:t>(b) </a:t>
            </a:r>
            <a:r>
              <a:rPr lang="en-US" sz="3200">
                <a:solidFill>
                  <a:srgbClr val="0000CC"/>
                </a:solidFill>
              </a:rPr>
              <a:t>Where</a:t>
            </a:r>
            <a:endParaRPr lang="en-US" sz="3200" b="0" i="0">
              <a:solidFill>
                <a:srgbClr val="0000CC"/>
              </a:solidFill>
            </a:endParaRPr>
          </a:p>
        </p:txBody>
      </p:sp>
      <p:sp>
        <p:nvSpPr>
          <p:cNvPr id="86022" name="Rectangle 5"/>
          <p:cNvSpPr>
            <a:spLocks noChangeArrowheads="1"/>
          </p:cNvSpPr>
          <p:nvPr/>
        </p:nvSpPr>
        <p:spPr bwMode="auto">
          <a:xfrm>
            <a:off x="431800" y="3733800"/>
            <a:ext cx="56181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/>
              <a:t>(c)                           in Moscow</a:t>
            </a:r>
            <a:endParaRPr lang="en-US" sz="3200" i="0"/>
          </a:p>
          <a:p>
            <a:endParaRPr lang="en-US" sz="3200" b="0" i="0"/>
          </a:p>
        </p:txBody>
      </p:sp>
      <p:sp>
        <p:nvSpPr>
          <p:cNvPr id="86023" name="Rectangle 6"/>
          <p:cNvSpPr>
            <a:spLocks noChangeArrowheads="1"/>
          </p:cNvSpPr>
          <p:nvPr/>
        </p:nvSpPr>
        <p:spPr bwMode="auto">
          <a:xfrm>
            <a:off x="368300" y="4343400"/>
            <a:ext cx="4611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 i="0"/>
              <a:t> </a:t>
            </a:r>
            <a:r>
              <a:rPr lang="en-US" sz="3200" b="0" i="0"/>
              <a:t>(d) </a:t>
            </a:r>
            <a:r>
              <a:rPr lang="en-US" sz="3200">
                <a:solidFill>
                  <a:srgbClr val="0000CC"/>
                </a:solidFill>
              </a:rPr>
              <a:t>Where</a:t>
            </a:r>
            <a:r>
              <a:rPr lang="en-US" sz="3200">
                <a:solidFill>
                  <a:srgbClr val="663300"/>
                </a:solidFill>
              </a:rPr>
              <a:t>                      </a:t>
            </a:r>
            <a:endParaRPr lang="en-US" sz="3200" b="0" i="0"/>
          </a:p>
        </p:txBody>
      </p:sp>
      <p:sp>
        <p:nvSpPr>
          <p:cNvPr id="633863" name="Rectangle 7"/>
          <p:cNvSpPr>
            <a:spLocks noChangeArrowheads="1"/>
          </p:cNvSpPr>
          <p:nvPr/>
        </p:nvSpPr>
        <p:spPr bwMode="auto">
          <a:xfrm>
            <a:off x="1017588" y="2514600"/>
            <a:ext cx="725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Do</a:t>
            </a:r>
          </a:p>
        </p:txBody>
      </p:sp>
      <p:sp>
        <p:nvSpPr>
          <p:cNvPr id="633864" name="Rectangle 8"/>
          <p:cNvSpPr>
            <a:spLocks noChangeArrowheads="1"/>
          </p:cNvSpPr>
          <p:nvPr/>
        </p:nvSpPr>
        <p:spPr bwMode="auto">
          <a:xfrm>
            <a:off x="2398713" y="3124200"/>
            <a:ext cx="679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do</a:t>
            </a:r>
          </a:p>
        </p:txBody>
      </p:sp>
      <p:sp>
        <p:nvSpPr>
          <p:cNvPr id="633865" name="Rectangle 9"/>
          <p:cNvSpPr>
            <a:spLocks noChangeArrowheads="1"/>
          </p:cNvSpPr>
          <p:nvPr/>
        </p:nvSpPr>
        <p:spPr bwMode="auto">
          <a:xfrm>
            <a:off x="2438400" y="43434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does</a:t>
            </a:r>
          </a:p>
        </p:txBody>
      </p:sp>
      <p:sp>
        <p:nvSpPr>
          <p:cNvPr id="633866" name="Rectangle 10"/>
          <p:cNvSpPr>
            <a:spLocks noChangeArrowheads="1"/>
          </p:cNvSpPr>
          <p:nvPr/>
        </p:nvSpPr>
        <p:spPr bwMode="auto">
          <a:xfrm>
            <a:off x="1033463" y="3733800"/>
            <a:ext cx="1176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Does</a:t>
            </a:r>
          </a:p>
        </p:txBody>
      </p:sp>
      <p:sp>
        <p:nvSpPr>
          <p:cNvPr id="633867" name="Rectangle 11"/>
          <p:cNvSpPr>
            <a:spLocks noChangeArrowheads="1"/>
          </p:cNvSpPr>
          <p:nvPr/>
        </p:nvSpPr>
        <p:spPr bwMode="auto">
          <a:xfrm>
            <a:off x="2514600" y="1573213"/>
            <a:ext cx="1822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accent2"/>
                </a:solidFill>
              </a:rPr>
              <a:t>DO</a:t>
            </a:r>
            <a:r>
              <a:rPr lang="en-US" sz="2800" b="0"/>
              <a:t>/</a:t>
            </a:r>
            <a:r>
              <a:rPr lang="en-US" sz="2800" b="0">
                <a:solidFill>
                  <a:schemeClr val="accent2"/>
                </a:solidFill>
              </a:rPr>
              <a:t>DOES</a:t>
            </a:r>
          </a:p>
        </p:txBody>
      </p:sp>
      <p:sp>
        <p:nvSpPr>
          <p:cNvPr id="633868" name="Rectangle 12"/>
          <p:cNvSpPr>
            <a:spLocks noChangeArrowheads="1"/>
          </p:cNvSpPr>
          <p:nvPr/>
        </p:nvSpPr>
        <p:spPr bwMode="auto">
          <a:xfrm>
            <a:off x="4648200" y="1573213"/>
            <a:ext cx="180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 i="0"/>
              <a:t>SUBJECT</a:t>
            </a:r>
          </a:p>
        </p:txBody>
      </p:sp>
      <p:sp>
        <p:nvSpPr>
          <p:cNvPr id="633869" name="Rectangle 13"/>
          <p:cNvSpPr>
            <a:spLocks noChangeArrowheads="1"/>
          </p:cNvSpPr>
          <p:nvPr/>
        </p:nvSpPr>
        <p:spPr bwMode="auto">
          <a:xfrm>
            <a:off x="1636713" y="2514600"/>
            <a:ext cx="950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/>
              <a:t>they</a:t>
            </a:r>
          </a:p>
        </p:txBody>
      </p:sp>
      <p:sp>
        <p:nvSpPr>
          <p:cNvPr id="633870" name="Rectangle 14"/>
          <p:cNvSpPr>
            <a:spLocks noChangeArrowheads="1"/>
          </p:cNvSpPr>
          <p:nvPr/>
        </p:nvSpPr>
        <p:spPr bwMode="auto">
          <a:xfrm>
            <a:off x="3021013" y="3124200"/>
            <a:ext cx="950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/>
              <a:t>they</a:t>
            </a:r>
          </a:p>
        </p:txBody>
      </p:sp>
      <p:sp>
        <p:nvSpPr>
          <p:cNvPr id="633871" name="Rectangle 15"/>
          <p:cNvSpPr>
            <a:spLocks noChangeArrowheads="1"/>
          </p:cNvSpPr>
          <p:nvPr/>
        </p:nvSpPr>
        <p:spPr bwMode="auto">
          <a:xfrm>
            <a:off x="2122488" y="3733800"/>
            <a:ext cx="1065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/>
              <a:t>Alexi</a:t>
            </a:r>
          </a:p>
        </p:txBody>
      </p:sp>
      <p:sp>
        <p:nvSpPr>
          <p:cNvPr id="633872" name="Rectangle 16"/>
          <p:cNvSpPr>
            <a:spLocks noChangeArrowheads="1"/>
          </p:cNvSpPr>
          <p:nvPr/>
        </p:nvSpPr>
        <p:spPr bwMode="auto">
          <a:xfrm>
            <a:off x="3457575" y="4343400"/>
            <a:ext cx="63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/>
              <a:t>he</a:t>
            </a:r>
          </a:p>
        </p:txBody>
      </p:sp>
      <p:sp>
        <p:nvSpPr>
          <p:cNvPr id="633873" name="Rectangle 17"/>
          <p:cNvSpPr>
            <a:spLocks noChangeArrowheads="1"/>
          </p:cNvSpPr>
          <p:nvPr/>
        </p:nvSpPr>
        <p:spPr bwMode="auto">
          <a:xfrm>
            <a:off x="6662738" y="1589088"/>
            <a:ext cx="2179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rgbClr val="FF3300"/>
                </a:solidFill>
              </a:rPr>
              <a:t>MAIN VERB</a:t>
            </a:r>
          </a:p>
        </p:txBody>
      </p:sp>
      <p:sp>
        <p:nvSpPr>
          <p:cNvPr id="633874" name="Rectangle 18"/>
          <p:cNvSpPr>
            <a:spLocks noChangeArrowheads="1"/>
          </p:cNvSpPr>
          <p:nvPr/>
        </p:nvSpPr>
        <p:spPr bwMode="auto">
          <a:xfrm>
            <a:off x="4267200" y="1524000"/>
            <a:ext cx="422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/>
              <a:t>+</a:t>
            </a:r>
          </a:p>
        </p:txBody>
      </p:sp>
      <p:sp>
        <p:nvSpPr>
          <p:cNvPr id="633875" name="Rectangle 19"/>
          <p:cNvSpPr>
            <a:spLocks noChangeArrowheads="1"/>
          </p:cNvSpPr>
          <p:nvPr/>
        </p:nvSpPr>
        <p:spPr bwMode="auto">
          <a:xfrm>
            <a:off x="6324600" y="1524000"/>
            <a:ext cx="422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/>
              <a:t>+</a:t>
            </a:r>
          </a:p>
        </p:txBody>
      </p:sp>
      <p:sp>
        <p:nvSpPr>
          <p:cNvPr id="633876" name="Rectangle 20"/>
          <p:cNvSpPr>
            <a:spLocks noChangeArrowheads="1"/>
          </p:cNvSpPr>
          <p:nvPr/>
        </p:nvSpPr>
        <p:spPr bwMode="auto">
          <a:xfrm>
            <a:off x="2590800" y="2514600"/>
            <a:ext cx="860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3300"/>
                </a:solidFill>
              </a:rPr>
              <a:t>live</a:t>
            </a:r>
          </a:p>
        </p:txBody>
      </p:sp>
      <p:sp>
        <p:nvSpPr>
          <p:cNvPr id="633877" name="Rectangle 21"/>
          <p:cNvSpPr>
            <a:spLocks noChangeArrowheads="1"/>
          </p:cNvSpPr>
          <p:nvPr/>
        </p:nvSpPr>
        <p:spPr bwMode="auto">
          <a:xfrm>
            <a:off x="3940175" y="3138488"/>
            <a:ext cx="860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3300"/>
                </a:solidFill>
              </a:rPr>
              <a:t>live</a:t>
            </a:r>
          </a:p>
        </p:txBody>
      </p:sp>
      <p:sp>
        <p:nvSpPr>
          <p:cNvPr id="633878" name="Rectangle 22"/>
          <p:cNvSpPr>
            <a:spLocks noChangeArrowheads="1"/>
          </p:cNvSpPr>
          <p:nvPr/>
        </p:nvSpPr>
        <p:spPr bwMode="auto">
          <a:xfrm>
            <a:off x="3178175" y="3733800"/>
            <a:ext cx="860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3300"/>
                </a:solidFill>
              </a:rPr>
              <a:t>live</a:t>
            </a:r>
          </a:p>
        </p:txBody>
      </p:sp>
      <p:sp>
        <p:nvSpPr>
          <p:cNvPr id="633879" name="Rectangle 23"/>
          <p:cNvSpPr>
            <a:spLocks noChangeArrowheads="1"/>
          </p:cNvSpPr>
          <p:nvPr/>
        </p:nvSpPr>
        <p:spPr bwMode="auto">
          <a:xfrm>
            <a:off x="4016375" y="4343400"/>
            <a:ext cx="860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3300"/>
                </a:solidFill>
              </a:rPr>
              <a:t>live</a:t>
            </a:r>
          </a:p>
        </p:txBody>
      </p:sp>
      <p:sp>
        <p:nvSpPr>
          <p:cNvPr id="633880" name="Text Box 24"/>
          <p:cNvSpPr txBox="1">
            <a:spLocks noChangeArrowheads="1"/>
          </p:cNvSpPr>
          <p:nvPr/>
        </p:nvSpPr>
        <p:spPr bwMode="auto">
          <a:xfrm>
            <a:off x="5562600" y="25146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/>
              <a:t>?</a:t>
            </a:r>
          </a:p>
        </p:txBody>
      </p:sp>
      <p:sp>
        <p:nvSpPr>
          <p:cNvPr id="633881" name="Text Box 25"/>
          <p:cNvSpPr txBox="1">
            <a:spLocks noChangeArrowheads="1"/>
          </p:cNvSpPr>
          <p:nvPr/>
        </p:nvSpPr>
        <p:spPr bwMode="auto">
          <a:xfrm>
            <a:off x="4724400" y="31242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/>
              <a:t>?</a:t>
            </a:r>
          </a:p>
        </p:txBody>
      </p:sp>
      <p:sp>
        <p:nvSpPr>
          <p:cNvPr id="633882" name="Text Box 26"/>
          <p:cNvSpPr txBox="1">
            <a:spLocks noChangeArrowheads="1"/>
          </p:cNvSpPr>
          <p:nvPr/>
        </p:nvSpPr>
        <p:spPr bwMode="auto">
          <a:xfrm>
            <a:off x="5892800" y="37338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/>
              <a:t>?</a:t>
            </a:r>
          </a:p>
        </p:txBody>
      </p:sp>
      <p:sp>
        <p:nvSpPr>
          <p:cNvPr id="633883" name="Text Box 27"/>
          <p:cNvSpPr txBox="1">
            <a:spLocks noChangeArrowheads="1"/>
          </p:cNvSpPr>
          <p:nvPr/>
        </p:nvSpPr>
        <p:spPr bwMode="auto">
          <a:xfrm>
            <a:off x="4749800" y="43434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/>
              <a:t>?</a:t>
            </a:r>
          </a:p>
        </p:txBody>
      </p:sp>
      <p:sp>
        <p:nvSpPr>
          <p:cNvPr id="86045" name="Rectangle 28"/>
          <p:cNvSpPr>
            <a:spLocks noChangeArrowheads="1"/>
          </p:cNvSpPr>
          <p:nvPr/>
        </p:nvSpPr>
        <p:spPr bwMode="auto">
          <a:xfrm>
            <a:off x="533400" y="1573213"/>
            <a:ext cx="1744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663300"/>
                </a:solidFill>
              </a:rPr>
              <a:t>(</a:t>
            </a:r>
            <a:r>
              <a:rPr lang="en-US" sz="2800" b="0">
                <a:solidFill>
                  <a:srgbClr val="0000CC"/>
                </a:solidFill>
              </a:rPr>
              <a:t>WHERE</a:t>
            </a:r>
            <a:r>
              <a:rPr lang="en-US" sz="2800" b="0">
                <a:solidFill>
                  <a:srgbClr val="663300"/>
                </a:solidFill>
              </a:rPr>
              <a:t>)</a:t>
            </a:r>
          </a:p>
        </p:txBody>
      </p:sp>
      <p:sp>
        <p:nvSpPr>
          <p:cNvPr id="633885" name="Rectangle 29"/>
          <p:cNvSpPr>
            <a:spLocks noChangeArrowheads="1"/>
          </p:cNvSpPr>
          <p:nvPr/>
        </p:nvSpPr>
        <p:spPr bwMode="auto">
          <a:xfrm>
            <a:off x="2133600" y="1524000"/>
            <a:ext cx="422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i="0"/>
              <a:t>+</a:t>
            </a:r>
          </a:p>
        </p:txBody>
      </p:sp>
      <p:sp>
        <p:nvSpPr>
          <p:cNvPr id="86047" name="Text Box 30"/>
          <p:cNvSpPr txBox="1">
            <a:spLocks noChangeArrowheads="1"/>
          </p:cNvSpPr>
          <p:nvPr/>
        </p:nvSpPr>
        <p:spPr bwMode="auto">
          <a:xfrm>
            <a:off x="1038225" y="304800"/>
            <a:ext cx="714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3-11 THE SIMPLE PRESENT: ASKING INFORMATION                      </a:t>
            </a:r>
          </a:p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        QUESTIONS WITH </a:t>
            </a:r>
            <a:r>
              <a:rPr lang="en-US" sz="2000" b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86048" name="Rectangle 31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3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3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3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3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3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3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63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3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3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3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3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63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3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3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33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3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63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3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3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3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3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63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3" grpId="0"/>
      <p:bldP spid="633864" grpId="0"/>
      <p:bldP spid="633865" grpId="0"/>
      <p:bldP spid="633866" grpId="0"/>
      <p:bldP spid="633867" grpId="0"/>
      <p:bldP spid="633868" grpId="0"/>
      <p:bldP spid="633869" grpId="0"/>
      <p:bldP spid="633870" grpId="0"/>
      <p:bldP spid="633871" grpId="0"/>
      <p:bldP spid="633872" grpId="0"/>
      <p:bldP spid="633873" grpId="0"/>
      <p:bldP spid="633874" grpId="0"/>
      <p:bldP spid="633875" grpId="0"/>
      <p:bldP spid="633880" grpId="0"/>
      <p:bldP spid="633881" grpId="0"/>
      <p:bldP spid="633882" grpId="0"/>
      <p:bldP spid="633883" grpId="0"/>
      <p:bldP spid="63388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B02913-54DE-4A4D-A4A0-02AC2594DD2E}" type="slidenum">
              <a:rPr lang="en-US" b="0" i="0" smtClean="0"/>
              <a:pPr eaLnBrk="1" hangingPunct="1"/>
              <a:t>82</a:t>
            </a:fld>
            <a:endParaRPr lang="en-US" b="0" i="0" smtClean="0"/>
          </a:p>
        </p:txBody>
      </p:sp>
      <p:sp>
        <p:nvSpPr>
          <p:cNvPr id="87043" name="Rectangle 16"/>
          <p:cNvSpPr>
            <a:spLocks noChangeArrowheads="1"/>
          </p:cNvSpPr>
          <p:nvPr/>
        </p:nvSpPr>
        <p:spPr bwMode="auto">
          <a:xfrm>
            <a:off x="228600" y="1447800"/>
            <a:ext cx="89154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i="0">
                <a:solidFill>
                  <a:srgbClr val="800080"/>
                </a:solidFill>
              </a:rPr>
              <a:t>Question:</a:t>
            </a:r>
            <a:endParaRPr lang="en-US" sz="3600" b="0" i="0">
              <a:solidFill>
                <a:srgbClr val="800080"/>
              </a:solidFill>
            </a:endParaRPr>
          </a:p>
          <a:p>
            <a:pPr>
              <a:spcBef>
                <a:spcPct val="20000"/>
              </a:spcBef>
            </a:pPr>
            <a:endParaRPr lang="en-US" sz="1600" i="0">
              <a:solidFill>
                <a:srgbClr val="FF0066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 i="0">
                <a:solidFill>
                  <a:srgbClr val="0000CC"/>
                </a:solidFill>
              </a:rPr>
              <a:t>  Answer:</a:t>
            </a:r>
            <a:r>
              <a:rPr lang="en-US" sz="3200" b="0" i="0">
                <a:solidFill>
                  <a:srgbClr val="0000CC"/>
                </a:solidFill>
              </a:rPr>
              <a:t> </a:t>
            </a:r>
            <a:r>
              <a:rPr lang="en-US" sz="3200" b="0" i="0"/>
              <a:t>Yes, he does.</a:t>
            </a:r>
            <a:r>
              <a:rPr lang="en-US" sz="3200" i="0">
                <a:solidFill>
                  <a:srgbClr val="FF0066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3200" i="0">
                <a:solidFill>
                  <a:srgbClr val="FF0066"/>
                </a:solidFill>
              </a:rPr>
              <a:t>		</a:t>
            </a:r>
            <a:r>
              <a:rPr lang="en-US" sz="2800" b="0"/>
              <a:t>(The child has a toothbrush.) </a:t>
            </a:r>
          </a:p>
        </p:txBody>
      </p:sp>
      <p:sp>
        <p:nvSpPr>
          <p:cNvPr id="87044" name="Rectangle 11"/>
          <p:cNvSpPr>
            <a:spLocks noChangeArrowheads="1"/>
          </p:cNvSpPr>
          <p:nvPr/>
        </p:nvSpPr>
        <p:spPr bwMode="auto">
          <a:xfrm>
            <a:off x="2286000" y="1460500"/>
            <a:ext cx="6172200" cy="60960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2209800" y="14478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Does the child have a toothbrush?</a:t>
            </a:r>
          </a:p>
        </p:txBody>
      </p:sp>
      <p:sp>
        <p:nvSpPr>
          <p:cNvPr id="87046" name="Text Box 13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3-11  Let’s Practice</a:t>
            </a:r>
          </a:p>
        </p:txBody>
      </p:sp>
      <p:pic>
        <p:nvPicPr>
          <p:cNvPr id="87047" name="Picture 1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14738"/>
            <a:ext cx="4419600" cy="2938462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3F12A5-B1F6-432B-B6E3-61C599BDE748}" type="slidenum">
              <a:rPr lang="en-US" b="0" i="0" smtClean="0"/>
              <a:pPr eaLnBrk="1" hangingPunct="1"/>
              <a:t>83</a:t>
            </a:fld>
            <a:endParaRPr lang="en-US" b="0" i="0" smtClean="0"/>
          </a:p>
        </p:txBody>
      </p:sp>
      <p:sp>
        <p:nvSpPr>
          <p:cNvPr id="88067" name="Rectangle 6"/>
          <p:cNvSpPr>
            <a:spLocks noChangeArrowheads="1"/>
          </p:cNvSpPr>
          <p:nvPr/>
        </p:nvSpPr>
        <p:spPr bwMode="auto">
          <a:xfrm>
            <a:off x="228600" y="1447800"/>
            <a:ext cx="8915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i="0">
                <a:solidFill>
                  <a:srgbClr val="800080"/>
                </a:solidFill>
              </a:rPr>
              <a:t>Question:</a:t>
            </a:r>
            <a:endParaRPr lang="en-US" sz="3600" b="0" i="0">
              <a:solidFill>
                <a:srgbClr val="800080"/>
              </a:solidFill>
            </a:endParaRPr>
          </a:p>
          <a:p>
            <a:pPr>
              <a:spcBef>
                <a:spcPct val="20000"/>
              </a:spcBef>
            </a:pPr>
            <a:endParaRPr lang="en-US" sz="1600" i="0">
              <a:solidFill>
                <a:srgbClr val="FF0066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 i="0">
                <a:solidFill>
                  <a:srgbClr val="0000CC"/>
                </a:solidFill>
              </a:rPr>
              <a:t>  Answer:</a:t>
            </a:r>
            <a:r>
              <a:rPr lang="en-US" sz="3200" b="0" i="0">
                <a:solidFill>
                  <a:srgbClr val="800080"/>
                </a:solidFill>
              </a:rPr>
              <a:t> </a:t>
            </a:r>
            <a:r>
              <a:rPr lang="en-US" sz="3200" b="0" i="0"/>
              <a:t>In the bathroom.</a:t>
            </a:r>
            <a:r>
              <a:rPr lang="en-US" sz="3200" i="0">
                <a:solidFill>
                  <a:srgbClr val="FF0066"/>
                </a:solidFill>
              </a:rPr>
              <a:t> </a:t>
            </a:r>
            <a:endParaRPr lang="en-US" sz="2800" b="0"/>
          </a:p>
        </p:txBody>
      </p:sp>
      <p:sp>
        <p:nvSpPr>
          <p:cNvPr id="88068" name="Rectangle 2"/>
          <p:cNvSpPr>
            <a:spLocks noChangeArrowheads="1"/>
          </p:cNvSpPr>
          <p:nvPr/>
        </p:nvSpPr>
        <p:spPr bwMode="auto">
          <a:xfrm>
            <a:off x="2286000" y="1460500"/>
            <a:ext cx="5943600" cy="60960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2286000" y="1477963"/>
            <a:ext cx="693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Where does he brush his teeth?</a:t>
            </a:r>
          </a:p>
        </p:txBody>
      </p:sp>
      <p:pic>
        <p:nvPicPr>
          <p:cNvPr id="88070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63938"/>
            <a:ext cx="4495800" cy="2989262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1" name="Text Box 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3-11  Let’s Practice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1638300" y="2833688"/>
            <a:ext cx="6362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/>
              <a:t>(He brushes his teeth in the bathroom.)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A87998-A555-44EB-94EE-E35635258E49}" type="slidenum">
              <a:rPr lang="en-US" b="0" i="0" smtClean="0"/>
              <a:pPr eaLnBrk="1" hangingPunct="1"/>
              <a:t>84</a:t>
            </a:fld>
            <a:endParaRPr lang="en-US" b="0" i="0" smtClean="0"/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2286000" y="1371600"/>
            <a:ext cx="6629400" cy="609600"/>
          </a:xfrm>
          <a:prstGeom prst="rect">
            <a:avLst/>
          </a:prstGeom>
          <a:solidFill>
            <a:srgbClr val="80008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89092" name="Rectangle 6"/>
          <p:cNvSpPr>
            <a:spLocks noChangeArrowheads="1"/>
          </p:cNvSpPr>
          <p:nvPr/>
        </p:nvSpPr>
        <p:spPr bwMode="auto">
          <a:xfrm>
            <a:off x="228600" y="1371600"/>
            <a:ext cx="8915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i="0">
                <a:solidFill>
                  <a:srgbClr val="800080"/>
                </a:solidFill>
              </a:rPr>
              <a:t>Question:</a:t>
            </a:r>
            <a:endParaRPr lang="en-US" sz="3600" b="0" i="0">
              <a:solidFill>
                <a:srgbClr val="800080"/>
              </a:solidFill>
            </a:endParaRPr>
          </a:p>
          <a:p>
            <a:pPr>
              <a:spcBef>
                <a:spcPct val="20000"/>
              </a:spcBef>
            </a:pPr>
            <a:endParaRPr lang="en-US" sz="1600" i="0">
              <a:solidFill>
                <a:srgbClr val="FF0066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 i="0">
                <a:solidFill>
                  <a:srgbClr val="0000CC"/>
                </a:solidFill>
              </a:rPr>
              <a:t>  Answer:</a:t>
            </a:r>
            <a:r>
              <a:rPr lang="en-US" sz="3200" b="0" i="0"/>
              <a:t> Yes, she does.</a:t>
            </a:r>
            <a:r>
              <a:rPr lang="en-US" sz="3200" i="0">
                <a:solidFill>
                  <a:srgbClr val="FF0066"/>
                </a:solidFill>
              </a:rPr>
              <a:t> </a:t>
            </a:r>
            <a:endParaRPr lang="en-US" sz="2800" b="0"/>
          </a:p>
        </p:txBody>
      </p:sp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2209800" y="13716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i="0"/>
              <a:t>Does Lucy like to read at the library?</a:t>
            </a:r>
          </a:p>
        </p:txBody>
      </p:sp>
      <p:sp>
        <p:nvSpPr>
          <p:cNvPr id="89094" name="Text Box 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3-11  Let’s Practice</a:t>
            </a:r>
          </a:p>
        </p:txBody>
      </p:sp>
      <p:pic>
        <p:nvPicPr>
          <p:cNvPr id="89095" name="Picture 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608263" cy="38862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6" name="Rectangle 10"/>
          <p:cNvSpPr>
            <a:spLocks noChangeArrowheads="1"/>
          </p:cNvSpPr>
          <p:nvPr/>
        </p:nvSpPr>
        <p:spPr bwMode="auto">
          <a:xfrm>
            <a:off x="381000" y="3124200"/>
            <a:ext cx="5351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/>
              <a:t>(Lucy likes to read at the library.)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18A63-59A4-4F51-B030-E5F63E6C462B}" type="slidenum">
              <a:rPr lang="en-US" b="0" i="0" smtClean="0"/>
              <a:pPr eaLnBrk="1" hangingPunct="1"/>
              <a:t>85</a:t>
            </a:fld>
            <a:endParaRPr lang="en-US" b="0" i="0" smtClean="0"/>
          </a:p>
        </p:txBody>
      </p:sp>
      <p:sp>
        <p:nvSpPr>
          <p:cNvPr id="104451" name="Rectangle 2"/>
          <p:cNvSpPr>
            <a:spLocks noChangeArrowheads="1"/>
          </p:cNvSpPr>
          <p:nvPr/>
        </p:nvSpPr>
        <p:spPr bwMode="auto">
          <a:xfrm>
            <a:off x="611560" y="1309410"/>
            <a:ext cx="331236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i="0" dirty="0" smtClean="0">
                <a:solidFill>
                  <a:srgbClr val="EF6B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Present</a:t>
            </a:r>
          </a:p>
          <a:p>
            <a:r>
              <a:rPr lang="en-US" sz="2400" b="0" i="0" dirty="0" smtClean="0"/>
              <a:t>a) </a:t>
            </a:r>
            <a:r>
              <a:rPr lang="en-US" sz="2400" b="0" i="0" dirty="0" err="1" smtClean="0"/>
              <a:t>Maioria</a:t>
            </a:r>
            <a:r>
              <a:rPr lang="en-US" sz="2400" b="0" i="0" dirty="0" smtClean="0"/>
              <a:t> dos </a:t>
            </a:r>
            <a:r>
              <a:rPr lang="en-US" sz="2400" b="0" i="0" dirty="0" err="1" smtClean="0"/>
              <a:t>verbos</a:t>
            </a:r>
            <a:r>
              <a:rPr lang="en-US" sz="2400" b="0" i="0" dirty="0" smtClean="0"/>
              <a:t>:</a:t>
            </a:r>
          </a:p>
          <a:p>
            <a:r>
              <a:rPr lang="en-US" sz="2400" b="0" i="0" dirty="0" smtClean="0">
                <a:solidFill>
                  <a:srgbClr val="00B050"/>
                </a:solidFill>
              </a:rPr>
              <a:t>I, You, We, They –</a:t>
            </a:r>
          </a:p>
          <a:p>
            <a:r>
              <a:rPr lang="en-US" sz="2400" b="0" i="0" dirty="0" smtClean="0"/>
              <a:t>To work – </a:t>
            </a:r>
            <a:r>
              <a:rPr lang="en-US" sz="2400" b="0" i="0" strike="dblStrike" dirty="0" smtClean="0">
                <a:solidFill>
                  <a:srgbClr val="FF0000"/>
                </a:solidFill>
              </a:rPr>
              <a:t>To</a:t>
            </a:r>
            <a:r>
              <a:rPr lang="en-US" sz="2400" b="0" i="0" dirty="0" smtClean="0">
                <a:solidFill>
                  <a:srgbClr val="FF0000"/>
                </a:solidFill>
              </a:rPr>
              <a:t> work</a:t>
            </a:r>
          </a:p>
          <a:p>
            <a:r>
              <a:rPr lang="en-US" sz="2400" b="0" i="0" dirty="0" smtClean="0">
                <a:solidFill>
                  <a:srgbClr val="00B050"/>
                </a:solidFill>
              </a:rPr>
              <a:t>He, She, It –</a:t>
            </a:r>
          </a:p>
          <a:p>
            <a:r>
              <a:rPr lang="en-US" sz="2400" b="0" i="0" dirty="0" smtClean="0"/>
              <a:t>To work – work</a:t>
            </a:r>
            <a:r>
              <a:rPr lang="en-US" sz="2400" b="0" i="0" dirty="0" smtClean="0">
                <a:solidFill>
                  <a:srgbClr val="FF0000"/>
                </a:solidFill>
              </a:rPr>
              <a:t>s</a:t>
            </a:r>
          </a:p>
          <a:p>
            <a:endParaRPr lang="en-US" sz="2400" b="0" i="0" dirty="0" smtClean="0"/>
          </a:p>
          <a:p>
            <a:r>
              <a:rPr lang="en-US" sz="2400" b="0" i="0" dirty="0" smtClean="0"/>
              <a:t>b) </a:t>
            </a:r>
            <a:r>
              <a:rPr lang="en-US" sz="2400" b="0" i="0" dirty="0" err="1" smtClean="0"/>
              <a:t>Verbos</a:t>
            </a:r>
            <a:r>
              <a:rPr lang="en-US" sz="2400" b="0" i="0" dirty="0" smtClean="0"/>
              <a:t> com final: </a:t>
            </a:r>
          </a:p>
          <a:p>
            <a:r>
              <a:rPr lang="en-US" sz="2400" b="0" i="0" dirty="0" smtClean="0"/>
              <a:t>S,SH,CH,O,X,Z</a:t>
            </a:r>
          </a:p>
          <a:p>
            <a:r>
              <a:rPr lang="en-US" sz="2400" b="0" i="0" dirty="0" smtClean="0">
                <a:solidFill>
                  <a:srgbClr val="00B050"/>
                </a:solidFill>
              </a:rPr>
              <a:t>I, You, We, They –</a:t>
            </a:r>
          </a:p>
          <a:p>
            <a:r>
              <a:rPr lang="en-US" sz="2400" b="0" i="0" dirty="0" smtClean="0"/>
              <a:t>To kiss– </a:t>
            </a:r>
            <a:r>
              <a:rPr lang="en-US" sz="2400" b="0" i="0" strike="dblStrike" dirty="0" smtClean="0">
                <a:solidFill>
                  <a:srgbClr val="FF0000"/>
                </a:solidFill>
              </a:rPr>
              <a:t>To</a:t>
            </a:r>
            <a:r>
              <a:rPr lang="en-US" sz="2400" b="0" i="0" dirty="0" smtClean="0">
                <a:solidFill>
                  <a:srgbClr val="FF0000"/>
                </a:solidFill>
              </a:rPr>
              <a:t> kiss</a:t>
            </a:r>
          </a:p>
          <a:p>
            <a:r>
              <a:rPr lang="en-US" sz="2400" b="0" i="0" dirty="0" smtClean="0">
                <a:solidFill>
                  <a:srgbClr val="00B050"/>
                </a:solidFill>
              </a:rPr>
              <a:t>He, She, It –</a:t>
            </a:r>
          </a:p>
          <a:p>
            <a:r>
              <a:rPr lang="en-US" sz="2400" b="0" i="0" dirty="0" smtClean="0"/>
              <a:t>To kiss– kiss</a:t>
            </a:r>
            <a:r>
              <a:rPr lang="en-US" sz="2400" b="0" i="0" dirty="0" smtClean="0">
                <a:solidFill>
                  <a:srgbClr val="FF0000"/>
                </a:solidFill>
              </a:rPr>
              <a:t>es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 dirty="0" smtClean="0">
                <a:solidFill>
                  <a:schemeClr val="bg1"/>
                </a:solidFill>
              </a:rPr>
              <a:t>REVIEW</a:t>
            </a:r>
            <a:endParaRPr lang="en-US" sz="2000" b="0" i="0" dirty="0">
              <a:solidFill>
                <a:schemeClr val="bg1"/>
              </a:solidFill>
            </a:endParaRPr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0" y="1598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 b="0" i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90752" y="1290827"/>
            <a:ext cx="430026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b="0" i="0" dirty="0" smtClean="0"/>
              <a:t>c) </a:t>
            </a:r>
            <a:r>
              <a:rPr lang="en-US" sz="2400" b="0" i="0" dirty="0" err="1" smtClean="0"/>
              <a:t>Verbos</a:t>
            </a:r>
            <a:r>
              <a:rPr lang="en-US" sz="2400" b="0" i="0" dirty="0" smtClean="0"/>
              <a:t> com final: </a:t>
            </a:r>
            <a:r>
              <a:rPr lang="en-US" sz="2400" b="0" i="0" dirty="0" err="1" smtClean="0"/>
              <a:t>Consoante+Y</a:t>
            </a:r>
            <a:endParaRPr lang="en-US" sz="2400" b="0" i="0" dirty="0" smtClean="0"/>
          </a:p>
          <a:p>
            <a:r>
              <a:rPr lang="en-US" sz="2400" b="0" i="0" dirty="0" smtClean="0">
                <a:solidFill>
                  <a:srgbClr val="00B050"/>
                </a:solidFill>
              </a:rPr>
              <a:t>I, You, We, They –</a:t>
            </a:r>
          </a:p>
          <a:p>
            <a:r>
              <a:rPr lang="en-US" sz="2400" b="0" i="0" dirty="0" smtClean="0"/>
              <a:t>To cry– </a:t>
            </a:r>
            <a:r>
              <a:rPr lang="en-US" sz="2400" b="0" i="0" strike="dblStrike" dirty="0" smtClean="0">
                <a:solidFill>
                  <a:srgbClr val="FF0000"/>
                </a:solidFill>
              </a:rPr>
              <a:t>To</a:t>
            </a:r>
            <a:r>
              <a:rPr lang="en-US" sz="2400" b="0" i="0" dirty="0" smtClean="0">
                <a:solidFill>
                  <a:srgbClr val="FF0000"/>
                </a:solidFill>
              </a:rPr>
              <a:t> cry</a:t>
            </a:r>
          </a:p>
          <a:p>
            <a:r>
              <a:rPr lang="en-US" sz="2400" b="0" i="0" dirty="0" smtClean="0">
                <a:solidFill>
                  <a:srgbClr val="00B050"/>
                </a:solidFill>
              </a:rPr>
              <a:t>He, She, It –</a:t>
            </a:r>
          </a:p>
          <a:p>
            <a:r>
              <a:rPr lang="en-US" sz="2400" b="0" i="0" dirty="0" smtClean="0"/>
              <a:t>To cry– cr</a:t>
            </a:r>
            <a:r>
              <a:rPr lang="en-US" sz="2400" b="0" i="0" dirty="0" smtClean="0">
                <a:solidFill>
                  <a:srgbClr val="FF0000"/>
                </a:solidFill>
              </a:rPr>
              <a:t>ies</a:t>
            </a:r>
          </a:p>
          <a:p>
            <a:endParaRPr lang="en-US" sz="2400" b="0" i="0" dirty="0">
              <a:solidFill>
                <a:srgbClr val="FF0000"/>
              </a:solidFill>
            </a:endParaRPr>
          </a:p>
          <a:p>
            <a:r>
              <a:rPr lang="en-US" sz="2400" b="0" i="0" dirty="0" err="1" smtClean="0">
                <a:solidFill>
                  <a:srgbClr val="FF0000"/>
                </a:solidFill>
              </a:rPr>
              <a:t>Obs</a:t>
            </a:r>
            <a:r>
              <a:rPr lang="en-US" sz="2400" b="0" i="0" dirty="0" smtClean="0">
                <a:solidFill>
                  <a:srgbClr val="FF0000"/>
                </a:solidFill>
              </a:rPr>
              <a:t>: </a:t>
            </a:r>
            <a:r>
              <a:rPr lang="en-US" sz="2400" b="0" i="0" dirty="0" err="1" smtClean="0"/>
              <a:t>Vogal+Y</a:t>
            </a:r>
            <a:endParaRPr lang="en-US" sz="2400" b="0" i="0" dirty="0" smtClean="0"/>
          </a:p>
          <a:p>
            <a:r>
              <a:rPr lang="en-US" sz="2400" b="0" i="0" dirty="0" smtClean="0">
                <a:solidFill>
                  <a:srgbClr val="00B050"/>
                </a:solidFill>
              </a:rPr>
              <a:t>I, You, We, They –</a:t>
            </a:r>
          </a:p>
          <a:p>
            <a:r>
              <a:rPr lang="en-US" sz="2400" b="0" i="0" dirty="0" smtClean="0"/>
              <a:t>To play– </a:t>
            </a:r>
            <a:r>
              <a:rPr lang="en-US" sz="2400" b="0" i="0" strike="dblStrike" dirty="0" smtClean="0">
                <a:solidFill>
                  <a:srgbClr val="FF0000"/>
                </a:solidFill>
              </a:rPr>
              <a:t>To</a:t>
            </a:r>
            <a:r>
              <a:rPr lang="en-US" sz="2400" b="0" i="0" dirty="0" smtClean="0">
                <a:solidFill>
                  <a:srgbClr val="FF0000"/>
                </a:solidFill>
              </a:rPr>
              <a:t> play</a:t>
            </a:r>
          </a:p>
          <a:p>
            <a:r>
              <a:rPr lang="en-US" sz="2400" b="0" i="0" dirty="0" smtClean="0">
                <a:solidFill>
                  <a:srgbClr val="00B050"/>
                </a:solidFill>
              </a:rPr>
              <a:t>He, She, It –</a:t>
            </a:r>
          </a:p>
          <a:p>
            <a:r>
              <a:rPr lang="en-US" sz="2400" b="0" i="0" dirty="0" smtClean="0"/>
              <a:t>To play– play</a:t>
            </a:r>
            <a:r>
              <a:rPr lang="en-US" sz="2400" b="0" i="0" dirty="0" smtClean="0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18A63-59A4-4F51-B030-E5F63E6C462B}" type="slidenum">
              <a:rPr lang="en-US" b="0" i="0" smtClean="0"/>
              <a:pPr eaLnBrk="1" hangingPunct="1"/>
              <a:t>86</a:t>
            </a:fld>
            <a:endParaRPr lang="en-US" b="0" i="0" smtClean="0"/>
          </a:p>
        </p:txBody>
      </p:sp>
      <p:sp>
        <p:nvSpPr>
          <p:cNvPr id="104451" name="Rectangle 2"/>
          <p:cNvSpPr>
            <a:spLocks noChangeArrowheads="1"/>
          </p:cNvSpPr>
          <p:nvPr/>
        </p:nvSpPr>
        <p:spPr bwMode="auto">
          <a:xfrm>
            <a:off x="165324" y="1598613"/>
            <a:ext cx="331236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i="0" dirty="0" smtClean="0">
                <a:solidFill>
                  <a:srgbClr val="EF6B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Present</a:t>
            </a:r>
          </a:p>
          <a:p>
            <a:r>
              <a:rPr lang="en-US" sz="2400" b="0" i="0" dirty="0" smtClean="0"/>
              <a:t>a) </a:t>
            </a:r>
            <a:r>
              <a:rPr lang="en-US" sz="2400" b="0" i="0" dirty="0" err="1" smtClean="0"/>
              <a:t>Afirmativa</a:t>
            </a:r>
            <a:r>
              <a:rPr lang="en-US" sz="2400" b="0" i="0" dirty="0" smtClean="0"/>
              <a:t>:</a:t>
            </a:r>
          </a:p>
          <a:p>
            <a:r>
              <a:rPr lang="en-US" sz="2400" b="0" i="0" dirty="0" smtClean="0">
                <a:solidFill>
                  <a:srgbClr val="00B050"/>
                </a:solidFill>
              </a:rPr>
              <a:t>I, You, We, They –</a:t>
            </a:r>
          </a:p>
          <a:p>
            <a:r>
              <a:rPr lang="en-US" sz="2400" b="0" i="0" dirty="0" smtClean="0"/>
              <a:t>I work</a:t>
            </a:r>
          </a:p>
          <a:p>
            <a:r>
              <a:rPr lang="en-US" sz="2400" b="0" i="0" dirty="0" smtClean="0"/>
              <a:t>We study</a:t>
            </a:r>
          </a:p>
          <a:p>
            <a:r>
              <a:rPr lang="en-US" sz="2400" b="0" i="0" dirty="0" smtClean="0"/>
              <a:t>They </a:t>
            </a:r>
            <a:r>
              <a:rPr lang="en-US" sz="2400" b="0" i="0" dirty="0" smtClean="0"/>
              <a:t>kiss</a:t>
            </a:r>
          </a:p>
          <a:p>
            <a:endParaRPr lang="en-US" sz="2400" b="0" i="0" dirty="0" smtClean="0">
              <a:solidFill>
                <a:srgbClr val="00B050"/>
              </a:solidFill>
            </a:endParaRPr>
          </a:p>
          <a:p>
            <a:r>
              <a:rPr lang="en-US" sz="2400" b="0" i="0" dirty="0" smtClean="0">
                <a:solidFill>
                  <a:srgbClr val="00B050"/>
                </a:solidFill>
              </a:rPr>
              <a:t>He, She, It –</a:t>
            </a:r>
          </a:p>
          <a:p>
            <a:r>
              <a:rPr lang="en-US" sz="2400" b="0" i="0" dirty="0" smtClean="0"/>
              <a:t>She</a:t>
            </a:r>
            <a:r>
              <a:rPr lang="en-US" sz="2400" b="0" i="0" dirty="0" smtClean="0"/>
              <a:t> work</a:t>
            </a:r>
            <a:r>
              <a:rPr lang="en-US" sz="2400" b="0" i="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sz="2400" b="0" i="0" dirty="0" smtClean="0"/>
              <a:t>It kiss</a:t>
            </a:r>
            <a:r>
              <a:rPr lang="en-US" sz="2400" b="0" i="0" dirty="0" smtClean="0">
                <a:solidFill>
                  <a:srgbClr val="FF0000"/>
                </a:solidFill>
              </a:rPr>
              <a:t>es</a:t>
            </a:r>
          </a:p>
          <a:p>
            <a:r>
              <a:rPr lang="en-US" sz="2400" b="0" i="0" dirty="0" smtClean="0"/>
              <a:t>He stud</a:t>
            </a:r>
            <a:r>
              <a:rPr lang="en-US" sz="2400" b="0" i="0" dirty="0" smtClean="0">
                <a:solidFill>
                  <a:srgbClr val="FF0000"/>
                </a:solidFill>
              </a:rPr>
              <a:t>ies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 dirty="0" smtClean="0">
                <a:solidFill>
                  <a:schemeClr val="bg1"/>
                </a:solidFill>
              </a:rPr>
              <a:t>REVIEW</a:t>
            </a:r>
            <a:endParaRPr lang="en-US" sz="2000" b="0" i="0" dirty="0">
              <a:solidFill>
                <a:schemeClr val="bg1"/>
              </a:solidFill>
            </a:endParaRPr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0" y="1598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 b="0" i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15816" y="1598613"/>
            <a:ext cx="331236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i="0" dirty="0" smtClean="0">
                <a:solidFill>
                  <a:srgbClr val="EF6B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Present</a:t>
            </a:r>
          </a:p>
          <a:p>
            <a:r>
              <a:rPr lang="en-US" sz="2400" b="0" i="0" dirty="0"/>
              <a:t>b</a:t>
            </a:r>
            <a:r>
              <a:rPr lang="en-US" sz="2400" b="0" i="0" dirty="0" smtClean="0"/>
              <a:t>) </a:t>
            </a:r>
            <a:r>
              <a:rPr lang="en-US" sz="2400" b="0" i="0" dirty="0" err="1" smtClean="0"/>
              <a:t>Negativa</a:t>
            </a:r>
            <a:r>
              <a:rPr lang="en-US" sz="2400" b="0" i="0" dirty="0" smtClean="0"/>
              <a:t>:</a:t>
            </a:r>
          </a:p>
          <a:p>
            <a:r>
              <a:rPr lang="en-US" sz="2400" b="0" i="0" dirty="0" smtClean="0">
                <a:solidFill>
                  <a:srgbClr val="00B050"/>
                </a:solidFill>
              </a:rPr>
              <a:t>I, You, We, They –</a:t>
            </a:r>
          </a:p>
          <a:p>
            <a:r>
              <a:rPr lang="en-US" sz="2400" b="0" i="0" dirty="0" smtClean="0"/>
              <a:t>I </a:t>
            </a:r>
            <a:r>
              <a:rPr lang="en-US" sz="2400" b="0" i="0" dirty="0" smtClean="0">
                <a:solidFill>
                  <a:srgbClr val="FF0000"/>
                </a:solidFill>
              </a:rPr>
              <a:t>don’t</a:t>
            </a:r>
            <a:r>
              <a:rPr lang="en-US" sz="2400" b="0" i="0" dirty="0" smtClean="0"/>
              <a:t> work</a:t>
            </a:r>
          </a:p>
          <a:p>
            <a:r>
              <a:rPr lang="en-US" sz="2400" b="0" i="0" dirty="0" smtClean="0"/>
              <a:t>We </a:t>
            </a:r>
            <a:r>
              <a:rPr lang="en-US" sz="2400" b="0" i="0" dirty="0" smtClean="0">
                <a:solidFill>
                  <a:srgbClr val="FF0000"/>
                </a:solidFill>
              </a:rPr>
              <a:t>don’t</a:t>
            </a:r>
            <a:r>
              <a:rPr lang="en-US" sz="2400" b="0" i="0" dirty="0" smtClean="0"/>
              <a:t> study</a:t>
            </a:r>
          </a:p>
          <a:p>
            <a:r>
              <a:rPr lang="en-US" sz="2400" b="0" i="0" dirty="0" smtClean="0"/>
              <a:t>They </a:t>
            </a:r>
            <a:r>
              <a:rPr lang="en-US" sz="2400" b="0" i="0" dirty="0" smtClean="0">
                <a:solidFill>
                  <a:srgbClr val="FF0000"/>
                </a:solidFill>
              </a:rPr>
              <a:t>don’t</a:t>
            </a:r>
            <a:r>
              <a:rPr lang="en-US" sz="2400" b="0" i="0" dirty="0" smtClean="0"/>
              <a:t> kiss</a:t>
            </a:r>
          </a:p>
          <a:p>
            <a:endParaRPr lang="en-US" sz="2400" b="0" i="0" dirty="0" smtClean="0">
              <a:solidFill>
                <a:srgbClr val="00B050"/>
              </a:solidFill>
            </a:endParaRPr>
          </a:p>
          <a:p>
            <a:r>
              <a:rPr lang="en-US" sz="2400" b="0" i="0" dirty="0" smtClean="0">
                <a:solidFill>
                  <a:srgbClr val="00B050"/>
                </a:solidFill>
              </a:rPr>
              <a:t>He, She, It –</a:t>
            </a:r>
          </a:p>
          <a:p>
            <a:r>
              <a:rPr lang="en-US" sz="2400" b="0" i="0" dirty="0" smtClean="0"/>
              <a:t>She</a:t>
            </a:r>
            <a:r>
              <a:rPr lang="en-US" sz="2400" b="0" i="0" dirty="0" smtClean="0"/>
              <a:t> </a:t>
            </a:r>
            <a:r>
              <a:rPr lang="en-US" sz="2400" b="0" i="0" dirty="0" smtClean="0">
                <a:solidFill>
                  <a:srgbClr val="FF0000"/>
                </a:solidFill>
              </a:rPr>
              <a:t>doesn’t</a:t>
            </a:r>
            <a:r>
              <a:rPr lang="en-US" sz="2400" b="0" i="0" dirty="0" smtClean="0"/>
              <a:t> work</a:t>
            </a:r>
            <a:endParaRPr lang="en-US" sz="2400" b="0" i="0" dirty="0" smtClean="0">
              <a:solidFill>
                <a:srgbClr val="FF0000"/>
              </a:solidFill>
            </a:endParaRPr>
          </a:p>
          <a:p>
            <a:r>
              <a:rPr lang="en-US" sz="2400" b="0" i="0" dirty="0" smtClean="0"/>
              <a:t>It </a:t>
            </a:r>
            <a:r>
              <a:rPr lang="en-US" sz="2400" b="0" i="0" dirty="0" smtClean="0">
                <a:solidFill>
                  <a:srgbClr val="FF0000"/>
                </a:solidFill>
              </a:rPr>
              <a:t>doesn’t</a:t>
            </a:r>
            <a:r>
              <a:rPr lang="en-US" sz="2400" b="0" i="0" dirty="0" smtClean="0"/>
              <a:t> kiss</a:t>
            </a:r>
            <a:endParaRPr lang="en-US" sz="2400" b="0" i="0" dirty="0" smtClean="0">
              <a:solidFill>
                <a:srgbClr val="FF0000"/>
              </a:solidFill>
            </a:endParaRPr>
          </a:p>
          <a:p>
            <a:r>
              <a:rPr lang="en-US" sz="2400" b="0" i="0" dirty="0" smtClean="0"/>
              <a:t>He </a:t>
            </a:r>
            <a:r>
              <a:rPr lang="en-US" sz="2400" b="0" i="0" dirty="0" smtClean="0">
                <a:solidFill>
                  <a:srgbClr val="FF0000"/>
                </a:solidFill>
              </a:rPr>
              <a:t>doesn’t</a:t>
            </a:r>
            <a:r>
              <a:rPr lang="en-US" sz="2400" b="0" i="0" dirty="0" smtClean="0"/>
              <a:t> </a:t>
            </a:r>
            <a:r>
              <a:rPr lang="en-US" sz="2400" b="0" i="0" dirty="0" smtClean="0"/>
              <a:t>study</a:t>
            </a:r>
            <a:endParaRPr lang="en-US" sz="2400" b="0" i="0" dirty="0" smtClean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508104" y="1598613"/>
            <a:ext cx="348746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i="0" dirty="0" smtClean="0">
                <a:solidFill>
                  <a:srgbClr val="EF6B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Present</a:t>
            </a:r>
          </a:p>
          <a:p>
            <a:r>
              <a:rPr lang="en-US" sz="2400" b="0" i="0" dirty="0" smtClean="0"/>
              <a:t>c) </a:t>
            </a:r>
            <a:r>
              <a:rPr lang="en-US" sz="2400" b="0" i="0" dirty="0" err="1" smtClean="0"/>
              <a:t>Interrogativa</a:t>
            </a:r>
            <a:r>
              <a:rPr lang="en-US" sz="2400" b="0" i="0" dirty="0" smtClean="0"/>
              <a:t>:</a:t>
            </a:r>
          </a:p>
          <a:p>
            <a:r>
              <a:rPr lang="en-US" sz="2400" b="0" i="0" dirty="0" smtClean="0">
                <a:solidFill>
                  <a:srgbClr val="00B050"/>
                </a:solidFill>
              </a:rPr>
              <a:t>I, You, We, They –</a:t>
            </a:r>
          </a:p>
          <a:p>
            <a:r>
              <a:rPr lang="en-US" sz="2400" b="0" i="0" dirty="0" smtClean="0">
                <a:solidFill>
                  <a:srgbClr val="FF0000"/>
                </a:solidFill>
              </a:rPr>
              <a:t>Do</a:t>
            </a:r>
            <a:r>
              <a:rPr lang="en-US" sz="2400" b="0" i="0" dirty="0" smtClean="0"/>
              <a:t> I work</a:t>
            </a:r>
            <a:r>
              <a:rPr lang="en-US" sz="2400" b="0" i="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0" i="0" dirty="0" smtClean="0">
                <a:solidFill>
                  <a:srgbClr val="FF0000"/>
                </a:solidFill>
              </a:rPr>
              <a:t>Do</a:t>
            </a:r>
            <a:r>
              <a:rPr lang="en-US" sz="2400" b="0" i="0" dirty="0" smtClean="0"/>
              <a:t> we study</a:t>
            </a:r>
            <a:r>
              <a:rPr lang="en-US" sz="2400" b="0" i="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0" i="0" dirty="0" smtClean="0">
                <a:solidFill>
                  <a:srgbClr val="FF0000"/>
                </a:solidFill>
              </a:rPr>
              <a:t>Do</a:t>
            </a:r>
            <a:r>
              <a:rPr lang="en-US" sz="2400" b="0" i="0" dirty="0" smtClean="0"/>
              <a:t> t</a:t>
            </a:r>
            <a:r>
              <a:rPr lang="en-US" sz="2400" b="0" i="0" dirty="0" smtClean="0"/>
              <a:t>hey </a:t>
            </a:r>
            <a:r>
              <a:rPr lang="en-US" sz="2400" b="0" i="0" dirty="0" smtClean="0"/>
              <a:t>kiss</a:t>
            </a:r>
            <a:r>
              <a:rPr lang="en-US" sz="2400" b="0" i="0" dirty="0" smtClean="0">
                <a:solidFill>
                  <a:srgbClr val="FF0000"/>
                </a:solidFill>
              </a:rPr>
              <a:t>?</a:t>
            </a:r>
          </a:p>
          <a:p>
            <a:endParaRPr lang="en-US" sz="2400" b="0" i="0" dirty="0" smtClean="0">
              <a:solidFill>
                <a:srgbClr val="00B050"/>
              </a:solidFill>
            </a:endParaRPr>
          </a:p>
          <a:p>
            <a:r>
              <a:rPr lang="en-US" sz="2400" b="0" i="0" dirty="0" smtClean="0">
                <a:solidFill>
                  <a:srgbClr val="00B050"/>
                </a:solidFill>
              </a:rPr>
              <a:t>He, She, It –</a:t>
            </a:r>
          </a:p>
          <a:p>
            <a:r>
              <a:rPr lang="en-US" sz="2400" b="0" i="0" dirty="0" smtClean="0">
                <a:solidFill>
                  <a:srgbClr val="FF0000"/>
                </a:solidFill>
              </a:rPr>
              <a:t>Does</a:t>
            </a:r>
            <a:r>
              <a:rPr lang="en-US" sz="2400" b="0" i="0" dirty="0" smtClean="0"/>
              <a:t> </a:t>
            </a:r>
            <a:r>
              <a:rPr lang="en-US" sz="2400" b="0" i="0" dirty="0"/>
              <a:t>s</a:t>
            </a:r>
            <a:r>
              <a:rPr lang="en-US" sz="2400" b="0" i="0" dirty="0" smtClean="0"/>
              <a:t>he</a:t>
            </a:r>
            <a:r>
              <a:rPr lang="en-US" sz="2400" b="0" i="0" dirty="0" smtClean="0"/>
              <a:t> work</a:t>
            </a:r>
            <a:r>
              <a:rPr lang="en-US" sz="2400" b="0" i="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0" i="0" dirty="0" smtClean="0">
                <a:solidFill>
                  <a:srgbClr val="FF0000"/>
                </a:solidFill>
              </a:rPr>
              <a:t>Does</a:t>
            </a:r>
            <a:r>
              <a:rPr lang="en-US" sz="2400" b="0" i="0" dirty="0" smtClean="0"/>
              <a:t> it </a:t>
            </a:r>
            <a:r>
              <a:rPr lang="en-US" sz="2400" b="0" i="0" dirty="0" smtClean="0">
                <a:solidFill>
                  <a:srgbClr val="FF0000"/>
                </a:solidFill>
              </a:rPr>
              <a:t>doesn’t</a:t>
            </a:r>
            <a:r>
              <a:rPr lang="en-US" sz="2400" b="0" i="0" dirty="0" smtClean="0"/>
              <a:t> kiss</a:t>
            </a:r>
            <a:r>
              <a:rPr lang="en-US" sz="2400" b="0" i="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0" i="0" dirty="0" smtClean="0">
                <a:solidFill>
                  <a:srgbClr val="FF0000"/>
                </a:solidFill>
              </a:rPr>
              <a:t>Does</a:t>
            </a:r>
            <a:r>
              <a:rPr lang="en-US" sz="2400" b="0" i="0" dirty="0" smtClean="0"/>
              <a:t> h</a:t>
            </a:r>
            <a:r>
              <a:rPr lang="en-US" sz="2400" b="0" i="0" dirty="0" smtClean="0"/>
              <a:t>e </a:t>
            </a:r>
            <a:r>
              <a:rPr lang="en-US" sz="2400" b="0" i="0" dirty="0" smtClean="0">
                <a:solidFill>
                  <a:srgbClr val="FF0000"/>
                </a:solidFill>
              </a:rPr>
              <a:t>doesn’t</a:t>
            </a:r>
            <a:r>
              <a:rPr lang="en-US" sz="2400" b="0" i="0" dirty="0" smtClean="0"/>
              <a:t> </a:t>
            </a:r>
            <a:r>
              <a:rPr lang="en-US" sz="2400" b="0" i="0" dirty="0" smtClean="0"/>
              <a:t>study</a:t>
            </a:r>
            <a:r>
              <a:rPr lang="en-US" sz="2400" b="0" i="0" dirty="0" smtClean="0">
                <a:solidFill>
                  <a:srgbClr val="FF0000"/>
                </a:solidFill>
              </a:rPr>
              <a:t>?</a:t>
            </a:r>
            <a:endParaRPr lang="en-US" sz="2400" b="0" i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79512" y="1268760"/>
            <a:ext cx="4176464" cy="4896544"/>
          </a:xfrm>
        </p:spPr>
        <p:txBody>
          <a:bodyPr/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Advérbios</a:t>
            </a:r>
          </a:p>
          <a:p>
            <a:pPr marL="0" indent="0">
              <a:buNone/>
            </a:pPr>
            <a:r>
              <a:rPr lang="pt-B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pt-BR" sz="3000" dirty="0" smtClean="0">
                <a:solidFill>
                  <a:srgbClr val="FF0000"/>
                </a:solidFill>
              </a:rPr>
              <a:t> </a:t>
            </a:r>
            <a:r>
              <a:rPr lang="pt-BR" sz="3000" dirty="0" smtClean="0"/>
              <a:t>= sempre</a:t>
            </a:r>
          </a:p>
          <a:p>
            <a:pPr marL="0" indent="0">
              <a:buNone/>
            </a:pPr>
            <a:r>
              <a:rPr lang="pt-BR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</a:t>
            </a:r>
            <a:r>
              <a:rPr lang="pt-B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dirty="0" smtClean="0"/>
              <a:t>= geralmente</a:t>
            </a:r>
          </a:p>
          <a:p>
            <a:pPr marL="0" indent="0">
              <a:buNone/>
            </a:pPr>
            <a:r>
              <a:rPr lang="pt-BR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</a:t>
            </a:r>
            <a:r>
              <a:rPr lang="pt-B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dirty="0" smtClean="0"/>
              <a:t>= geralmente</a:t>
            </a:r>
            <a:endParaRPr lang="pt-BR" sz="3000" dirty="0" smtClean="0"/>
          </a:p>
          <a:p>
            <a:pPr marL="0" indent="0">
              <a:buNone/>
            </a:pPr>
            <a:r>
              <a:rPr lang="pt-BR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</a:t>
            </a:r>
            <a:r>
              <a:rPr lang="pt-B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dirty="0" smtClean="0"/>
              <a:t>= às vezes</a:t>
            </a:r>
          </a:p>
          <a:p>
            <a:pPr marL="0" indent="0">
              <a:buNone/>
            </a:pPr>
            <a:r>
              <a:rPr lang="pt-BR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Seldon</a:t>
            </a:r>
            <a:r>
              <a:rPr lang="pt-B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dirty="0" smtClean="0"/>
              <a:t>= raramente</a:t>
            </a:r>
          </a:p>
          <a:p>
            <a:pPr marL="0" indent="0">
              <a:buNone/>
            </a:pPr>
            <a:r>
              <a:rPr lang="pt-BR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Rarely</a:t>
            </a:r>
            <a:r>
              <a:rPr lang="pt-B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dirty="0" smtClean="0"/>
              <a:t>= raramente</a:t>
            </a:r>
            <a:endParaRPr lang="pt-BR" sz="3000" dirty="0" smtClean="0"/>
          </a:p>
          <a:p>
            <a:pPr marL="0" indent="0">
              <a:buNone/>
            </a:pPr>
            <a:r>
              <a:rPr lang="pt-BR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</a:t>
            </a:r>
            <a:r>
              <a:rPr lang="pt-B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dirty="0" smtClean="0"/>
              <a:t>= nunca</a:t>
            </a:r>
            <a:endParaRPr lang="pt-BR" sz="3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22344-5377-442A-9F15-CF254FBF07F3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 dirty="0" smtClean="0">
                <a:solidFill>
                  <a:schemeClr val="bg1"/>
                </a:solidFill>
              </a:rPr>
              <a:t>REVIEW</a:t>
            </a:r>
            <a:endParaRPr lang="en-US" sz="2000" b="0" i="0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4139952" y="1124744"/>
            <a:ext cx="4876576" cy="56166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BR" sz="2700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Usos:</a:t>
            </a:r>
          </a:p>
          <a:p>
            <a:pPr marL="0" indent="0">
              <a:buFontTx/>
              <a:buNone/>
            </a:pPr>
            <a:r>
              <a:rPr lang="pt-BR" sz="2700" b="0" i="0" u="sng" dirty="0" smtClean="0"/>
              <a:t>Com verbos em geral:</a:t>
            </a:r>
          </a:p>
          <a:p>
            <a:pPr marL="0" indent="0">
              <a:buFontTx/>
              <a:buNone/>
            </a:pPr>
            <a:r>
              <a:rPr lang="pt-BR" sz="2700" b="0" i="0" dirty="0" smtClean="0"/>
              <a:t>  Usa-se </a:t>
            </a:r>
            <a:r>
              <a:rPr lang="pt-BR" sz="2700" b="0" i="0" dirty="0" smtClean="0">
                <a:solidFill>
                  <a:srgbClr val="FF0000"/>
                </a:solidFill>
              </a:rPr>
              <a:t>ANTES</a:t>
            </a:r>
            <a:r>
              <a:rPr lang="pt-BR" sz="2700" b="0" i="0" dirty="0" smtClean="0"/>
              <a:t> do verbo.</a:t>
            </a:r>
          </a:p>
          <a:p>
            <a:pPr marL="0" indent="0">
              <a:buFontTx/>
              <a:buNone/>
            </a:pPr>
            <a:r>
              <a:rPr lang="pt-BR" sz="2700" b="0" i="0" dirty="0" smtClean="0"/>
              <a:t>   I </a:t>
            </a:r>
            <a:r>
              <a:rPr lang="pt-BR" sz="2700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pt-BR" sz="2700" b="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700" b="0" i="0" dirty="0" err="1" smtClean="0"/>
              <a:t>run</a:t>
            </a:r>
            <a:r>
              <a:rPr lang="pt-BR" sz="2700" b="0" i="0" dirty="0" smtClean="0"/>
              <a:t> </a:t>
            </a:r>
            <a:r>
              <a:rPr lang="pt-BR" sz="2700" b="0" i="0" dirty="0" err="1" smtClean="0"/>
              <a:t>fast</a:t>
            </a:r>
            <a:r>
              <a:rPr lang="pt-BR" sz="2700" b="0" i="0" dirty="0" smtClean="0"/>
              <a:t>.</a:t>
            </a:r>
          </a:p>
          <a:p>
            <a:pPr marL="0" indent="0">
              <a:buFontTx/>
              <a:buNone/>
            </a:pPr>
            <a:r>
              <a:rPr lang="pt-BR" sz="2700" b="0" i="0" dirty="0" smtClean="0"/>
              <a:t>   (Eu sempre corro rápido)</a:t>
            </a:r>
          </a:p>
          <a:p>
            <a:pPr marL="0" indent="0">
              <a:buNone/>
            </a:pPr>
            <a:endParaRPr lang="pt-BR" sz="2700" b="0" i="0" u="sng" dirty="0" smtClean="0"/>
          </a:p>
          <a:p>
            <a:pPr marL="0" indent="0">
              <a:buNone/>
            </a:pPr>
            <a:r>
              <a:rPr lang="pt-BR" sz="2700" b="0" i="0" u="sng" dirty="0" smtClean="0"/>
              <a:t>Com o verbo </a:t>
            </a:r>
            <a:r>
              <a:rPr lang="pt-BR" sz="2700" b="0" i="0" u="sng" dirty="0" err="1" smtClean="0"/>
              <a:t>to</a:t>
            </a:r>
            <a:r>
              <a:rPr lang="pt-BR" sz="2700" b="0" i="0" u="sng" dirty="0" smtClean="0"/>
              <a:t> </a:t>
            </a:r>
            <a:r>
              <a:rPr lang="pt-BR" sz="2700" b="0" i="0" u="sng" dirty="0" err="1" smtClean="0"/>
              <a:t>be</a:t>
            </a:r>
            <a:r>
              <a:rPr lang="pt-BR" sz="2700" b="0" i="0" u="sng" dirty="0" smtClean="0"/>
              <a:t> (</a:t>
            </a:r>
            <a:r>
              <a:rPr lang="pt-BR" sz="2700" b="0" i="0" u="sng" dirty="0" err="1" smtClean="0"/>
              <a:t>ser,estar</a:t>
            </a:r>
            <a:r>
              <a:rPr lang="pt-BR" sz="2700" b="0" i="0" u="sng" dirty="0" smtClean="0"/>
              <a:t>):</a:t>
            </a:r>
          </a:p>
          <a:p>
            <a:pPr marL="0" indent="0">
              <a:buFontTx/>
              <a:buNone/>
            </a:pPr>
            <a:r>
              <a:rPr lang="pt-BR" sz="2700" b="0" i="0" dirty="0" smtClean="0"/>
              <a:t>Usa-se </a:t>
            </a:r>
            <a:r>
              <a:rPr lang="pt-BR" sz="2700" b="0" i="0" dirty="0" smtClean="0">
                <a:solidFill>
                  <a:srgbClr val="FF0000"/>
                </a:solidFill>
              </a:rPr>
              <a:t>DEPOIS </a:t>
            </a:r>
            <a:r>
              <a:rPr lang="pt-BR" sz="2700" b="0" i="0" dirty="0" smtClean="0"/>
              <a:t>do verbo.</a:t>
            </a:r>
          </a:p>
          <a:p>
            <a:pPr marL="0" indent="0">
              <a:buFontTx/>
              <a:buNone/>
            </a:pPr>
            <a:r>
              <a:rPr lang="pt-BR" sz="2700" b="0" i="0" dirty="0" smtClean="0"/>
              <a:t>   I </a:t>
            </a:r>
            <a:r>
              <a:rPr lang="pt-BR" sz="2700" b="0" i="0" dirty="0" err="1" smtClean="0"/>
              <a:t>am</a:t>
            </a:r>
            <a:r>
              <a:rPr lang="pt-BR" sz="2700" b="0" i="0" dirty="0" smtClean="0"/>
              <a:t> </a:t>
            </a:r>
            <a:r>
              <a:rPr lang="pt-BR" sz="2700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pt-BR" sz="2700" b="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700" b="0" i="0" dirty="0" smtClean="0"/>
              <a:t>positive.</a:t>
            </a:r>
          </a:p>
          <a:p>
            <a:pPr marL="0" indent="0">
              <a:buFontTx/>
              <a:buNone/>
            </a:pPr>
            <a:r>
              <a:rPr lang="pt-BR" sz="2700" b="0" i="0" dirty="0" smtClean="0"/>
              <a:t>   (Eu sou sempre positivo)</a:t>
            </a:r>
          </a:p>
          <a:p>
            <a:pPr marL="0" indent="0">
              <a:buFontTx/>
              <a:buNone/>
            </a:pPr>
            <a:r>
              <a:rPr lang="pt-BR" sz="2700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</a:t>
            </a:r>
            <a:r>
              <a:rPr lang="pt-BR" sz="27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2700" dirty="0" err="1" smtClean="0"/>
              <a:t>to</a:t>
            </a:r>
            <a:r>
              <a:rPr lang="pt-BR" sz="2700" dirty="0" smtClean="0"/>
              <a:t> </a:t>
            </a:r>
            <a:r>
              <a:rPr lang="pt-BR" sz="2700" dirty="0" err="1" smtClean="0"/>
              <a:t>be</a:t>
            </a:r>
            <a:r>
              <a:rPr lang="pt-BR" sz="2700" dirty="0" smtClean="0"/>
              <a:t> </a:t>
            </a:r>
            <a:r>
              <a:rPr lang="pt-BR" sz="2700" b="0" i="0" dirty="0" smtClean="0"/>
              <a:t>= AM, IS, ARE</a:t>
            </a:r>
            <a:endParaRPr lang="pt-BR" sz="2700" b="0" i="0" dirty="0" smtClean="0"/>
          </a:p>
          <a:p>
            <a:pPr marL="0" indent="0">
              <a:buNone/>
            </a:pPr>
            <a:endParaRPr lang="pt-BR" sz="2700" b="0" i="0" u="sng" dirty="0" smtClean="0"/>
          </a:p>
          <a:p>
            <a:pPr marL="0" indent="0">
              <a:buFontTx/>
              <a:buNone/>
            </a:pPr>
            <a:endParaRPr lang="pt-BR" sz="3000" b="0" i="0" dirty="0"/>
          </a:p>
        </p:txBody>
      </p:sp>
    </p:spTree>
    <p:extLst>
      <p:ext uri="{BB962C8B-B14F-4D97-AF65-F5344CB8AC3E}">
        <p14:creationId xmlns:p14="http://schemas.microsoft.com/office/powerpoint/2010/main" val="17649788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18A63-59A4-4F51-B030-E5F63E6C462B}" type="slidenum">
              <a:rPr lang="en-US" b="0" i="0" smtClean="0"/>
              <a:pPr eaLnBrk="1" hangingPunct="1"/>
              <a:t>88</a:t>
            </a:fld>
            <a:endParaRPr lang="en-US" b="0" i="0" smtClean="0"/>
          </a:p>
        </p:txBody>
      </p:sp>
      <p:sp>
        <p:nvSpPr>
          <p:cNvPr id="104451" name="Rectangle 2"/>
          <p:cNvSpPr>
            <a:spLocks noChangeArrowheads="1"/>
          </p:cNvSpPr>
          <p:nvPr/>
        </p:nvSpPr>
        <p:spPr bwMode="auto">
          <a:xfrm>
            <a:off x="461963" y="1585913"/>
            <a:ext cx="54514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 i="0"/>
              <a:t> Images used under license from:</a:t>
            </a:r>
          </a:p>
          <a:p>
            <a:pPr>
              <a:buFontTx/>
              <a:buChar char="•"/>
            </a:pPr>
            <a:r>
              <a:rPr lang="en-US" sz="2800" b="0" i="0"/>
              <a:t> Shutterstock, Inc.  </a:t>
            </a:r>
          </a:p>
          <a:p>
            <a:pPr>
              <a:buFontTx/>
              <a:buChar char="•"/>
            </a:pPr>
            <a:r>
              <a:rPr lang="en-US" sz="2800" b="0" i="0"/>
              <a:t> Clipart.com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 dirty="0">
                <a:solidFill>
                  <a:schemeClr val="bg1"/>
                </a:solidFill>
              </a:rPr>
              <a:t>PHOTO CREDITS</a:t>
            </a:r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0" y="1598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 b="0" i="0"/>
          </a:p>
        </p:txBody>
      </p:sp>
    </p:spTree>
    <p:extLst>
      <p:ext uri="{BB962C8B-B14F-4D97-AF65-F5344CB8AC3E}">
        <p14:creationId xmlns:p14="http://schemas.microsoft.com/office/powerpoint/2010/main" val="32236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5E78A5-E0E8-4CDC-AA91-1118BF4DB64B}" type="slidenum">
              <a:rPr lang="en-US" b="0" i="0" smtClean="0"/>
              <a:pPr eaLnBrk="1" hangingPunct="1"/>
              <a:t>9</a:t>
            </a:fld>
            <a:endParaRPr lang="en-US" b="0" i="0" smtClean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76200" y="2286000"/>
            <a:ext cx="6696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 i="0">
                <a:solidFill>
                  <a:srgbClr val="800080"/>
                </a:solidFill>
              </a:rPr>
              <a:t>  </a:t>
            </a:r>
            <a:r>
              <a:rPr lang="en-US" sz="3200" b="0" i="0"/>
              <a:t>Jara _____ a walk in the morning.</a:t>
            </a:r>
            <a:r>
              <a:rPr lang="en-US" sz="4000" b="0" i="0"/>
              <a:t> </a:t>
            </a:r>
          </a:p>
        </p:txBody>
      </p:sp>
      <p:sp>
        <p:nvSpPr>
          <p:cNvPr id="278536" name="Text Box 8"/>
          <p:cNvSpPr txBox="1">
            <a:spLocks noChangeArrowheads="1"/>
          </p:cNvSpPr>
          <p:nvPr/>
        </p:nvSpPr>
        <p:spPr bwMode="auto">
          <a:xfrm>
            <a:off x="1208088" y="2392363"/>
            <a:ext cx="1154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0" i="0"/>
              <a:t>takes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66800" y="3630613"/>
            <a:ext cx="1144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0" i="0">
                <a:solidFill>
                  <a:srgbClr val="FF0000"/>
                </a:solidFill>
              </a:rPr>
              <a:t>take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630613"/>
            <a:ext cx="1398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0" i="0">
                <a:solidFill>
                  <a:srgbClr val="FF0000"/>
                </a:solidFill>
              </a:rPr>
              <a:t>takes</a:t>
            </a:r>
          </a:p>
        </p:txBody>
      </p:sp>
      <p:sp>
        <p:nvSpPr>
          <p:cNvPr id="278535" name="AutoShape 7"/>
          <p:cNvSpPr>
            <a:spLocks noChangeArrowheads="1"/>
          </p:cNvSpPr>
          <p:nvPr/>
        </p:nvSpPr>
        <p:spPr bwMode="auto">
          <a:xfrm>
            <a:off x="3276600" y="33528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rgbClr val="FF0000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229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1676400"/>
            <a:ext cx="1992313" cy="43434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chemeClr val="bg1"/>
                </a:solidFill>
              </a:rPr>
              <a:t>3-1  Let’s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6" grpId="0"/>
      <p:bldP spid="278535" grpId="0" animBg="1"/>
    </p:bldLst>
  </p:timing>
</p:sld>
</file>

<file path=ppt/theme/theme1.xml><?xml version="1.0" encoding="utf-8"?>
<a:theme xmlns:a="http://schemas.openxmlformats.org/drawingml/2006/main" name="Chapter_0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FCA"/>
      </a:accent5>
      <a:accent6>
        <a:srgbClr val="E70000"/>
      </a:accent6>
      <a:hlink>
        <a:srgbClr val="C73136"/>
      </a:hlink>
      <a:folHlink>
        <a:srgbClr val="808080"/>
      </a:folHlink>
    </a:clrScheme>
    <a:fontScheme name="BEG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1254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1254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G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7303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7303B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7303B"/>
        </a:hlink>
        <a:folHlink>
          <a:srgbClr val="D349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G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FCA"/>
      </a:accent5>
      <a:accent6>
        <a:srgbClr val="E70000"/>
      </a:accent6>
      <a:hlink>
        <a:srgbClr val="C73136"/>
      </a:hlink>
      <a:folHlink>
        <a:srgbClr val="808080"/>
      </a:folHlink>
    </a:clrScheme>
    <a:fontScheme name="1_BEG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1254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1254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G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G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G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G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G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G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G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G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G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G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G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G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G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G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7303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G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7303B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G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7303B"/>
        </a:hlink>
        <a:folHlink>
          <a:srgbClr val="D349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1254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1254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Chapter_03</Template>
  <TotalTime>26</TotalTime>
  <Words>2979</Words>
  <Application>Microsoft Office PowerPoint</Application>
  <PresentationFormat>Apresentação na tela (4:3)</PresentationFormat>
  <Paragraphs>1146</Paragraphs>
  <Slides>88</Slides>
  <Notes>87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88</vt:i4>
      </vt:variant>
    </vt:vector>
  </HeadingPairs>
  <TitlesOfParts>
    <vt:vector size="97" baseType="lpstr">
      <vt:lpstr>Arial</vt:lpstr>
      <vt:lpstr>Clarendon Condensed</vt:lpstr>
      <vt:lpstr>Budmo Jiggler</vt:lpstr>
      <vt:lpstr>Comic Sans MS</vt:lpstr>
      <vt:lpstr>Symbol</vt:lpstr>
      <vt:lpstr>Arial Unicode MS</vt:lpstr>
      <vt:lpstr>Chapter_03</vt:lpstr>
      <vt:lpstr>1_BEG DESIGN</vt:lpstr>
      <vt:lpstr>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Cristiane</dc:creator>
  <cp:lastModifiedBy>Cristiane</cp:lastModifiedBy>
  <cp:revision>3</cp:revision>
  <dcterms:created xsi:type="dcterms:W3CDTF">2013-11-03T13:05:01Z</dcterms:created>
  <dcterms:modified xsi:type="dcterms:W3CDTF">2013-11-03T13:31:57Z</dcterms:modified>
</cp:coreProperties>
</file>