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62"/>
  </p:notesMasterIdLst>
  <p:sldIdLst>
    <p:sldId id="257" r:id="rId2"/>
    <p:sldId id="356" r:id="rId3"/>
    <p:sldId id="363" r:id="rId4"/>
    <p:sldId id="364" r:id="rId5"/>
    <p:sldId id="287" r:id="rId6"/>
    <p:sldId id="312" r:id="rId7"/>
    <p:sldId id="313" r:id="rId8"/>
    <p:sldId id="315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4" r:id="rId27"/>
    <p:sldId id="335" r:id="rId28"/>
    <p:sldId id="336" r:id="rId29"/>
    <p:sldId id="337" r:id="rId30"/>
    <p:sldId id="339" r:id="rId31"/>
    <p:sldId id="353" r:id="rId32"/>
    <p:sldId id="340" r:id="rId33"/>
    <p:sldId id="341" r:id="rId34"/>
    <p:sldId id="354" r:id="rId35"/>
    <p:sldId id="342" r:id="rId36"/>
    <p:sldId id="343" r:id="rId37"/>
    <p:sldId id="344" r:id="rId38"/>
    <p:sldId id="345" r:id="rId39"/>
    <p:sldId id="347" r:id="rId40"/>
    <p:sldId id="346" r:id="rId41"/>
    <p:sldId id="348" r:id="rId42"/>
    <p:sldId id="349" r:id="rId43"/>
    <p:sldId id="350" r:id="rId44"/>
    <p:sldId id="351" r:id="rId45"/>
    <p:sldId id="352" r:id="rId46"/>
    <p:sldId id="365" r:id="rId47"/>
    <p:sldId id="366" r:id="rId48"/>
    <p:sldId id="367" r:id="rId49"/>
    <p:sldId id="381" r:id="rId50"/>
    <p:sldId id="369" r:id="rId51"/>
    <p:sldId id="370" r:id="rId52"/>
    <p:sldId id="372" r:id="rId53"/>
    <p:sldId id="371" r:id="rId54"/>
    <p:sldId id="374" r:id="rId55"/>
    <p:sldId id="375" r:id="rId56"/>
    <p:sldId id="376" r:id="rId57"/>
    <p:sldId id="377" r:id="rId58"/>
    <p:sldId id="378" r:id="rId59"/>
    <p:sldId id="379" r:id="rId60"/>
    <p:sldId id="380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B3CA7-08DC-475C-B0A2-AE2CDE7E42D7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7E241-04EB-4030-B96B-744F1BCE4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87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3284984"/>
            <a:ext cx="3600400" cy="936104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07504" y="3284984"/>
            <a:ext cx="4320480" cy="2736304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  <a:r>
              <a:rPr lang="pt-BR" b="1" dirty="0" smtClean="0"/>
              <a:t>: </a:t>
            </a:r>
            <a:r>
              <a:rPr lang="pt-BR" dirty="0" smtClean="0"/>
              <a:t>Cristiane 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E-mail: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cristiane.cruz@ifrn.edu.br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Site: </a:t>
            </a:r>
            <a:r>
              <a:rPr lang="pt-BR" dirty="0" smtClean="0"/>
              <a:t>http</a:t>
            </a:r>
            <a:r>
              <a:rPr lang="pt-BR" dirty="0"/>
              <a:t>://docente.ifrn.edu.br/docente/cristianecruz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Facebook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Cristiane de Brito 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Twitter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pt-BR" dirty="0" smtClean="0"/>
              <a:t>@chris_divine09</a:t>
            </a:r>
          </a:p>
          <a:p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32656"/>
            <a:ext cx="4070283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07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652047"/>
            <a:ext cx="3220399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Back up</a:t>
            </a:r>
            <a:endParaRPr lang="pt-BR" sz="2400" dirty="0"/>
          </a:p>
          <a:p>
            <a:r>
              <a:rPr lang="en-US" sz="2400" b="1" dirty="0"/>
              <a:t>Boot up</a:t>
            </a:r>
          </a:p>
          <a:p>
            <a:pPr lvl="0"/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/>
              <a:t>Call off with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Arrebatar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empolgar</a:t>
            </a:r>
            <a:r>
              <a:rPr lang="en-US" sz="2400" b="1" dirty="0">
                <a:solidFill>
                  <a:srgbClr val="FF0000"/>
                </a:solidFill>
              </a:rPr>
              <a:t>-se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13121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652048"/>
            <a:ext cx="3220399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Back up</a:t>
            </a:r>
            <a:endParaRPr lang="pt-BR" sz="2400" dirty="0"/>
          </a:p>
          <a:p>
            <a:r>
              <a:rPr lang="en-US" sz="2400" b="1" dirty="0"/>
              <a:t>Boot up</a:t>
            </a:r>
          </a:p>
          <a:p>
            <a:pPr lvl="0"/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Encontrar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acidentalmente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85197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652048"/>
            <a:ext cx="3220399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Descer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Tornar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barato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90656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836714"/>
            <a:ext cx="3220399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Diminuir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11989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836714"/>
            <a:ext cx="3220399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Descobrir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achar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15363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652049"/>
            <a:ext cx="3220399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Sair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desenbarcar</a:t>
            </a:r>
            <a:r>
              <a:rPr lang="en-US" sz="2400" b="1" dirty="0">
                <a:solidFill>
                  <a:srgbClr val="FF0000"/>
                </a:solidFill>
              </a:rPr>
              <a:t> (</a:t>
            </a:r>
            <a:r>
              <a:rPr lang="en-US" sz="2400" b="1" dirty="0" err="1">
                <a:solidFill>
                  <a:srgbClr val="FF0000"/>
                </a:solidFill>
              </a:rPr>
              <a:t>ônibus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41285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836715"/>
            <a:ext cx="3220399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Entrar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subir</a:t>
            </a:r>
            <a:r>
              <a:rPr lang="en-US" sz="2400" b="1" dirty="0">
                <a:solidFill>
                  <a:srgbClr val="FF0000"/>
                </a:solidFill>
              </a:rPr>
              <a:t> (</a:t>
            </a:r>
            <a:r>
              <a:rPr lang="en-US" sz="2400" b="1" dirty="0" err="1">
                <a:solidFill>
                  <a:srgbClr val="FF0000"/>
                </a:solidFill>
              </a:rPr>
              <a:t>ônibus</a:t>
            </a:r>
            <a:r>
              <a:rPr lang="en-US" sz="2400" b="1" dirty="0">
                <a:solidFill>
                  <a:srgbClr val="FF0000"/>
                </a:solidFill>
              </a:rPr>
              <a:t>) </a:t>
            </a:r>
            <a:r>
              <a:rPr lang="en-US" sz="2400" b="1" dirty="0"/>
              <a:t>Get </a:t>
            </a:r>
            <a:r>
              <a:rPr lang="en-US" sz="2400" b="1" dirty="0" smtClean="0"/>
              <a:t>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79210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652050"/>
            <a:ext cx="3220399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Encontrar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estar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junto</a:t>
            </a:r>
            <a:r>
              <a:rPr lang="en-US" sz="2400" b="1" dirty="0">
                <a:solidFill>
                  <a:srgbClr val="FF0000"/>
                </a:solidFill>
              </a:rPr>
              <a:t> de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45726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836716"/>
            <a:ext cx="3220399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Levantar</a:t>
            </a:r>
            <a:r>
              <a:rPr lang="en-US" sz="2400" b="1" dirty="0" smtClean="0">
                <a:solidFill>
                  <a:srgbClr val="FF0000"/>
                </a:solidFill>
              </a:rPr>
              <a:t>-se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61253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836716"/>
            <a:ext cx="3220399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Anunciar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distribuir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</a:t>
            </a:r>
            <a:r>
              <a:rPr lang="en-US" sz="2400" b="1" dirty="0" smtClean="0"/>
              <a:t>back</a:t>
            </a:r>
            <a:endParaRPr lang="pt-BR" sz="2400" dirty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4310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566614" y="548680"/>
            <a:ext cx="6048672" cy="8280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Conteúdos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93118" y="1653771"/>
            <a:ext cx="3878882" cy="120032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Phrasal verbs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Reading Techniques</a:t>
            </a: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Numbers</a:t>
            </a:r>
            <a:endParaRPr lang="en-US" sz="2400" b="1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060848"/>
            <a:ext cx="4225480" cy="427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89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Voltar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Go </a:t>
            </a:r>
            <a:r>
              <a:rPr lang="en-US" sz="2400" b="1" dirty="0"/>
              <a:t>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18157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97228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Durar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ir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procurar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54892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97228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Iniciar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entrar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48592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97228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 smtClean="0">
                <a:solidFill>
                  <a:srgbClr val="FF0000"/>
                </a:solidFill>
              </a:rPr>
              <a:t>Soar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alarmar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85313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97228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 err="1" smtClean="0">
                <a:solidFill>
                  <a:srgbClr val="FF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Manter</a:t>
            </a:r>
            <a:r>
              <a:rPr lang="en-US" sz="2400" b="1" dirty="0" smtClean="0">
                <a:solidFill>
                  <a:srgbClr val="FF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continuar</a:t>
            </a:r>
            <a:endParaRPr lang="en-US" sz="2400" b="1" dirty="0" smtClean="0">
              <a:solidFill>
                <a:srgbClr val="FF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19319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834316"/>
            <a:ext cx="3312368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pt-BR" sz="2400" b="1" dirty="0" smtClean="0">
                <a:solidFill>
                  <a:srgbClr val="FF0000"/>
                </a:solidFill>
              </a:rPr>
              <a:t>Expulsar</a:t>
            </a:r>
            <a:r>
              <a:rPr lang="pt-BR" sz="2400" b="1" dirty="0">
                <a:solidFill>
                  <a:srgbClr val="FF0000"/>
                </a:solidFill>
              </a:rPr>
              <a:t>, retirar do lugar abruptamente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26193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834316"/>
            <a:ext cx="3312368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pt-BR" sz="2400" b="1" dirty="0" smtClean="0">
                <a:solidFill>
                  <a:srgbClr val="FF0000"/>
                </a:solidFill>
              </a:rPr>
              <a:t>Trancar </a:t>
            </a:r>
            <a:r>
              <a:rPr lang="pt-BR" sz="2400" b="1" dirty="0">
                <a:solidFill>
                  <a:srgbClr val="FF0000"/>
                </a:solidFill>
              </a:rPr>
              <a:t>(casa, </a:t>
            </a:r>
            <a:r>
              <a:rPr lang="pt-BR" sz="2400" b="1" dirty="0" err="1">
                <a:solidFill>
                  <a:srgbClr val="FF0000"/>
                </a:solidFill>
              </a:rPr>
              <a:t>ex</a:t>
            </a:r>
            <a:r>
              <a:rPr lang="pt-BR" sz="2400" b="1" dirty="0">
                <a:solidFill>
                  <a:srgbClr val="FF0000"/>
                </a:solidFill>
              </a:rPr>
              <a:t>), prender (pessoas) </a:t>
            </a:r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38251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649650"/>
            <a:ext cx="3312368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pPr lvl="0"/>
            <a:r>
              <a:rPr lang="pt-BR" sz="2400" b="1" dirty="0" smtClean="0">
                <a:solidFill>
                  <a:srgbClr val="FF0000"/>
                </a:solidFill>
              </a:rPr>
              <a:t>Desconectar </a:t>
            </a:r>
            <a:r>
              <a:rPr lang="pt-BR" sz="2400" b="1" dirty="0">
                <a:solidFill>
                  <a:srgbClr val="FF0000"/>
                </a:solidFill>
              </a:rPr>
              <a:t>de um sistema, trocar de usuário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 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61003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834317"/>
            <a:ext cx="3312368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Esperar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ansiosamente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 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92755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649651"/>
            <a:ext cx="3312368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Inventar,criar</a:t>
            </a:r>
            <a:r>
              <a:rPr lang="en-US" sz="2400" b="1" dirty="0">
                <a:solidFill>
                  <a:srgbClr val="FF0000"/>
                </a:solidFill>
              </a:rPr>
              <a:t>,  </a:t>
            </a:r>
            <a:r>
              <a:rPr lang="en-US" sz="2400" b="1" dirty="0" err="1">
                <a:solidFill>
                  <a:srgbClr val="FF0000"/>
                </a:solidFill>
              </a:rPr>
              <a:t>maquiar</a:t>
            </a:r>
            <a:r>
              <a:rPr lang="en-US" sz="2400" b="1" dirty="0">
                <a:solidFill>
                  <a:srgbClr val="FF0000"/>
                </a:solidFill>
              </a:rPr>
              <a:t>-se, </a:t>
            </a:r>
            <a:r>
              <a:rPr lang="en-US" sz="2400" b="1" dirty="0" err="1">
                <a:solidFill>
                  <a:srgbClr val="FF0000"/>
                </a:solidFill>
              </a:rPr>
              <a:t>reconciliar</a:t>
            </a:r>
            <a:r>
              <a:rPr lang="en-US" sz="2400" b="1" dirty="0">
                <a:solidFill>
                  <a:srgbClr val="FF0000"/>
                </a:solidFill>
              </a:rPr>
              <a:t>-se, 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08807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70806" y="563489"/>
            <a:ext cx="7961634" cy="547842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 smtClean="0">
                <a:solidFill>
                  <a:srgbClr val="0070C0"/>
                </a:solidFill>
              </a:rPr>
              <a:t>Phrasal </a:t>
            </a:r>
            <a:r>
              <a:rPr lang="en-US" sz="2500" b="1" dirty="0" smtClean="0">
                <a:solidFill>
                  <a:srgbClr val="0070C0"/>
                </a:solidFill>
              </a:rPr>
              <a:t>verbs</a:t>
            </a:r>
          </a:p>
          <a:p>
            <a:endParaRPr lang="en-US" sz="2500" b="1" dirty="0" smtClean="0">
              <a:solidFill>
                <a:srgbClr val="0070C0"/>
              </a:solidFill>
            </a:endParaRPr>
          </a:p>
          <a:p>
            <a:r>
              <a:rPr lang="en-US" sz="2500" b="1" dirty="0" smtClean="0">
                <a:solidFill>
                  <a:srgbClr val="FF0000"/>
                </a:solidFill>
              </a:rPr>
              <a:t>VERBO + PARTÍCULA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smtClean="0"/>
              <a:t>A </a:t>
            </a:r>
            <a:r>
              <a:rPr lang="en-US" sz="2500" b="1" dirty="0" err="1" smtClean="0"/>
              <a:t>partícula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muda</a:t>
            </a:r>
            <a:r>
              <a:rPr lang="en-US" sz="2500" b="1" dirty="0" smtClean="0"/>
              <a:t> o </a:t>
            </a:r>
            <a:r>
              <a:rPr lang="en-US" sz="2500" b="1" dirty="0" err="1" smtClean="0"/>
              <a:t>significado</a:t>
            </a:r>
            <a:r>
              <a:rPr lang="en-US" sz="2500" b="1" dirty="0" smtClean="0"/>
              <a:t> do </a:t>
            </a:r>
            <a:r>
              <a:rPr lang="en-US" sz="2500" b="1" dirty="0" err="1" smtClean="0"/>
              <a:t>verbo</a:t>
            </a:r>
            <a:r>
              <a:rPr lang="en-US" sz="2500" b="1" dirty="0" smtClean="0"/>
              <a:t> (</a:t>
            </a:r>
            <a:r>
              <a:rPr lang="en-US" sz="2500" b="1" dirty="0" err="1" smtClean="0"/>
              <a:t>ou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completa</a:t>
            </a:r>
            <a:r>
              <a:rPr lang="en-US" sz="2500" b="1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err="1" smtClean="0"/>
              <a:t>Sozinha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não</a:t>
            </a:r>
            <a:r>
              <a:rPr lang="en-US" sz="2500" b="1" dirty="0" smtClean="0"/>
              <a:t> tem </a:t>
            </a:r>
            <a:r>
              <a:rPr lang="en-US" sz="2500" b="1" dirty="0" err="1" smtClean="0"/>
              <a:t>significado</a:t>
            </a:r>
            <a:endParaRPr 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err="1" smtClean="0"/>
              <a:t>Objeto</a:t>
            </a:r>
            <a:r>
              <a:rPr lang="en-US" sz="2500" b="1" dirty="0" smtClean="0"/>
              <a:t> – </a:t>
            </a:r>
            <a:r>
              <a:rPr lang="en-US" sz="2500" b="1" dirty="0" err="1" smtClean="0"/>
              <a:t>depois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ou</a:t>
            </a:r>
            <a:r>
              <a:rPr lang="en-US" sz="2500" b="1" dirty="0" smtClean="0"/>
              <a:t> no </a:t>
            </a:r>
            <a:r>
              <a:rPr lang="en-US" sz="2500" b="1" dirty="0" err="1" smtClean="0"/>
              <a:t>meio</a:t>
            </a:r>
            <a:endParaRPr 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smtClean="0"/>
              <a:t>Se o </a:t>
            </a:r>
            <a:r>
              <a:rPr lang="en-US" sz="2500" b="1" dirty="0" err="1" smtClean="0"/>
              <a:t>objeto</a:t>
            </a:r>
            <a:r>
              <a:rPr lang="en-US" sz="2500" b="1" dirty="0" smtClean="0"/>
              <a:t> for </a:t>
            </a:r>
            <a:r>
              <a:rPr lang="en-US" sz="2500" b="1" dirty="0" smtClean="0">
                <a:solidFill>
                  <a:srgbClr val="FF0000"/>
                </a:solidFill>
              </a:rPr>
              <a:t>PRONOME</a:t>
            </a:r>
            <a:r>
              <a:rPr lang="en-US" sz="2500" b="1" dirty="0" smtClean="0"/>
              <a:t> tem </a:t>
            </a:r>
            <a:r>
              <a:rPr lang="en-US" sz="2500" b="1" dirty="0" err="1" smtClean="0"/>
              <a:t>que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vir</a:t>
            </a:r>
            <a:r>
              <a:rPr lang="en-US" sz="2500" b="1" dirty="0" smtClean="0"/>
              <a:t> no </a:t>
            </a:r>
            <a:r>
              <a:rPr lang="en-US" sz="2500" b="1" dirty="0" err="1" smtClean="0"/>
              <a:t>meio</a:t>
            </a:r>
            <a:endParaRPr lang="en-US" sz="2500" b="1" dirty="0" smtClean="0"/>
          </a:p>
          <a:p>
            <a:endParaRPr lang="en-US" sz="2500" b="1" dirty="0"/>
          </a:p>
          <a:p>
            <a:r>
              <a:rPr lang="en-US" sz="2500" b="1" dirty="0" smtClean="0"/>
              <a:t>I call</a:t>
            </a:r>
            <a:r>
              <a:rPr lang="en-US" sz="2500" b="1" u="sng" dirty="0" smtClean="0"/>
              <a:t>ed</a:t>
            </a:r>
            <a:r>
              <a:rPr lang="en-US" sz="2500" b="1" dirty="0" smtClean="0"/>
              <a:t> John.</a:t>
            </a:r>
          </a:p>
          <a:p>
            <a:r>
              <a:rPr lang="en-US" sz="2500" b="1" dirty="0" smtClean="0"/>
              <a:t>I </a:t>
            </a:r>
            <a:r>
              <a:rPr lang="en-US" sz="2500" b="1" u="sng" dirty="0" smtClean="0"/>
              <a:t>called up</a:t>
            </a:r>
            <a:r>
              <a:rPr lang="en-US" sz="2500" b="1" dirty="0" smtClean="0"/>
              <a:t> John</a:t>
            </a:r>
          </a:p>
          <a:p>
            <a:r>
              <a:rPr lang="en-US" sz="2500" b="1" dirty="0" smtClean="0"/>
              <a:t>I called </a:t>
            </a:r>
            <a:r>
              <a:rPr lang="en-US" sz="2500" b="1" u="sng" dirty="0" smtClean="0"/>
              <a:t>John</a:t>
            </a:r>
            <a:r>
              <a:rPr lang="en-US" sz="2500" b="1" dirty="0" smtClean="0">
                <a:solidFill>
                  <a:srgbClr val="00B050"/>
                </a:solidFill>
              </a:rPr>
              <a:t> </a:t>
            </a:r>
            <a:r>
              <a:rPr lang="en-US" sz="2500" b="1" dirty="0" smtClean="0"/>
              <a:t>up</a:t>
            </a:r>
          </a:p>
          <a:p>
            <a:r>
              <a:rPr lang="en-US" sz="2500" b="1" dirty="0" smtClean="0"/>
              <a:t>I called </a:t>
            </a:r>
            <a:r>
              <a:rPr lang="en-US" sz="2500" b="1" u="sng" dirty="0" smtClean="0"/>
              <a:t>him</a:t>
            </a:r>
            <a:r>
              <a:rPr lang="en-US" sz="2500" b="1" dirty="0" smtClean="0"/>
              <a:t> </a:t>
            </a:r>
            <a:r>
              <a:rPr lang="en-US" sz="2500" b="1" dirty="0" smtClean="0"/>
              <a:t>up</a:t>
            </a:r>
          </a:p>
          <a:p>
            <a:r>
              <a:rPr lang="en-US" sz="2500" b="1" dirty="0" smtClean="0"/>
              <a:t>I called up him</a:t>
            </a: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318466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Morrer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78758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pt-BR" sz="2400" b="1" dirty="0" smtClean="0">
                <a:solidFill>
                  <a:srgbClr val="FF0000"/>
                </a:solidFill>
              </a:rPr>
              <a:t>Imprimir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53496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464985"/>
            <a:ext cx="3312368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pPr lvl="0"/>
            <a:r>
              <a:rPr lang="pt-BR" sz="2400" b="1" dirty="0" smtClean="0">
                <a:solidFill>
                  <a:srgbClr val="FF0000"/>
                </a:solidFill>
              </a:rPr>
              <a:t>Mudar </a:t>
            </a:r>
            <a:r>
              <a:rPr lang="pt-BR" sz="2400" b="1" dirty="0">
                <a:solidFill>
                  <a:srgbClr val="FF0000"/>
                </a:solidFill>
              </a:rPr>
              <a:t>algo de posição forçadamente, movimentar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732240" y="836716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04017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06681"/>
            <a:ext cx="2697795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Vestir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colocar</a:t>
            </a:r>
            <a:r>
              <a:rPr lang="en-US" sz="2400" b="1" dirty="0">
                <a:solidFill>
                  <a:srgbClr val="FF0000"/>
                </a:solidFill>
              </a:rPr>
              <a:t> (mesa, ex)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 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09237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06681"/>
            <a:ext cx="2697795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Transformar</a:t>
            </a:r>
            <a:r>
              <a:rPr lang="en-US" sz="2400" b="1" dirty="0" smtClean="0">
                <a:solidFill>
                  <a:srgbClr val="FF0000"/>
                </a:solidFill>
              </a:rPr>
              <a:t>-se, </a:t>
            </a:r>
            <a:r>
              <a:rPr lang="en-US" sz="2400" b="1" dirty="0" err="1" smtClean="0">
                <a:solidFill>
                  <a:srgbClr val="FF0000"/>
                </a:solidFill>
              </a:rPr>
              <a:t>mudar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desistir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 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32509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44780"/>
            <a:ext cx="2697795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Responder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2140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60114"/>
            <a:ext cx="2697795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Ficar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sem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esgotar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20073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51520" y="649651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15816" y="990215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292080" y="675449"/>
            <a:ext cx="3489883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pPr lvl="0"/>
            <a:r>
              <a:rPr lang="pt-BR" sz="2400" b="1" dirty="0" smtClean="0">
                <a:solidFill>
                  <a:srgbClr val="FF0000"/>
                </a:solidFill>
              </a:rPr>
              <a:t>Acumular </a:t>
            </a:r>
            <a:r>
              <a:rPr lang="pt-BR" sz="2400" b="1" dirty="0">
                <a:solidFill>
                  <a:srgbClr val="FF0000"/>
                </a:solidFill>
              </a:rPr>
              <a:t>dívidas, fazer roupas rapidamente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28867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60114"/>
            <a:ext cx="2880320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pPr lvl="0"/>
            <a:r>
              <a:rPr lang="en-US" sz="2400" b="1" dirty="0">
                <a:solidFill>
                  <a:srgbClr val="FF0000"/>
                </a:solidFill>
              </a:rPr>
              <a:t>Preparer-se </a:t>
            </a:r>
            <a:r>
              <a:rPr lang="en-US" sz="2400" b="1" dirty="0" err="1" smtClean="0">
                <a:solidFill>
                  <a:srgbClr val="FF0000"/>
                </a:solidFill>
              </a:rPr>
              <a:t>para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sair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Set </a:t>
            </a:r>
            <a:r>
              <a:rPr lang="en-US" sz="2400" b="1" dirty="0"/>
              <a:t>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58382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675448"/>
            <a:ext cx="2880320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/>
              <a:t>Set off </a:t>
            </a:r>
            <a:endParaRPr lang="pt-BR" sz="2400" dirty="0"/>
          </a:p>
          <a:p>
            <a:pPr lvl="0"/>
            <a:r>
              <a:rPr lang="pt-BR" sz="2400" b="1" dirty="0" smtClean="0">
                <a:solidFill>
                  <a:srgbClr val="FF0000"/>
                </a:solidFill>
              </a:rPr>
              <a:t>Estabelecer (recorde), iniciar algo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76028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70806" y="563489"/>
            <a:ext cx="7961634" cy="547842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 smtClean="0">
                <a:solidFill>
                  <a:srgbClr val="0070C0"/>
                </a:solidFill>
              </a:rPr>
              <a:t>Phrasal </a:t>
            </a:r>
            <a:r>
              <a:rPr lang="en-US" sz="2500" b="1" dirty="0" smtClean="0">
                <a:solidFill>
                  <a:srgbClr val="0070C0"/>
                </a:solidFill>
              </a:rPr>
              <a:t>verbs</a:t>
            </a:r>
          </a:p>
          <a:p>
            <a:endParaRPr lang="en-US" sz="2500" b="1" dirty="0" smtClean="0">
              <a:solidFill>
                <a:srgbClr val="0070C0"/>
              </a:solidFill>
            </a:endParaRPr>
          </a:p>
          <a:p>
            <a:r>
              <a:rPr lang="en-US" sz="2500" b="1" dirty="0" smtClean="0">
                <a:solidFill>
                  <a:srgbClr val="FF0000"/>
                </a:solidFill>
              </a:rPr>
              <a:t>VERBO + PARTÍCULA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smtClean="0"/>
              <a:t>A </a:t>
            </a:r>
            <a:r>
              <a:rPr lang="en-US" sz="2500" b="1" dirty="0" err="1" smtClean="0"/>
              <a:t>partícula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muda</a:t>
            </a:r>
            <a:r>
              <a:rPr lang="en-US" sz="2500" b="1" dirty="0" smtClean="0"/>
              <a:t> o </a:t>
            </a:r>
            <a:r>
              <a:rPr lang="en-US" sz="2500" b="1" dirty="0" err="1" smtClean="0"/>
              <a:t>significado</a:t>
            </a:r>
            <a:r>
              <a:rPr lang="en-US" sz="2500" b="1" dirty="0" smtClean="0"/>
              <a:t> do </a:t>
            </a:r>
            <a:r>
              <a:rPr lang="en-US" sz="2500" b="1" dirty="0" err="1" smtClean="0"/>
              <a:t>verbo</a:t>
            </a:r>
            <a:r>
              <a:rPr lang="en-US" sz="2500" b="1" dirty="0" smtClean="0"/>
              <a:t> (</a:t>
            </a:r>
            <a:r>
              <a:rPr lang="en-US" sz="2500" b="1" dirty="0" err="1" smtClean="0"/>
              <a:t>ou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completa</a:t>
            </a:r>
            <a:r>
              <a:rPr lang="en-US" sz="2500" b="1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err="1" smtClean="0"/>
              <a:t>Sozinha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não</a:t>
            </a:r>
            <a:r>
              <a:rPr lang="en-US" sz="2500" b="1" dirty="0" smtClean="0"/>
              <a:t> tem </a:t>
            </a:r>
            <a:r>
              <a:rPr lang="en-US" sz="2500" b="1" dirty="0" err="1" smtClean="0"/>
              <a:t>significado</a:t>
            </a:r>
            <a:endParaRPr 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err="1" smtClean="0"/>
              <a:t>Objeto</a:t>
            </a:r>
            <a:r>
              <a:rPr lang="en-US" sz="2500" b="1" dirty="0" smtClean="0"/>
              <a:t> – </a:t>
            </a:r>
            <a:r>
              <a:rPr lang="en-US" sz="2500" b="1" dirty="0" err="1" smtClean="0"/>
              <a:t>depois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ou</a:t>
            </a:r>
            <a:r>
              <a:rPr lang="en-US" sz="2500" b="1" dirty="0" smtClean="0"/>
              <a:t> no </a:t>
            </a:r>
            <a:r>
              <a:rPr lang="en-US" sz="2500" b="1" dirty="0" err="1" smtClean="0"/>
              <a:t>meio</a:t>
            </a:r>
            <a:endParaRPr 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smtClean="0"/>
              <a:t>Se o </a:t>
            </a:r>
            <a:r>
              <a:rPr lang="en-US" sz="2500" b="1" dirty="0" err="1" smtClean="0"/>
              <a:t>objeto</a:t>
            </a:r>
            <a:r>
              <a:rPr lang="en-US" sz="2500" b="1" dirty="0" smtClean="0"/>
              <a:t> for </a:t>
            </a:r>
            <a:r>
              <a:rPr lang="en-US" sz="2500" b="1" dirty="0" smtClean="0">
                <a:solidFill>
                  <a:srgbClr val="FF0000"/>
                </a:solidFill>
              </a:rPr>
              <a:t>PRONOME</a:t>
            </a:r>
            <a:r>
              <a:rPr lang="en-US" sz="2500" b="1" dirty="0" smtClean="0"/>
              <a:t> tem </a:t>
            </a:r>
            <a:r>
              <a:rPr lang="en-US" sz="2500" b="1" dirty="0" err="1" smtClean="0"/>
              <a:t>que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vir</a:t>
            </a:r>
            <a:r>
              <a:rPr lang="en-US" sz="2500" b="1" dirty="0" smtClean="0"/>
              <a:t> no </a:t>
            </a:r>
            <a:r>
              <a:rPr lang="en-US" sz="2500" b="1" dirty="0" err="1" smtClean="0"/>
              <a:t>meio</a:t>
            </a:r>
            <a:endParaRPr lang="en-US" sz="2500" b="1" dirty="0" smtClean="0"/>
          </a:p>
          <a:p>
            <a:endParaRPr lang="en-US" sz="2500" b="1" dirty="0"/>
          </a:p>
          <a:p>
            <a:r>
              <a:rPr lang="en-US" sz="2500" b="1" dirty="0" smtClean="0"/>
              <a:t>I call</a:t>
            </a:r>
            <a:r>
              <a:rPr lang="en-US" sz="2500" b="1" u="sng" dirty="0" smtClean="0"/>
              <a:t>ed</a:t>
            </a:r>
            <a:r>
              <a:rPr lang="en-US" sz="2500" b="1" dirty="0" smtClean="0"/>
              <a:t> John.</a:t>
            </a:r>
          </a:p>
          <a:p>
            <a:r>
              <a:rPr lang="en-US" sz="2500" b="1" dirty="0" smtClean="0"/>
              <a:t>I </a:t>
            </a:r>
            <a:r>
              <a:rPr lang="en-US" sz="2500" b="1" u="sng" dirty="0" smtClean="0"/>
              <a:t>called up</a:t>
            </a:r>
            <a:r>
              <a:rPr lang="en-US" sz="2500" b="1" dirty="0" smtClean="0"/>
              <a:t> John</a:t>
            </a:r>
          </a:p>
          <a:p>
            <a:r>
              <a:rPr lang="en-US" sz="2500" b="1" dirty="0" smtClean="0"/>
              <a:t>I called </a:t>
            </a:r>
            <a:r>
              <a:rPr lang="en-US" sz="2500" b="1" u="sng" dirty="0" smtClean="0"/>
              <a:t>John</a:t>
            </a:r>
            <a:r>
              <a:rPr lang="en-US" sz="2500" b="1" dirty="0" smtClean="0">
                <a:solidFill>
                  <a:srgbClr val="00B050"/>
                </a:solidFill>
              </a:rPr>
              <a:t> </a:t>
            </a:r>
            <a:r>
              <a:rPr lang="en-US" sz="2500" b="1" dirty="0" smtClean="0"/>
              <a:t>up</a:t>
            </a:r>
          </a:p>
          <a:p>
            <a:r>
              <a:rPr lang="en-US" sz="2500" b="1" dirty="0" smtClean="0"/>
              <a:t>I called </a:t>
            </a:r>
            <a:r>
              <a:rPr lang="en-US" sz="2500" b="1" u="sng" dirty="0" smtClean="0"/>
              <a:t>him</a:t>
            </a:r>
            <a:r>
              <a:rPr lang="en-US" sz="2500" b="1" dirty="0" smtClean="0"/>
              <a:t> </a:t>
            </a:r>
            <a:r>
              <a:rPr lang="en-US" sz="2500" b="1" dirty="0" smtClean="0"/>
              <a:t>up</a:t>
            </a:r>
          </a:p>
          <a:p>
            <a:r>
              <a:rPr lang="en-US" sz="2500" b="1" strike="sngStrike" dirty="0" smtClean="0"/>
              <a:t>I called up him</a:t>
            </a:r>
            <a:endParaRPr lang="en-US" sz="2500" b="1" strike="sngStrike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5234880"/>
            <a:ext cx="1049260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40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44780"/>
            <a:ext cx="2880320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/>
              <a:t>Set 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Organizar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limpar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03476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44780"/>
            <a:ext cx="2880320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/>
              <a:t>Set 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Tidy up </a:t>
            </a:r>
            <a:endParaRPr lang="pt-BR" sz="2400" dirty="0"/>
          </a:p>
          <a:p>
            <a:r>
              <a:rPr lang="en-US" sz="2400" b="1" dirty="0" smtClean="0">
                <a:solidFill>
                  <a:srgbClr val="FF0000"/>
                </a:solidFill>
              </a:rPr>
              <a:t>T</a:t>
            </a:r>
            <a:r>
              <a:rPr lang="pt-BR" sz="2400" b="1" dirty="0" smtClean="0">
                <a:solidFill>
                  <a:srgbClr val="FF0000"/>
                </a:solidFill>
              </a:rPr>
              <a:t>ornar-se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78357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44780"/>
            <a:ext cx="2880320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/>
              <a:t>Set 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Tidy up 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pt-BR" sz="2400" b="1" dirty="0" smtClean="0">
                <a:solidFill>
                  <a:srgbClr val="FF0000"/>
                </a:solidFill>
              </a:rPr>
              <a:t>Desligar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06853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44780"/>
            <a:ext cx="2880320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/>
              <a:t>Set 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Tidy up 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</a:t>
            </a:r>
            <a:endParaRPr lang="pt-BR" sz="2400" dirty="0"/>
          </a:p>
          <a:p>
            <a:r>
              <a:rPr lang="pt-BR" sz="2400" b="1" dirty="0" smtClean="0">
                <a:solidFill>
                  <a:srgbClr val="FF0000"/>
                </a:solidFill>
              </a:rPr>
              <a:t>Ligar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48995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18983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44780"/>
            <a:ext cx="2880320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/>
              <a:t>Set 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Tidy up 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</a:t>
            </a:r>
            <a:endParaRPr lang="pt-BR" sz="2400" dirty="0"/>
          </a:p>
          <a:p>
            <a:r>
              <a:rPr lang="en-US" sz="2400" b="1" dirty="0"/>
              <a:t>Turn on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b="1" dirty="0" smtClean="0">
                <a:solidFill>
                  <a:srgbClr val="FF0000"/>
                </a:solidFill>
              </a:rPr>
              <a:t>Digitar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36716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1" y="836716"/>
            <a:ext cx="29323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 smtClean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/>
              <a:t>Come across</a:t>
            </a:r>
            <a:endParaRPr lang="pt-BR" sz="2400" dirty="0"/>
          </a:p>
          <a:p>
            <a:r>
              <a:rPr lang="en-US" sz="2400" b="1" dirty="0"/>
              <a:t>Come down</a:t>
            </a:r>
          </a:p>
          <a:p>
            <a:r>
              <a:rPr lang="en-US" sz="2400" b="1" dirty="0"/>
              <a:t>Cut down </a:t>
            </a:r>
            <a:endParaRPr lang="pt-BR" sz="2400" dirty="0"/>
          </a:p>
          <a:p>
            <a:r>
              <a:rPr lang="en-US" sz="2400" b="1" dirty="0"/>
              <a:t>Find out</a:t>
            </a:r>
            <a:endParaRPr lang="pt-BR" sz="2400" dirty="0"/>
          </a:p>
          <a:p>
            <a:r>
              <a:rPr lang="en-US" sz="2400" b="1" dirty="0"/>
              <a:t>Get off </a:t>
            </a:r>
            <a:endParaRPr lang="pt-BR" sz="2400" dirty="0"/>
          </a:p>
          <a:p>
            <a:r>
              <a:rPr lang="en-US" sz="2400" b="1" dirty="0"/>
              <a:t>Get on </a:t>
            </a:r>
            <a:endParaRPr lang="pt-BR" sz="2400" dirty="0"/>
          </a:p>
          <a:p>
            <a:r>
              <a:rPr lang="en-US" sz="2400" b="1" dirty="0"/>
              <a:t>Get </a:t>
            </a:r>
            <a:r>
              <a:rPr lang="en-US" sz="2400" b="1" dirty="0" smtClean="0"/>
              <a:t>together with</a:t>
            </a:r>
            <a:endParaRPr lang="pt-BR" sz="2400" dirty="0"/>
          </a:p>
          <a:p>
            <a:r>
              <a:rPr lang="en-US" sz="2400" b="1" dirty="0"/>
              <a:t>Get up </a:t>
            </a:r>
          </a:p>
          <a:p>
            <a:r>
              <a:rPr lang="en-US" sz="2400" b="1" dirty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006035"/>
            <a:ext cx="3312368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/>
              <a:t>Go into</a:t>
            </a:r>
            <a:endParaRPr lang="pt-BR" sz="2400" dirty="0"/>
          </a:p>
          <a:p>
            <a:r>
              <a:rPr lang="en-US" sz="2400" b="1" dirty="0"/>
              <a:t>Go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/>
              <a:t>Kick out</a:t>
            </a:r>
            <a:endParaRPr lang="pt-BR" sz="2400" dirty="0"/>
          </a:p>
          <a:p>
            <a:r>
              <a:rPr lang="en-US" sz="2400" b="1" dirty="0"/>
              <a:t>Lock up </a:t>
            </a:r>
            <a:endParaRPr lang="pt-BR" sz="2400" dirty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/>
              <a:t>Pass away</a:t>
            </a:r>
          </a:p>
          <a:p>
            <a:r>
              <a:rPr lang="en-US" sz="2400" b="1" dirty="0"/>
              <a:t>Print out</a:t>
            </a:r>
            <a:endParaRPr lang="pt-BR" sz="2400" dirty="0"/>
          </a:p>
          <a:p>
            <a:r>
              <a:rPr lang="en-US" sz="2400" b="1" dirty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1044780"/>
            <a:ext cx="2880320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/>
              <a:t>Respond 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/>
              <a:t>Set 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Tidy up 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</a:t>
            </a:r>
            <a:endParaRPr lang="pt-BR" sz="2400" dirty="0"/>
          </a:p>
          <a:p>
            <a:r>
              <a:rPr lang="en-US" sz="2400" b="1" dirty="0"/>
              <a:t>Turn on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Acordar</a:t>
            </a:r>
            <a:endParaRPr lang="pt-BR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91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Conteúdo 1"/>
          <p:cNvSpPr>
            <a:spLocks noGrp="1"/>
          </p:cNvSpPr>
          <p:nvPr>
            <p:ph idx="1"/>
          </p:nvPr>
        </p:nvSpPr>
        <p:spPr>
          <a:xfrm>
            <a:off x="666998" y="1628800"/>
            <a:ext cx="7972425" cy="4948237"/>
          </a:xfrm>
        </p:spPr>
        <p:txBody>
          <a:bodyPr>
            <a:normAutofit/>
          </a:bodyPr>
          <a:lstStyle/>
          <a:p>
            <a:pPr eaLnBrk="1" hangingPunct="1"/>
            <a:r>
              <a:rPr lang="pt-BR" altLang="pt-BR" sz="2500" dirty="0" err="1" smtClean="0"/>
              <a:t>We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need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perceive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and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decode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letters</a:t>
            </a:r>
            <a:r>
              <a:rPr lang="pt-BR" altLang="pt-BR" sz="2500" dirty="0" smtClean="0"/>
              <a:t> in </a:t>
            </a:r>
            <a:r>
              <a:rPr lang="pt-BR" altLang="pt-BR" sz="2500" dirty="0" err="1" smtClean="0"/>
              <a:t>order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read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words</a:t>
            </a:r>
            <a:r>
              <a:rPr lang="pt-BR" altLang="pt-BR" sz="2500" dirty="0" smtClean="0"/>
              <a:t>.   (YES/ NO)</a:t>
            </a:r>
          </a:p>
          <a:p>
            <a:pPr eaLnBrk="1" hangingPunct="1"/>
            <a:r>
              <a:rPr lang="pt-BR" altLang="pt-BR" sz="2500" dirty="0" err="1" smtClean="0"/>
              <a:t>We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need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understand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all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the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words</a:t>
            </a:r>
            <a:r>
              <a:rPr lang="pt-BR" altLang="pt-BR" sz="2500" dirty="0" smtClean="0"/>
              <a:t> in </a:t>
            </a:r>
            <a:r>
              <a:rPr lang="pt-BR" altLang="pt-BR" sz="2500" dirty="0" err="1" smtClean="0"/>
              <a:t>order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understand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the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meaning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of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text</a:t>
            </a:r>
            <a:r>
              <a:rPr lang="pt-BR" altLang="pt-BR" sz="2500" dirty="0" smtClean="0"/>
              <a:t>. (YES/ NO)</a:t>
            </a:r>
          </a:p>
          <a:p>
            <a:pPr eaLnBrk="1" hangingPunct="1"/>
            <a:r>
              <a:rPr lang="pt-BR" altLang="pt-BR" sz="2500" dirty="0" smtClean="0"/>
              <a:t>The more </a:t>
            </a:r>
            <a:r>
              <a:rPr lang="pt-BR" altLang="pt-BR" sz="2500" dirty="0" err="1" smtClean="0"/>
              <a:t>symbols</a:t>
            </a:r>
            <a:r>
              <a:rPr lang="pt-BR" altLang="pt-BR" sz="2500" dirty="0" smtClean="0"/>
              <a:t> (</a:t>
            </a:r>
            <a:r>
              <a:rPr lang="pt-BR" altLang="pt-BR" sz="2500" dirty="0" err="1" smtClean="0"/>
              <a:t>leters,words</a:t>
            </a:r>
            <a:r>
              <a:rPr lang="pt-BR" altLang="pt-BR" sz="2500" dirty="0" smtClean="0"/>
              <a:t>) </a:t>
            </a:r>
            <a:r>
              <a:rPr lang="pt-BR" altLang="pt-BR" sz="2500" dirty="0" err="1" smtClean="0"/>
              <a:t>there</a:t>
            </a:r>
            <a:r>
              <a:rPr lang="pt-BR" altLang="pt-BR" sz="2500" dirty="0" smtClean="0"/>
              <a:t> are in a </a:t>
            </a:r>
            <a:r>
              <a:rPr lang="pt-BR" altLang="pt-BR" sz="2500" dirty="0" err="1" smtClean="0"/>
              <a:t>text</a:t>
            </a:r>
            <a:r>
              <a:rPr lang="pt-BR" altLang="pt-BR" sz="2500" dirty="0" smtClean="0"/>
              <a:t> , </a:t>
            </a:r>
            <a:r>
              <a:rPr lang="pt-BR" altLang="pt-BR" sz="2500" dirty="0" err="1" smtClean="0"/>
              <a:t>the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longer</a:t>
            </a:r>
            <a:r>
              <a:rPr lang="pt-BR" altLang="pt-BR" sz="2500" dirty="0" smtClean="0"/>
              <a:t> it </a:t>
            </a:r>
            <a:r>
              <a:rPr lang="pt-BR" altLang="pt-BR" sz="2500" dirty="0" err="1" smtClean="0"/>
              <a:t>will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take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read</a:t>
            </a:r>
            <a:r>
              <a:rPr lang="pt-BR" altLang="pt-BR" sz="2500" dirty="0" smtClean="0"/>
              <a:t> it. (YES/NO)</a:t>
            </a:r>
          </a:p>
          <a:p>
            <a:pPr eaLnBrk="1" hangingPunct="1"/>
            <a:r>
              <a:rPr lang="pt-BR" altLang="pt-BR" sz="2500" dirty="0" err="1" smtClean="0"/>
              <a:t>We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gather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meaning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from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what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read</a:t>
            </a:r>
            <a:r>
              <a:rPr lang="pt-BR" altLang="pt-BR" sz="2500" dirty="0" smtClean="0"/>
              <a:t>. (YES/NO)</a:t>
            </a:r>
          </a:p>
          <a:p>
            <a:pPr eaLnBrk="1" hangingPunct="1"/>
            <a:r>
              <a:rPr lang="pt-BR" altLang="pt-BR" sz="2500" dirty="0" err="1" smtClean="0"/>
              <a:t>Our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understanding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of</a:t>
            </a:r>
            <a:r>
              <a:rPr lang="pt-BR" altLang="pt-BR" sz="2500" dirty="0" smtClean="0"/>
              <a:t> a </a:t>
            </a:r>
            <a:r>
              <a:rPr lang="pt-BR" altLang="pt-BR" sz="2500" dirty="0" err="1" smtClean="0"/>
              <a:t>text</a:t>
            </a:r>
            <a:r>
              <a:rPr lang="pt-BR" altLang="pt-BR" sz="2500" dirty="0" smtClean="0"/>
              <a:t> comes </a:t>
            </a:r>
            <a:r>
              <a:rPr lang="pt-BR" altLang="pt-BR" sz="2500" dirty="0" err="1" smtClean="0"/>
              <a:t>from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understanding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the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words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of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which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it’s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composed</a:t>
            </a:r>
            <a:r>
              <a:rPr lang="pt-BR" altLang="pt-BR" sz="2500" dirty="0" smtClean="0"/>
              <a:t>. (YES/NO)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2040" y="836712"/>
            <a:ext cx="8286808" cy="73718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dirty="0" err="1" smtClean="0">
                <a:latin typeface="Arial Black" pitchFamily="34" charset="0"/>
              </a:rPr>
              <a:t>How</a:t>
            </a:r>
            <a:r>
              <a:rPr lang="pt-BR" sz="2000" dirty="0" smtClean="0">
                <a:latin typeface="Arial Black" pitchFamily="34" charset="0"/>
              </a:rPr>
              <a:t> do </a:t>
            </a:r>
            <a:r>
              <a:rPr lang="pt-BR" sz="2000" dirty="0" err="1" smtClean="0">
                <a:latin typeface="Arial Black" pitchFamily="34" charset="0"/>
              </a:rPr>
              <a:t>we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read</a:t>
            </a:r>
            <a:r>
              <a:rPr lang="pt-BR" sz="2000" dirty="0" smtClean="0">
                <a:latin typeface="Arial Black" pitchFamily="34" charset="0"/>
              </a:rPr>
              <a:t> ? </a:t>
            </a:r>
            <a:br>
              <a:rPr lang="pt-BR" sz="2000" dirty="0" smtClean="0">
                <a:latin typeface="Arial Black" pitchFamily="34" charset="0"/>
              </a:rPr>
            </a:br>
            <a:r>
              <a:rPr lang="pt-BR" sz="2000" dirty="0" smtClean="0">
                <a:latin typeface="Arial Black" pitchFamily="34" charset="0"/>
              </a:rPr>
              <a:t>        Some </a:t>
            </a:r>
            <a:r>
              <a:rPr lang="pt-BR" sz="2000" dirty="0" err="1" smtClean="0">
                <a:latin typeface="Arial Black" pitchFamily="34" charset="0"/>
              </a:rPr>
              <a:t>assumption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about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the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nature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of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reading</a:t>
            </a:r>
            <a:r>
              <a:rPr lang="pt-BR" sz="2000" dirty="0" smtClean="0">
                <a:latin typeface="Arial Black" pitchFamily="34" charset="0"/>
              </a:rPr>
              <a:t>.</a:t>
            </a:r>
            <a:endParaRPr lang="pt-BR" sz="2000" dirty="0">
              <a:latin typeface="Arial Black" pitchFamily="34" charset="0"/>
            </a:endParaRPr>
          </a:p>
        </p:txBody>
      </p:sp>
      <p:pic>
        <p:nvPicPr>
          <p:cNvPr id="2560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35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5938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allAtOnce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Conteúdo 1"/>
          <p:cNvSpPr>
            <a:spLocks noGrp="1"/>
          </p:cNvSpPr>
          <p:nvPr>
            <p:ph idx="1"/>
          </p:nvPr>
        </p:nvSpPr>
        <p:spPr>
          <a:xfrm>
            <a:off x="785813" y="1143000"/>
            <a:ext cx="7674619" cy="502230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order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efficiently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use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thecniques</a:t>
            </a:r>
            <a:r>
              <a:rPr lang="pt-BR" sz="2600" dirty="0" smtClean="0"/>
              <a:t>:</a:t>
            </a:r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Skimming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read</a:t>
            </a:r>
            <a:r>
              <a:rPr lang="pt-BR" sz="2600" dirty="0" smtClean="0"/>
              <a:t> it </a:t>
            </a:r>
            <a:r>
              <a:rPr lang="pt-BR" sz="2600" dirty="0" err="1" smtClean="0"/>
              <a:t>and</a:t>
            </a:r>
            <a:r>
              <a:rPr lang="pt-BR" sz="2600" dirty="0" smtClean="0"/>
              <a:t> </a:t>
            </a:r>
            <a:r>
              <a:rPr lang="pt-BR" sz="2600" dirty="0" err="1" smtClean="0"/>
              <a:t>comprehend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whole</a:t>
            </a:r>
            <a:r>
              <a:rPr lang="pt-BR" sz="2600" dirty="0" smtClean="0"/>
              <a:t> </a:t>
            </a:r>
            <a:r>
              <a:rPr lang="pt-BR" sz="2600" dirty="0" err="1" smtClean="0"/>
              <a:t>message</a:t>
            </a:r>
            <a:r>
              <a:rPr lang="pt-BR" sz="2600" dirty="0" smtClean="0"/>
              <a:t>:</a:t>
            </a:r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Scanning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look</a:t>
            </a:r>
            <a:r>
              <a:rPr lang="pt-BR" sz="2600" dirty="0" smtClean="0"/>
              <a:t> for </a:t>
            </a:r>
            <a:r>
              <a:rPr lang="pt-BR" sz="2600" dirty="0" err="1" smtClean="0"/>
              <a:t>specif</a:t>
            </a:r>
            <a:r>
              <a:rPr lang="pt-BR" sz="2600" dirty="0" smtClean="0"/>
              <a:t> </a:t>
            </a:r>
            <a:r>
              <a:rPr lang="pt-BR" sz="2600" dirty="0" err="1" smtClean="0"/>
              <a:t>information</a:t>
            </a:r>
            <a:endParaRPr lang="pt-BR" sz="2600" dirty="0" smtClean="0"/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Semantic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mapping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clustering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join</a:t>
            </a:r>
            <a:r>
              <a:rPr lang="pt-BR" sz="2600" dirty="0" smtClean="0"/>
              <a:t> in </a:t>
            </a:r>
            <a:r>
              <a:rPr lang="pt-BR" sz="2600" dirty="0" err="1" smtClean="0"/>
              <a:t>ideas</a:t>
            </a:r>
            <a:r>
              <a:rPr lang="pt-BR" sz="2600" dirty="0" smtClean="0"/>
              <a:t> </a:t>
            </a:r>
            <a:r>
              <a:rPr lang="pt-BR" sz="2600" dirty="0" err="1" smtClean="0"/>
              <a:t>from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text</a:t>
            </a:r>
            <a:r>
              <a:rPr lang="pt-BR" sz="2600" dirty="0" smtClean="0"/>
              <a:t>.</a:t>
            </a:r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Guessing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meaning</a:t>
            </a:r>
            <a:r>
              <a:rPr lang="pt-BR" sz="2600" dirty="0" smtClean="0"/>
              <a:t> </a:t>
            </a:r>
            <a:r>
              <a:rPr lang="pt-BR" sz="2600" dirty="0" err="1" smtClean="0"/>
              <a:t>of</a:t>
            </a:r>
            <a:r>
              <a:rPr lang="pt-BR" sz="2600" dirty="0" smtClean="0"/>
              <a:t> </a:t>
            </a:r>
            <a:r>
              <a:rPr lang="pt-BR" sz="2600" dirty="0" err="1" smtClean="0"/>
              <a:t>words</a:t>
            </a:r>
            <a:r>
              <a:rPr lang="pt-BR" sz="2600" dirty="0" smtClean="0"/>
              <a:t> </a:t>
            </a:r>
            <a:r>
              <a:rPr lang="pt-BR" sz="2600" dirty="0" err="1" smtClean="0"/>
              <a:t>can</a:t>
            </a:r>
            <a:r>
              <a:rPr lang="pt-BR" sz="2600" dirty="0" smtClean="0"/>
              <a:t> </a:t>
            </a:r>
            <a:r>
              <a:rPr lang="pt-BR" sz="2600" dirty="0" err="1" smtClean="0"/>
              <a:t>be</a:t>
            </a:r>
            <a:r>
              <a:rPr lang="pt-BR" sz="2600" dirty="0" smtClean="0"/>
              <a:t> </a:t>
            </a:r>
            <a:r>
              <a:rPr lang="pt-BR" sz="2600" dirty="0" err="1" smtClean="0"/>
              <a:t>guessed</a:t>
            </a:r>
            <a:r>
              <a:rPr lang="pt-BR" sz="2600" dirty="0" smtClean="0"/>
              <a:t> (</a:t>
            </a:r>
            <a:r>
              <a:rPr lang="pt-BR" sz="2600" dirty="0" err="1" smtClean="0"/>
              <a:t>inferred</a:t>
            </a:r>
            <a:r>
              <a:rPr lang="pt-BR" sz="2600" dirty="0" smtClean="0"/>
              <a:t>) </a:t>
            </a:r>
            <a:r>
              <a:rPr lang="pt-BR" sz="2600" dirty="0" err="1" smtClean="0"/>
              <a:t>through</a:t>
            </a:r>
            <a:r>
              <a:rPr lang="pt-BR" sz="2600" dirty="0" smtClean="0"/>
              <a:t> </a:t>
            </a:r>
            <a:r>
              <a:rPr lang="pt-BR" sz="2600" dirty="0" err="1" smtClean="0"/>
              <a:t>context</a:t>
            </a:r>
            <a:r>
              <a:rPr lang="pt-BR" sz="2600" dirty="0" smtClean="0"/>
              <a:t>.</a:t>
            </a:r>
            <a:endParaRPr lang="pt-BR" sz="26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pPr>
              <a:defRPr/>
            </a:pPr>
            <a:r>
              <a:rPr lang="pt-BR" dirty="0" err="1" smtClean="0"/>
              <a:t>Reading</a:t>
            </a:r>
            <a:r>
              <a:rPr lang="pt-BR" dirty="0" smtClean="0"/>
              <a:t> </a:t>
            </a:r>
            <a:r>
              <a:rPr lang="pt-BR" dirty="0" err="1" smtClean="0"/>
              <a:t>skills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6967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allAtOnce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11560" y="1412776"/>
            <a:ext cx="7632848" cy="47525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Predicting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you</a:t>
            </a:r>
            <a:r>
              <a:rPr lang="pt-BR" sz="2600" dirty="0" smtClean="0"/>
              <a:t> </a:t>
            </a:r>
            <a:r>
              <a:rPr lang="pt-BR" sz="2600" dirty="0" err="1" smtClean="0"/>
              <a:t>predict</a:t>
            </a:r>
            <a:r>
              <a:rPr lang="pt-BR" sz="2600" dirty="0" smtClean="0"/>
              <a:t> </a:t>
            </a:r>
            <a:r>
              <a:rPr lang="pt-BR" sz="2600" dirty="0" err="1" smtClean="0"/>
              <a:t>when</a:t>
            </a:r>
            <a:r>
              <a:rPr lang="pt-BR" sz="2600" dirty="0" smtClean="0"/>
              <a:t> </a:t>
            </a:r>
            <a:r>
              <a:rPr lang="pt-BR" sz="2600" dirty="0" err="1" smtClean="0"/>
              <a:t>you</a:t>
            </a:r>
            <a:r>
              <a:rPr lang="pt-BR" sz="2600" dirty="0" smtClean="0"/>
              <a:t> </a:t>
            </a:r>
            <a:r>
              <a:rPr lang="pt-BR" sz="2600" dirty="0" err="1" smtClean="0"/>
              <a:t>antecipate</a:t>
            </a:r>
            <a:r>
              <a:rPr lang="pt-BR" sz="2600" dirty="0" smtClean="0"/>
              <a:t> </a:t>
            </a:r>
            <a:r>
              <a:rPr lang="pt-BR" sz="2600" dirty="0" err="1" smtClean="0"/>
              <a:t>what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text</a:t>
            </a:r>
            <a:r>
              <a:rPr lang="pt-BR" sz="2600" dirty="0" smtClean="0"/>
              <a:t> </a:t>
            </a:r>
            <a:r>
              <a:rPr lang="pt-BR" sz="2600" dirty="0" err="1" smtClean="0"/>
              <a:t>will</a:t>
            </a:r>
            <a:r>
              <a:rPr lang="pt-BR" sz="2600" dirty="0" smtClean="0"/>
              <a:t> </a:t>
            </a:r>
            <a:r>
              <a:rPr lang="pt-BR" sz="2600" dirty="0" err="1" smtClean="0"/>
              <a:t>bring</a:t>
            </a:r>
            <a:r>
              <a:rPr lang="pt-BR" sz="2600" dirty="0" smtClean="0"/>
              <a:t> = </a:t>
            </a:r>
            <a:r>
              <a:rPr lang="pt-BR" sz="2600" dirty="0" err="1" smtClean="0"/>
              <a:t>if</a:t>
            </a:r>
            <a:r>
              <a:rPr lang="pt-BR" sz="2600" dirty="0" smtClean="0"/>
              <a:t> </a:t>
            </a:r>
            <a:r>
              <a:rPr lang="pt-BR" sz="2600" dirty="0" err="1" smtClean="0"/>
              <a:t>there’s</a:t>
            </a:r>
            <a:r>
              <a:rPr lang="pt-BR" sz="2600" dirty="0" smtClean="0"/>
              <a:t> a </a:t>
            </a:r>
            <a:r>
              <a:rPr lang="pt-BR" sz="2600" dirty="0" err="1" smtClean="0"/>
              <a:t>picture</a:t>
            </a:r>
            <a:r>
              <a:rPr lang="pt-BR" sz="2600" dirty="0" smtClean="0"/>
              <a:t>; </a:t>
            </a:r>
            <a:r>
              <a:rPr lang="pt-BR" sz="2600" dirty="0" err="1" smtClean="0"/>
              <a:t>by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first</a:t>
            </a:r>
            <a:r>
              <a:rPr lang="pt-BR" sz="2600" dirty="0" smtClean="0"/>
              <a:t> </a:t>
            </a:r>
            <a:r>
              <a:rPr lang="pt-BR" sz="2600" dirty="0" err="1" smtClean="0"/>
              <a:t>sentences</a:t>
            </a:r>
            <a:r>
              <a:rPr lang="pt-BR" sz="2600" dirty="0" smtClean="0"/>
              <a:t> </a:t>
            </a:r>
            <a:r>
              <a:rPr lang="pt-BR" sz="2600" dirty="0" err="1" smtClean="0"/>
              <a:t>and</a:t>
            </a:r>
            <a:r>
              <a:rPr lang="pt-BR" sz="2600" dirty="0" smtClean="0"/>
              <a:t> </a:t>
            </a:r>
            <a:r>
              <a:rPr lang="pt-BR" sz="2600" dirty="0" err="1" smtClean="0"/>
              <a:t>so</a:t>
            </a:r>
            <a:r>
              <a:rPr lang="pt-BR" sz="2600" dirty="0" smtClean="0"/>
              <a:t> </a:t>
            </a:r>
            <a:r>
              <a:rPr lang="pt-BR" sz="2600" dirty="0" err="1" smtClean="0"/>
              <a:t>on</a:t>
            </a:r>
            <a:r>
              <a:rPr lang="pt-BR" sz="2600" dirty="0" smtClean="0"/>
              <a:t>. (</a:t>
            </a:r>
            <a:r>
              <a:rPr lang="pt-BR" sz="2600" dirty="0" err="1" smtClean="0"/>
              <a:t>You</a:t>
            </a:r>
            <a:r>
              <a:rPr lang="pt-BR" sz="2600" dirty="0" smtClean="0"/>
              <a:t> are </a:t>
            </a:r>
            <a:r>
              <a:rPr lang="pt-BR" sz="2600" dirty="0" err="1" smtClean="0"/>
              <a:t>using</a:t>
            </a:r>
            <a:r>
              <a:rPr lang="pt-BR" sz="2600" dirty="0" smtClean="0"/>
              <a:t> </a:t>
            </a:r>
            <a:r>
              <a:rPr lang="pt-BR" sz="2600" dirty="0" err="1" smtClean="0"/>
              <a:t>your</a:t>
            </a:r>
            <a:r>
              <a:rPr lang="pt-BR" sz="2600" dirty="0" smtClean="0"/>
              <a:t> 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</a:t>
            </a:r>
            <a:r>
              <a:rPr lang="pt-BR" sz="2600" dirty="0" smtClean="0"/>
              <a:t>)</a:t>
            </a:r>
          </a:p>
          <a:p>
            <a:pPr>
              <a:defRPr/>
            </a:pPr>
            <a:r>
              <a:rPr lang="pt-BR" sz="2600" dirty="0" err="1" smtClean="0"/>
              <a:t>Looking</a:t>
            </a:r>
            <a:r>
              <a:rPr lang="pt-BR" sz="2600" dirty="0" smtClean="0"/>
              <a:t> </a:t>
            </a:r>
            <a:r>
              <a:rPr lang="pt-BR" sz="2600" dirty="0" err="1" smtClean="0"/>
              <a:t>at</a:t>
            </a:r>
            <a:r>
              <a:rPr lang="pt-BR" sz="2600" dirty="0" smtClean="0"/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pictures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symbols</a:t>
            </a:r>
            <a:r>
              <a:rPr lang="pt-BR" sz="2600" dirty="0" smtClean="0"/>
              <a:t>, etc.</a:t>
            </a:r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Cognates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Not-cognates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False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cognates</a:t>
            </a:r>
            <a:r>
              <a:rPr lang="pt-BR" sz="2600" dirty="0" smtClean="0"/>
              <a:t>. </a:t>
            </a:r>
            <a:r>
              <a:rPr lang="pt-BR" sz="2600" dirty="0" err="1" smtClean="0"/>
              <a:t>There</a:t>
            </a:r>
            <a:r>
              <a:rPr lang="pt-BR" sz="2600" dirty="0" smtClean="0"/>
              <a:t> are </a:t>
            </a:r>
            <a:r>
              <a:rPr lang="pt-BR" sz="2600" dirty="0" err="1" smtClean="0"/>
              <a:t>words</a:t>
            </a:r>
            <a:r>
              <a:rPr lang="pt-BR" sz="2600" dirty="0" smtClean="0"/>
              <a:t> </a:t>
            </a:r>
            <a:r>
              <a:rPr lang="pt-BR" sz="2600" dirty="0" err="1" smtClean="0"/>
              <a:t>who</a:t>
            </a:r>
            <a:r>
              <a:rPr lang="pt-BR" sz="2600" dirty="0" smtClean="0"/>
              <a:t> are similar to </a:t>
            </a:r>
            <a:r>
              <a:rPr lang="pt-BR" sz="2600" dirty="0" err="1" smtClean="0"/>
              <a:t>portuguese</a:t>
            </a:r>
            <a:r>
              <a:rPr lang="pt-BR" sz="2600" dirty="0" smtClean="0"/>
              <a:t> </a:t>
            </a:r>
            <a:r>
              <a:rPr lang="pt-BR" sz="2600" dirty="0" err="1" smtClean="0"/>
              <a:t>but</a:t>
            </a:r>
            <a:r>
              <a:rPr lang="pt-BR" sz="2600" dirty="0" smtClean="0"/>
              <a:t> </a:t>
            </a:r>
            <a:r>
              <a:rPr lang="pt-BR" sz="2600" dirty="0" err="1" smtClean="0"/>
              <a:t>they</a:t>
            </a:r>
            <a:r>
              <a:rPr lang="pt-BR" sz="2600" dirty="0" smtClean="0"/>
              <a:t> </a:t>
            </a:r>
            <a:r>
              <a:rPr lang="pt-BR" sz="2600" dirty="0" err="1" smtClean="0"/>
              <a:t>mean</a:t>
            </a:r>
            <a:r>
              <a:rPr lang="pt-BR" sz="2600" dirty="0" smtClean="0"/>
              <a:t> </a:t>
            </a:r>
            <a:r>
              <a:rPr lang="pt-BR" sz="2600" dirty="0" err="1" smtClean="0"/>
              <a:t>differently</a:t>
            </a:r>
            <a:r>
              <a:rPr lang="pt-BR" sz="2600" dirty="0" smtClean="0"/>
              <a:t>.</a:t>
            </a:r>
          </a:p>
          <a:p>
            <a:pPr>
              <a:defRPr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3528510" cy="1033184"/>
          </a:xfrm>
        </p:spPr>
        <p:txBody>
          <a:bodyPr/>
          <a:lstStyle/>
          <a:p>
            <a:pPr>
              <a:defRPr/>
            </a:pPr>
            <a:r>
              <a:rPr lang="pt-BR" dirty="0" err="1" smtClean="0"/>
              <a:t>Reading</a:t>
            </a:r>
            <a:r>
              <a:rPr lang="pt-BR" dirty="0" smtClean="0"/>
              <a:t> </a:t>
            </a:r>
            <a:r>
              <a:rPr lang="pt-BR" dirty="0" err="1" smtClean="0"/>
              <a:t>skills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2327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836712"/>
            <a:ext cx="5904656" cy="5688632"/>
          </a:xfrm>
        </p:spPr>
        <p:txBody>
          <a:bodyPr>
            <a:normAutofit lnSpcReduction="10000"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Observações:</a:t>
            </a:r>
          </a:p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Decore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1 – 12; 20</a:t>
            </a:r>
          </a:p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Dicas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– 19 (-TEEN)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– 90 (-TY)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– 900 (HUNDRED)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1,000 (THOUSAND)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M, B, TR, (MILLION, BILLION, TRILLION)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fifteen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fifty</a:t>
            </a: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Thirteen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thirty</a:t>
            </a: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except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11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eleventh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except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12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twefth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– rd (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except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13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thirteenth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4...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716016" y="989112"/>
            <a:ext cx="3672408" cy="1071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½ - a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half</a:t>
            </a: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1º cardinal, 2º ordinal</a:t>
            </a: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132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498069" y="188640"/>
            <a:ext cx="2277288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/>
              <a:t>Resumo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20589" y="836712"/>
            <a:ext cx="2232248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Back up</a:t>
            </a:r>
            <a:endParaRPr lang="pt-BR" sz="2400" dirty="0" smtClean="0"/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out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25162" y="1021377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320495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3888432" cy="5472608"/>
          </a:xfrm>
        </p:spPr>
        <p:txBody>
          <a:bodyPr/>
          <a:lstStyle/>
          <a:p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</a:t>
            </a:r>
          </a:p>
          <a:p>
            <a:pPr marL="525780" indent="-457200">
              <a:buAutoNum type="alphaLcParenR"/>
            </a:pPr>
            <a:r>
              <a:rPr lang="pt-BR" dirty="0" smtClean="0"/>
              <a:t>3/15</a:t>
            </a:r>
          </a:p>
          <a:p>
            <a:pPr marL="525780" indent="-457200">
              <a:buAutoNum type="alphaLcParenR"/>
            </a:pPr>
            <a:r>
              <a:rPr lang="pt-BR" dirty="0" smtClean="0"/>
              <a:t>4/8</a:t>
            </a:r>
          </a:p>
          <a:p>
            <a:pPr marL="525780" indent="-457200">
              <a:buAutoNum type="alphaLcParenR"/>
            </a:pPr>
            <a:r>
              <a:rPr lang="pt-BR" dirty="0" smtClean="0"/>
              <a:t>12/7</a:t>
            </a:r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76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3888432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</a:t>
            </a:r>
          </a:p>
          <a:p>
            <a:pPr marL="525780" indent="-457200">
              <a:buAutoNum type="alphaLcParenR"/>
            </a:pPr>
            <a:r>
              <a:rPr lang="pt-BR" dirty="0" smtClean="0"/>
              <a:t>4/8</a:t>
            </a:r>
          </a:p>
          <a:p>
            <a:pPr marL="525780" indent="-457200">
              <a:buAutoNum type="alphaLcParenR"/>
            </a:pPr>
            <a:r>
              <a:rPr lang="pt-BR" dirty="0" smtClean="0"/>
              <a:t>12/7</a:t>
            </a:r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73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3888432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Font typeface="Wingdings 2" pitchFamily="18" charset="2"/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/>
              <a:t>three</a:t>
            </a:r>
            <a:r>
              <a:rPr lang="pt-BR" b="1" dirty="0"/>
              <a:t> </a:t>
            </a:r>
            <a:r>
              <a:rPr lang="pt-BR" b="1" dirty="0" err="1"/>
              <a:t>fifteenth</a:t>
            </a:r>
            <a:endParaRPr lang="pt-BR" b="1" dirty="0"/>
          </a:p>
          <a:p>
            <a:pPr marL="525780" indent="-457200">
              <a:buAutoNum type="alphaLcParenR"/>
            </a:pPr>
            <a:r>
              <a:rPr lang="pt-BR" dirty="0" smtClean="0"/>
              <a:t>4/8</a:t>
            </a:r>
          </a:p>
          <a:p>
            <a:pPr marL="525780" indent="-457200">
              <a:buAutoNum type="alphaLcParenR"/>
            </a:pPr>
            <a:r>
              <a:rPr lang="pt-BR" dirty="0" smtClean="0"/>
              <a:t>12/7</a:t>
            </a:r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227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3888432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</a:t>
            </a:r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01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48965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751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8208912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b="1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91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b="1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977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b="1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 </a:t>
            </a:r>
            <a:r>
              <a:rPr lang="pt-BR" b="1" dirty="0" smtClean="0"/>
              <a:t>=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two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sixty</a:t>
            </a:r>
            <a:r>
              <a:rPr lang="pt-BR" b="1" dirty="0" smtClean="0"/>
              <a:t> </a:t>
            </a:r>
            <a:r>
              <a:rPr lang="pt-BR" b="1" dirty="0" err="1" smtClean="0"/>
              <a:t>seven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0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b="1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 </a:t>
            </a:r>
            <a:r>
              <a:rPr lang="pt-BR" b="1" dirty="0" smtClean="0"/>
              <a:t>=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two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sixty</a:t>
            </a:r>
            <a:r>
              <a:rPr lang="pt-BR" b="1" dirty="0" smtClean="0"/>
              <a:t> </a:t>
            </a:r>
            <a:r>
              <a:rPr lang="pt-BR" b="1" dirty="0" err="1" smtClean="0"/>
              <a:t>seven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35 </a:t>
            </a:r>
            <a:r>
              <a:rPr lang="pt-BR" b="1" dirty="0" smtClean="0"/>
              <a:t>=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84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 </a:t>
            </a:r>
            <a:r>
              <a:rPr lang="pt-BR" b="1" dirty="0" smtClean="0"/>
              <a:t>=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two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sixty</a:t>
            </a:r>
            <a:r>
              <a:rPr lang="pt-BR" b="1" dirty="0" smtClean="0"/>
              <a:t> </a:t>
            </a:r>
            <a:r>
              <a:rPr lang="pt-BR" b="1" dirty="0" err="1" smtClean="0"/>
              <a:t>seven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35 </a:t>
            </a:r>
            <a:r>
              <a:rPr lang="pt-BR" b="1" dirty="0" smtClean="0"/>
              <a:t>=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178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431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20588" y="652047"/>
            <a:ext cx="2604573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>
                <a:solidFill>
                  <a:srgbClr val="FF0000"/>
                </a:solidFill>
              </a:rPr>
              <a:t>Fazer cópia de segurança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Boot up</a:t>
            </a: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out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25162" y="1021377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 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9200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Turno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 </a:t>
            </a:r>
            <a:r>
              <a:rPr lang="pt-BR" b="1" dirty="0" smtClean="0"/>
              <a:t>=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two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sixty</a:t>
            </a:r>
            <a:r>
              <a:rPr lang="pt-BR" b="1" dirty="0" smtClean="0"/>
              <a:t> </a:t>
            </a:r>
            <a:r>
              <a:rPr lang="pt-BR" b="1" dirty="0" err="1" smtClean="0"/>
              <a:t>seven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35 </a:t>
            </a:r>
            <a:r>
              <a:rPr lang="pt-BR" b="1" dirty="0" smtClean="0"/>
              <a:t>=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178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825</a:t>
            </a:r>
            <a:r>
              <a:rPr lang="pt-BR" b="1" dirty="0" smtClean="0"/>
              <a:t> =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twenty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6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20588" y="652048"/>
            <a:ext cx="2604573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Back up</a:t>
            </a:r>
            <a:endParaRPr lang="pt-BR" sz="2400" dirty="0"/>
          </a:p>
          <a:p>
            <a:pPr lvl="0"/>
            <a:r>
              <a:rPr lang="pt-BR" sz="2400" b="1" dirty="0" smtClean="0">
                <a:solidFill>
                  <a:srgbClr val="FF0000"/>
                </a:solidFill>
              </a:rPr>
              <a:t>Inicializar o computador</a:t>
            </a:r>
            <a:endParaRPr lang="pt-BR" sz="2400" dirty="0" smtClean="0">
              <a:solidFill>
                <a:srgbClr val="FF0000"/>
              </a:solidFill>
            </a:endParaRPr>
          </a:p>
          <a:p>
            <a:pPr lvl="0"/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out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25162" y="1021377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44796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467382"/>
            <a:ext cx="3384376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Back up</a:t>
            </a:r>
            <a:endParaRPr lang="pt-BR" sz="2400" dirty="0"/>
          </a:p>
          <a:p>
            <a:r>
              <a:rPr lang="en-US" sz="2400" b="1" dirty="0"/>
              <a:t>Boot up</a:t>
            </a:r>
          </a:p>
          <a:p>
            <a:pPr lvl="0"/>
            <a:r>
              <a:rPr lang="pt-BR" sz="2400" b="1" dirty="0" smtClean="0">
                <a:solidFill>
                  <a:srgbClr val="FF0000"/>
                </a:solidFill>
              </a:rPr>
              <a:t>começar rapidamente,</a:t>
            </a:r>
          </a:p>
          <a:p>
            <a:pPr lvl="0"/>
            <a:r>
              <a:rPr lang="pt-BR" sz="2400" b="1" dirty="0" smtClean="0">
                <a:solidFill>
                  <a:srgbClr val="FF0000"/>
                </a:solidFill>
              </a:rPr>
              <a:t>escapar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Call 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07904" y="1018980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 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7986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3528" y="467382"/>
            <a:ext cx="3220399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Back up</a:t>
            </a:r>
            <a:endParaRPr lang="pt-BR" sz="2400" dirty="0"/>
          </a:p>
          <a:p>
            <a:r>
              <a:rPr lang="en-US" sz="2400" b="1" dirty="0"/>
              <a:t>Boot up</a:t>
            </a:r>
          </a:p>
          <a:p>
            <a:pPr lvl="0"/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Break out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Cancelar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compromisso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desistir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</a:p>
          <a:p>
            <a:r>
              <a:rPr lang="en-US" sz="2400" b="1" dirty="0" smtClean="0"/>
              <a:t>Give out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3927" y="1018981"/>
            <a:ext cx="2570329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Go back </a:t>
            </a:r>
            <a:endParaRPr lang="pt-BR" sz="2400" dirty="0"/>
          </a:p>
          <a:p>
            <a:r>
              <a:rPr lang="en-US" sz="2400" b="1" dirty="0"/>
              <a:t>Go for</a:t>
            </a:r>
            <a:endParaRPr lang="pt-BR" sz="2400" dirty="0"/>
          </a:p>
          <a:p>
            <a:r>
              <a:rPr lang="en-US" sz="2400" b="1" dirty="0" smtClean="0"/>
              <a:t>Go into</a:t>
            </a:r>
            <a:endParaRPr lang="pt-BR" sz="2400" dirty="0" smtClean="0"/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dirty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/>
              <a:t>Kick out</a:t>
            </a:r>
            <a:endParaRPr lang="pt-BR" sz="2400" dirty="0" smtClean="0"/>
          </a:p>
          <a:p>
            <a:r>
              <a:rPr lang="en-US" sz="2400" b="1" dirty="0" smtClean="0"/>
              <a:t>Lock 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out</a:t>
            </a:r>
            <a:endParaRPr lang="pt-BR" sz="2400" dirty="0" smtClean="0"/>
          </a:p>
          <a:p>
            <a:r>
              <a:rPr lang="en-US" sz="2400" b="1" dirty="0" smtClean="0"/>
              <a:t>Push up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84168" y="835804"/>
            <a:ext cx="2049723" cy="4893647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 smtClean="0"/>
              <a:t>Respond </a:t>
            </a:r>
            <a:r>
              <a:rPr lang="en-US" sz="2400" b="1" dirty="0"/>
              <a:t>to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 smtClean="0"/>
              <a:t>Run up</a:t>
            </a:r>
            <a:endParaRPr lang="pt-BR" sz="2400" dirty="0" smtClean="0"/>
          </a:p>
          <a:p>
            <a:r>
              <a:rPr lang="en-US" sz="2400" b="1" dirty="0" smtClean="0"/>
              <a:t>Set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 smtClean="0"/>
              <a:t>Tidy up </a:t>
            </a:r>
            <a:endParaRPr lang="pt-BR" sz="2400" dirty="0" smtClean="0"/>
          </a:p>
          <a:p>
            <a:r>
              <a:rPr lang="en-US" sz="2400" b="1" dirty="0" smtClean="0"/>
              <a:t>Turn into</a:t>
            </a:r>
            <a:endParaRPr lang="pt-BR" sz="2400" dirty="0" smtClean="0"/>
          </a:p>
          <a:p>
            <a:r>
              <a:rPr lang="en-US" sz="2400" b="1" dirty="0" smtClean="0"/>
              <a:t>Turn off </a:t>
            </a:r>
            <a:endParaRPr lang="pt-BR" sz="2400" dirty="0" smtClean="0"/>
          </a:p>
          <a:p>
            <a:r>
              <a:rPr lang="en-US" sz="2400" b="1" dirty="0" smtClean="0"/>
              <a:t>Turn on </a:t>
            </a:r>
            <a:endParaRPr lang="pt-BR" sz="2400" dirty="0" smtClean="0"/>
          </a:p>
          <a:p>
            <a:r>
              <a:rPr lang="en-US" sz="2400" b="1" dirty="0" smtClean="0"/>
              <a:t>Type in</a:t>
            </a:r>
            <a:endParaRPr lang="pt-BR" sz="2400" dirty="0" smtClean="0"/>
          </a:p>
          <a:p>
            <a:r>
              <a:rPr lang="en-US" sz="2400" b="1" dirty="0" smtClean="0"/>
              <a:t>Wake up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10254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2297</TotalTime>
  <Words>3398</Words>
  <Application>Microsoft Office PowerPoint</Application>
  <PresentationFormat>Apresentação na tela (4:3)</PresentationFormat>
  <Paragraphs>1821</Paragraphs>
  <Slides>60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60</vt:i4>
      </vt:variant>
    </vt:vector>
  </HeadingPairs>
  <TitlesOfParts>
    <vt:vector size="61" baseType="lpstr">
      <vt:lpstr>Austin</vt:lpstr>
      <vt:lpstr>REVIEW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How do we read ?          Some assumption about the nature of reading.</vt:lpstr>
      <vt:lpstr>Reading skills</vt:lpstr>
      <vt:lpstr>Reading skills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saDA03</dc:creator>
  <cp:lastModifiedBy>Windows XP</cp:lastModifiedBy>
  <cp:revision>95</cp:revision>
  <dcterms:created xsi:type="dcterms:W3CDTF">2011-11-30T18:13:06Z</dcterms:created>
  <dcterms:modified xsi:type="dcterms:W3CDTF">2013-09-22T23:02:00Z</dcterms:modified>
</cp:coreProperties>
</file>