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1" r:id="rId5"/>
    <p:sldId id="262" r:id="rId6"/>
    <p:sldId id="279" r:id="rId7"/>
    <p:sldId id="278" r:id="rId8"/>
    <p:sldId id="280" r:id="rId9"/>
    <p:sldId id="281" r:id="rId10"/>
    <p:sldId id="282" r:id="rId11"/>
    <p:sldId id="263" r:id="rId12"/>
    <p:sldId id="266" r:id="rId13"/>
    <p:sldId id="265" r:id="rId14"/>
    <p:sldId id="267" r:id="rId15"/>
    <p:sldId id="272" r:id="rId16"/>
    <p:sldId id="271" r:id="rId17"/>
    <p:sldId id="269" r:id="rId18"/>
    <p:sldId id="270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E48D2E-549C-4C8A-A5A7-9F4493305953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76288"/>
            <a:ext cx="8712968" cy="1470025"/>
          </a:xfrm>
        </p:spPr>
        <p:txBody>
          <a:bodyPr/>
          <a:lstStyle/>
          <a:p>
            <a:pPr algn="ctr"/>
            <a:r>
              <a:rPr lang="pt-BR" dirty="0" smtClean="0"/>
              <a:t>INTRODUÇÃO AO INGLÊS BÁSICO 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4457700"/>
            <a:ext cx="8062912" cy="1752600"/>
          </a:xfrm>
        </p:spPr>
        <p:txBody>
          <a:bodyPr/>
          <a:lstStyle/>
          <a:p>
            <a:pPr algn="l"/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Cristiane de Brito Cruz</a:t>
            </a:r>
          </a:p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do Rio Grande do Norte</a:t>
            </a:r>
          </a:p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Currais Novos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479" y="0"/>
            <a:ext cx="4968552" cy="929258"/>
          </a:xfrm>
        </p:spPr>
        <p:txBody>
          <a:bodyPr/>
          <a:lstStyle/>
          <a:p>
            <a:r>
              <a:rPr lang="pt-BR" b="1" dirty="0" err="1" smtClean="0"/>
              <a:t>Personality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260648"/>
            <a:ext cx="4320480" cy="659735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/>
              <a:t>Easy-going</a:t>
            </a:r>
            <a:r>
              <a:rPr lang="en-US" sz="2500" b="1" dirty="0"/>
              <a:t>;</a:t>
            </a:r>
            <a:endParaRPr lang="pt-BR" sz="2500" b="1" dirty="0"/>
          </a:p>
          <a:p>
            <a:r>
              <a:rPr lang="en-US" sz="2500" b="1" dirty="0" smtClean="0"/>
              <a:t>Bad-tempered</a:t>
            </a:r>
            <a:endParaRPr lang="pt-BR" sz="2500" b="1" dirty="0"/>
          </a:p>
          <a:p>
            <a:r>
              <a:rPr lang="en-US" sz="2500" b="1" dirty="0" smtClean="0"/>
              <a:t>Friendly</a:t>
            </a:r>
          </a:p>
          <a:p>
            <a:r>
              <a:rPr lang="en-US" sz="2500" b="1" dirty="0" smtClean="0"/>
              <a:t>Outgoing</a:t>
            </a:r>
          </a:p>
          <a:p>
            <a:r>
              <a:rPr lang="en-US" sz="2500" b="1" dirty="0" smtClean="0"/>
              <a:t>Immature</a:t>
            </a:r>
          </a:p>
          <a:p>
            <a:r>
              <a:rPr lang="en-US" sz="2500" b="1" dirty="0"/>
              <a:t>R</a:t>
            </a:r>
            <a:r>
              <a:rPr lang="en-US" sz="2500" b="1" dirty="0" smtClean="0"/>
              <a:t>eliable</a:t>
            </a:r>
            <a:r>
              <a:rPr lang="en-US" sz="2500" b="1" dirty="0"/>
              <a:t>, </a:t>
            </a:r>
            <a:endParaRPr lang="en-US" sz="2500" b="1" dirty="0" smtClean="0"/>
          </a:p>
          <a:p>
            <a:r>
              <a:rPr lang="en-US" sz="2500" b="1" dirty="0"/>
              <a:t>T</a:t>
            </a:r>
            <a:r>
              <a:rPr lang="en-US" sz="2500" b="1" dirty="0" smtClean="0"/>
              <a:t>rustworthy</a:t>
            </a:r>
          </a:p>
          <a:p>
            <a:r>
              <a:rPr lang="en-US" sz="2500" b="1" dirty="0" smtClean="0"/>
              <a:t>Honest</a:t>
            </a:r>
            <a:endParaRPr lang="pt-BR" sz="2500" b="1" dirty="0"/>
          </a:p>
          <a:p>
            <a:r>
              <a:rPr lang="en-US" sz="2500" b="1" dirty="0" smtClean="0"/>
              <a:t>Reasonable</a:t>
            </a:r>
          </a:p>
          <a:p>
            <a:r>
              <a:rPr lang="en-US" sz="2500" b="1" dirty="0" smtClean="0"/>
              <a:t>Sensible</a:t>
            </a:r>
          </a:p>
          <a:p>
            <a:r>
              <a:rPr lang="en-US" sz="2500" b="1" dirty="0"/>
              <a:t>I</a:t>
            </a:r>
            <a:r>
              <a:rPr lang="en-US" sz="2500" b="1" dirty="0" smtClean="0"/>
              <a:t>mpulsive;</a:t>
            </a:r>
          </a:p>
          <a:p>
            <a:r>
              <a:rPr lang="en-US" sz="2500" b="1" dirty="0"/>
              <a:t>Ambitious</a:t>
            </a:r>
          </a:p>
          <a:p>
            <a:r>
              <a:rPr lang="en-US" sz="2500" b="1" dirty="0"/>
              <a:t>Hard-working,</a:t>
            </a:r>
          </a:p>
          <a:p>
            <a:r>
              <a:rPr lang="en-US" sz="2500" b="1" dirty="0" smtClean="0"/>
              <a:t>Lazy</a:t>
            </a:r>
            <a:endParaRPr lang="en-US" sz="2500" b="1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987824" y="908720"/>
            <a:ext cx="5904656" cy="594927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Dull</a:t>
            </a:r>
            <a:r>
              <a:rPr lang="en-US" b="1" dirty="0"/>
              <a:t>, </a:t>
            </a:r>
            <a:r>
              <a:rPr lang="en-US" b="1" dirty="0" smtClean="0"/>
              <a:t>boring</a:t>
            </a:r>
            <a:endParaRPr lang="pt-BR" b="1" dirty="0"/>
          </a:p>
          <a:p>
            <a:r>
              <a:rPr lang="en-US" b="1" dirty="0" smtClean="0"/>
              <a:t>Generous</a:t>
            </a:r>
          </a:p>
          <a:p>
            <a:r>
              <a:rPr lang="en-US" b="1" dirty="0" smtClean="0"/>
              <a:t>Kind,</a:t>
            </a:r>
          </a:p>
          <a:p>
            <a:r>
              <a:rPr lang="en-US" b="1" dirty="0" smtClean="0"/>
              <a:t>Disorganized</a:t>
            </a:r>
          </a:p>
          <a:p>
            <a:r>
              <a:rPr lang="en-US" b="1" dirty="0" smtClean="0"/>
              <a:t>Careless</a:t>
            </a:r>
            <a:endParaRPr lang="en-US" b="1" dirty="0"/>
          </a:p>
          <a:p>
            <a:r>
              <a:rPr lang="en-US" b="1" dirty="0" smtClean="0"/>
              <a:t>Funny</a:t>
            </a:r>
            <a:endParaRPr lang="en-US" b="1" dirty="0"/>
          </a:p>
          <a:p>
            <a:r>
              <a:rPr lang="en-US" b="1" dirty="0" smtClean="0"/>
              <a:t>Strange</a:t>
            </a:r>
          </a:p>
          <a:p>
            <a:r>
              <a:rPr lang="en-US" b="1" dirty="0" smtClean="0"/>
              <a:t>Odd</a:t>
            </a:r>
          </a:p>
          <a:p>
            <a:r>
              <a:rPr lang="en-US" b="1" dirty="0" smtClean="0"/>
              <a:t>Weird</a:t>
            </a:r>
          </a:p>
          <a:p>
            <a:r>
              <a:rPr lang="en-US" b="1" dirty="0" smtClean="0"/>
              <a:t>Eccentric </a:t>
            </a:r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940152" y="260648"/>
            <a:ext cx="3203848" cy="65278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Thoughtful</a:t>
            </a:r>
          </a:p>
          <a:p>
            <a:r>
              <a:rPr lang="en-US" b="1" dirty="0" smtClean="0"/>
              <a:t>Aggressive</a:t>
            </a:r>
          </a:p>
          <a:p>
            <a:r>
              <a:rPr lang="en-US" b="1" dirty="0" smtClean="0"/>
              <a:t>Selfish</a:t>
            </a:r>
            <a:endParaRPr lang="pt-BR" b="1" dirty="0"/>
          </a:p>
          <a:p>
            <a:r>
              <a:rPr lang="en-US" b="1" dirty="0" smtClean="0"/>
              <a:t>Self-confident</a:t>
            </a:r>
          </a:p>
          <a:p>
            <a:r>
              <a:rPr lang="en-US" b="1" dirty="0" smtClean="0"/>
              <a:t>Shy</a:t>
            </a:r>
            <a:r>
              <a:rPr lang="en-US" b="1" dirty="0"/>
              <a:t>, </a:t>
            </a:r>
            <a:r>
              <a:rPr lang="en-US" b="1" dirty="0" smtClean="0"/>
              <a:t>timid</a:t>
            </a:r>
          </a:p>
          <a:p>
            <a:r>
              <a:rPr lang="en-US" b="1" dirty="0" smtClean="0"/>
              <a:t>Modest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Humble</a:t>
            </a:r>
            <a:endParaRPr lang="pt-BR" b="1" dirty="0"/>
          </a:p>
          <a:p>
            <a:r>
              <a:rPr lang="en-US" b="1" dirty="0" smtClean="0"/>
              <a:t>Arrogant</a:t>
            </a:r>
          </a:p>
          <a:p>
            <a:r>
              <a:rPr lang="en-US" b="1" dirty="0" smtClean="0"/>
              <a:t>Stubborn</a:t>
            </a:r>
          </a:p>
          <a:p>
            <a:r>
              <a:rPr lang="en-US" b="1" dirty="0" smtClean="0"/>
              <a:t>Moody</a:t>
            </a:r>
            <a:endParaRPr lang="pt-BR" b="1" dirty="0"/>
          </a:p>
          <a:p>
            <a:r>
              <a:rPr lang="en-US" b="1" dirty="0" smtClean="0"/>
              <a:t>Interesting</a:t>
            </a:r>
          </a:p>
        </p:txBody>
      </p:sp>
    </p:spTree>
    <p:extLst>
      <p:ext uri="{BB962C8B-B14F-4D97-AF65-F5344CB8AC3E}">
        <p14:creationId xmlns:p14="http://schemas.microsoft.com/office/powerpoint/2010/main" val="39567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80720" cy="1008112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Adjectives</a:t>
            </a:r>
            <a:r>
              <a:rPr lang="pt-BR" b="1" dirty="0" smtClean="0"/>
              <a:t> for </a:t>
            </a:r>
            <a:r>
              <a:rPr lang="pt-BR" b="1" dirty="0" err="1" smtClean="0"/>
              <a:t>places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3466728" cy="4572000"/>
          </a:xfrm>
        </p:spPr>
        <p:txBody>
          <a:bodyPr/>
          <a:lstStyle/>
          <a:p>
            <a:r>
              <a:rPr lang="pt-BR" b="1" dirty="0" err="1" smtClean="0"/>
              <a:t>Beautiful</a:t>
            </a:r>
            <a:endParaRPr lang="pt-BR" b="1" dirty="0" smtClean="0"/>
          </a:p>
          <a:p>
            <a:r>
              <a:rPr lang="pt-BR" b="1" dirty="0" err="1" smtClean="0"/>
              <a:t>Horrible</a:t>
            </a:r>
            <a:endParaRPr lang="pt-BR" b="1" dirty="0" smtClean="0"/>
          </a:p>
          <a:p>
            <a:r>
              <a:rPr lang="pt-BR" b="1" dirty="0" err="1" smtClean="0"/>
              <a:t>Touristic</a:t>
            </a:r>
            <a:endParaRPr lang="pt-BR" b="1" dirty="0" smtClean="0"/>
          </a:p>
          <a:p>
            <a:r>
              <a:rPr lang="pt-BR" b="1" dirty="0" err="1" smtClean="0"/>
              <a:t>Religious</a:t>
            </a:r>
            <a:endParaRPr lang="pt-BR" b="1" dirty="0" smtClean="0"/>
          </a:p>
          <a:p>
            <a:r>
              <a:rPr lang="pt-BR" b="1" dirty="0" err="1" smtClean="0"/>
              <a:t>Mountainous</a:t>
            </a:r>
            <a:endParaRPr lang="pt-BR" b="1" dirty="0" smtClean="0"/>
          </a:p>
          <a:p>
            <a:r>
              <a:rPr lang="pt-BR" b="1" dirty="0" err="1" smtClean="0"/>
              <a:t>Cold</a:t>
            </a:r>
            <a:endParaRPr lang="pt-BR" b="1" dirty="0" smtClean="0"/>
          </a:p>
          <a:p>
            <a:r>
              <a:rPr lang="pt-BR" b="1" dirty="0" smtClean="0"/>
              <a:t>Hot</a:t>
            </a:r>
          </a:p>
          <a:p>
            <a:r>
              <a:rPr lang="pt-BR" b="1" dirty="0" err="1" smtClean="0"/>
              <a:t>Wonderful</a:t>
            </a:r>
            <a:endParaRPr lang="pt-BR" b="1" dirty="0" smtClean="0"/>
          </a:p>
          <a:p>
            <a:pPr marL="64008" indent="0">
              <a:buNone/>
            </a:pP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61374" y="1268760"/>
            <a:ext cx="2736304" cy="45720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/>
              <a:t>Pleasant</a:t>
            </a:r>
            <a:endParaRPr lang="pt-BR" b="1" dirty="0" smtClean="0"/>
          </a:p>
          <a:p>
            <a:r>
              <a:rPr lang="pt-BR" b="1" dirty="0" err="1" smtClean="0"/>
              <a:t>Warm</a:t>
            </a:r>
            <a:endParaRPr lang="pt-BR" b="1" dirty="0" smtClean="0"/>
          </a:p>
          <a:p>
            <a:r>
              <a:rPr lang="pt-BR" b="1" dirty="0" err="1" smtClean="0"/>
              <a:t>Interesting</a:t>
            </a:r>
            <a:endParaRPr lang="pt-BR" b="1" dirty="0" smtClean="0"/>
          </a:p>
          <a:p>
            <a:r>
              <a:rPr lang="pt-BR" b="1" dirty="0" err="1" smtClean="0"/>
              <a:t>Calm</a:t>
            </a:r>
            <a:endParaRPr lang="pt-BR" b="1" dirty="0" smtClean="0"/>
          </a:p>
          <a:p>
            <a:r>
              <a:rPr lang="pt-BR" b="1" dirty="0" smtClean="0"/>
              <a:t>Cool</a:t>
            </a:r>
          </a:p>
          <a:p>
            <a:r>
              <a:rPr lang="pt-BR" b="1" dirty="0" err="1" smtClean="0"/>
              <a:t>Polluted</a:t>
            </a:r>
            <a:endParaRPr lang="pt-BR" b="1" dirty="0" smtClean="0"/>
          </a:p>
          <a:p>
            <a:r>
              <a:rPr lang="pt-BR" b="1" dirty="0" err="1" smtClean="0"/>
              <a:t>Noisy</a:t>
            </a:r>
            <a:endParaRPr lang="pt-BR" b="1" dirty="0" smtClean="0"/>
          </a:p>
          <a:p>
            <a:r>
              <a:rPr lang="pt-BR" b="1" dirty="0" err="1" smtClean="0"/>
              <a:t>Ugly</a:t>
            </a:r>
            <a:endParaRPr lang="pt-BR" b="1" dirty="0" smtClean="0"/>
          </a:p>
          <a:p>
            <a:r>
              <a:rPr lang="pt-BR" b="1" dirty="0" err="1" smtClean="0"/>
              <a:t>Large</a:t>
            </a:r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pPr marL="64008" indent="0">
              <a:buFont typeface="Wingdings 2"/>
              <a:buNone/>
            </a:pP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97678" y="1268760"/>
            <a:ext cx="2736304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/>
              <a:t>Small</a:t>
            </a:r>
            <a:endParaRPr lang="pt-BR" b="1" dirty="0" smtClean="0"/>
          </a:p>
          <a:p>
            <a:r>
              <a:rPr lang="pt-BR" b="1" dirty="0" err="1" smtClean="0"/>
              <a:t>Exciting</a:t>
            </a:r>
            <a:endParaRPr lang="pt-BR" b="1" dirty="0" smtClean="0"/>
          </a:p>
          <a:p>
            <a:r>
              <a:rPr lang="pt-BR" b="1" dirty="0" smtClean="0"/>
              <a:t>Clean</a:t>
            </a:r>
          </a:p>
          <a:p>
            <a:r>
              <a:rPr lang="pt-BR" b="1" dirty="0" err="1" smtClean="0"/>
              <a:t>Modern</a:t>
            </a:r>
            <a:endParaRPr lang="pt-BR" b="1" dirty="0" smtClean="0"/>
          </a:p>
          <a:p>
            <a:r>
              <a:rPr lang="pt-BR" b="1" dirty="0" err="1" smtClean="0"/>
              <a:t>Ancient</a:t>
            </a:r>
            <a:endParaRPr lang="pt-BR" b="1" dirty="0" smtClean="0"/>
          </a:p>
          <a:p>
            <a:r>
              <a:rPr lang="pt-BR" b="1" dirty="0" err="1" smtClean="0"/>
              <a:t>Crowded</a:t>
            </a:r>
            <a:endParaRPr lang="pt-BR" b="1" dirty="0" smtClean="0"/>
          </a:p>
          <a:p>
            <a:r>
              <a:rPr lang="pt-BR" b="1" dirty="0" smtClean="0"/>
              <a:t>Village</a:t>
            </a:r>
          </a:p>
          <a:p>
            <a:r>
              <a:rPr lang="pt-BR" b="1" dirty="0" smtClean="0"/>
              <a:t>Capital</a:t>
            </a:r>
          </a:p>
          <a:p>
            <a:pPr marL="64008" indent="0">
              <a:buNone/>
            </a:pPr>
            <a:endParaRPr lang="pt-BR" dirty="0" smtClean="0"/>
          </a:p>
          <a:p>
            <a:pPr marL="64008" indent="0">
              <a:buFont typeface="Wingdings 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41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6275040" cy="885031"/>
          </a:xfrm>
        </p:spPr>
        <p:txBody>
          <a:bodyPr/>
          <a:lstStyle/>
          <a:p>
            <a:r>
              <a:rPr lang="pt-BR" b="1" dirty="0" smtClean="0"/>
              <a:t>Family </a:t>
            </a:r>
            <a:r>
              <a:rPr lang="pt-BR" b="1" dirty="0" err="1" smtClean="0"/>
              <a:t>members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60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1.gstatic.com/images?q=tbn:ANd9GcQ9zV5z1C40Hkf2fKWkn0iwHTCndrLvvzkWWxMQb5oaRb9FNd2C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2742"/>
            <a:ext cx="1161678" cy="14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6275040" cy="885031"/>
          </a:xfrm>
        </p:spPr>
        <p:txBody>
          <a:bodyPr/>
          <a:lstStyle/>
          <a:p>
            <a:r>
              <a:rPr lang="pt-BR" b="1" dirty="0" smtClean="0"/>
              <a:t>Family </a:t>
            </a:r>
            <a:r>
              <a:rPr lang="pt-BR" b="1" dirty="0" err="1" smtClean="0"/>
              <a:t>members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60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9466"/>
            <a:ext cx="152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9466"/>
            <a:ext cx="152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63266"/>
            <a:ext cx="1666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8582"/>
            <a:ext cx="1666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40" y="3360000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7374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0332"/>
            <a:ext cx="752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92" y="3397374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97374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53558"/>
            <a:ext cx="923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80" y="5015458"/>
            <a:ext cx="685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82" y="5034508"/>
            <a:ext cx="819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4860032" cy="5832648"/>
          </a:xfrm>
        </p:spPr>
        <p:txBody>
          <a:bodyPr>
            <a:noAutofit/>
          </a:bodyPr>
          <a:lstStyle/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Greatgrandmother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Greatgrandfather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Gradmother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</a:p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Aunt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6275040" cy="885031"/>
          </a:xfrm>
        </p:spPr>
        <p:txBody>
          <a:bodyPr/>
          <a:lstStyle/>
          <a:p>
            <a:r>
              <a:rPr lang="pt-BR" b="1" dirty="0" smtClean="0"/>
              <a:t>Family </a:t>
            </a:r>
            <a:r>
              <a:rPr lang="pt-BR" b="1" dirty="0" err="1" smtClean="0"/>
              <a:t>members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3968" y="692696"/>
            <a:ext cx="4665733" cy="61290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Cousins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Wife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Nephew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Niece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7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4283968" cy="3240360"/>
          </a:xfrm>
        </p:spPr>
        <p:txBody>
          <a:bodyPr>
            <a:noAutofit/>
          </a:bodyPr>
          <a:lstStyle/>
          <a:p>
            <a:r>
              <a:rPr lang="pt-B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Stepfather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Stepmother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Stepson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Stepdaughter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6275040" cy="885031"/>
          </a:xfrm>
        </p:spPr>
        <p:txBody>
          <a:bodyPr/>
          <a:lstStyle/>
          <a:p>
            <a:r>
              <a:rPr lang="pt-BR" b="1" dirty="0" smtClean="0"/>
              <a:t>Family </a:t>
            </a:r>
            <a:r>
              <a:rPr lang="pt-BR" b="1" dirty="0" err="1" smtClean="0"/>
              <a:t>members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3968" y="692696"/>
            <a:ext cx="4665733" cy="42484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Brother-in-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in-law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3440" y="4149080"/>
            <a:ext cx="3674464" cy="20162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Half-brother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Half-sister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0553"/>
            <a:ext cx="8229600" cy="1399032"/>
          </a:xfrm>
        </p:spPr>
        <p:txBody>
          <a:bodyPr/>
          <a:lstStyle/>
          <a:p>
            <a:r>
              <a:rPr lang="pt-BR" b="1" dirty="0" smtClean="0"/>
              <a:t>ABC...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19584"/>
            <a:ext cx="1728192" cy="514977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23928" y="585886"/>
            <a:ext cx="1450504" cy="5651426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95736" y="1519585"/>
            <a:ext cx="1450504" cy="457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3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929258"/>
          </a:xfrm>
        </p:spPr>
        <p:txBody>
          <a:bodyPr/>
          <a:lstStyle/>
          <a:p>
            <a:pPr algn="ctr"/>
            <a:r>
              <a:rPr lang="pt-BR" b="1" dirty="0" smtClean="0"/>
              <a:t>SPELLING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11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849494" cy="11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65" y="2328768"/>
            <a:ext cx="2571367" cy="11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5225717" cy="12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24" y="4005065"/>
            <a:ext cx="285614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929258"/>
          </a:xfrm>
        </p:spPr>
        <p:txBody>
          <a:bodyPr/>
          <a:lstStyle/>
          <a:p>
            <a:pPr algn="ctr"/>
            <a:r>
              <a:rPr lang="pt-BR" b="1" dirty="0" smtClean="0"/>
              <a:t>SPELLING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11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849494" cy="11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65" y="2328768"/>
            <a:ext cx="2571367" cy="11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5225717" cy="12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59374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259374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1075" y="1700808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1673066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6457" y="1700808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700808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5598" y="1700808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8907" y="1706227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5691" y="1647851"/>
            <a:ext cx="284781" cy="5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" y="3356992"/>
            <a:ext cx="387664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9" y="3356992"/>
            <a:ext cx="387664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07" y="3356992"/>
            <a:ext cx="387664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0" y="3356992"/>
            <a:ext cx="387664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28" y="3429000"/>
            <a:ext cx="387664" cy="4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98" y="3429000"/>
            <a:ext cx="484674" cy="4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8" y="3356992"/>
            <a:ext cx="484674" cy="4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17" y="3356992"/>
            <a:ext cx="484674" cy="4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7" y="5085184"/>
            <a:ext cx="964969" cy="4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17" y="5157192"/>
            <a:ext cx="1062047" cy="5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69" y="5157192"/>
            <a:ext cx="572827" cy="3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4" y="5085184"/>
            <a:ext cx="1378706" cy="5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33042"/>
            <a:ext cx="952065" cy="4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24" y="4005065"/>
            <a:ext cx="285614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65" y="4999691"/>
            <a:ext cx="720638" cy="4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78" y="5010819"/>
            <a:ext cx="685582" cy="3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97" y="4978997"/>
            <a:ext cx="452569" cy="42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013176"/>
            <a:ext cx="507908" cy="3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34944"/>
            <a:ext cx="3960440" cy="857250"/>
          </a:xfrm>
        </p:spPr>
        <p:txBody>
          <a:bodyPr/>
          <a:lstStyle/>
          <a:p>
            <a:r>
              <a:rPr lang="pt-BR" b="1" dirty="0" err="1" smtClean="0"/>
              <a:t>Verb</a:t>
            </a:r>
            <a:r>
              <a:rPr lang="pt-BR" b="1" dirty="0" smtClean="0"/>
              <a:t> </a:t>
            </a:r>
            <a:r>
              <a:rPr lang="pt-BR" b="1" dirty="0" err="1" smtClean="0"/>
              <a:t>To</a:t>
            </a:r>
            <a:r>
              <a:rPr lang="pt-BR" b="1" dirty="0" smtClean="0"/>
              <a:t> </a:t>
            </a:r>
            <a:r>
              <a:rPr lang="pt-BR" b="1" dirty="0" err="1" smtClean="0"/>
              <a:t>be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396044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She’s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496" y="548680"/>
            <a:ext cx="2736304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Present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18037" y="1475362"/>
            <a:ext cx="2890267" cy="396044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52592" y="657881"/>
            <a:ext cx="2511896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Future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0437" y="810281"/>
            <a:ext cx="1882155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Past</a:t>
            </a:r>
            <a:endParaRPr lang="pt-BR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876256" y="1350845"/>
            <a:ext cx="1944216" cy="63799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INTRODUCING PEOPLE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424936" cy="5184576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your</a:t>
            </a:r>
            <a:r>
              <a:rPr lang="pt-BR" b="1" dirty="0" smtClean="0"/>
              <a:t> </a:t>
            </a:r>
            <a:r>
              <a:rPr lang="pt-BR" b="1" dirty="0" err="1" smtClean="0"/>
              <a:t>name</a:t>
            </a:r>
            <a:r>
              <a:rPr lang="pt-BR" b="1" dirty="0" smtClean="0"/>
              <a:t>?</a:t>
            </a:r>
          </a:p>
          <a:p>
            <a:r>
              <a:rPr lang="pt-BR" b="1" dirty="0" err="1" smtClean="0">
                <a:solidFill>
                  <a:srgbClr val="FFFF00"/>
                </a:solidFill>
              </a:rPr>
              <a:t>My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name’s</a:t>
            </a:r>
            <a:r>
              <a:rPr lang="pt-BR" b="1" dirty="0" smtClean="0">
                <a:solidFill>
                  <a:srgbClr val="FFFF00"/>
                </a:solidFill>
              </a:rPr>
              <a:t>..../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...</a:t>
            </a:r>
          </a:p>
          <a:p>
            <a:r>
              <a:rPr lang="pt-BR" b="1" dirty="0" smtClean="0"/>
              <a:t>Are </a:t>
            </a:r>
            <a:r>
              <a:rPr lang="pt-BR" b="1" dirty="0" err="1" smtClean="0"/>
              <a:t>you</a:t>
            </a:r>
            <a:r>
              <a:rPr lang="pt-BR" b="1" dirty="0" smtClean="0"/>
              <a:t> </a:t>
            </a:r>
            <a:r>
              <a:rPr lang="pt-BR" b="1" dirty="0" err="1" smtClean="0"/>
              <a:t>married</a:t>
            </a:r>
            <a:r>
              <a:rPr lang="pt-BR" b="1" dirty="0" smtClean="0"/>
              <a:t>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Yes, I </a:t>
            </a:r>
            <a:r>
              <a:rPr lang="pt-BR" b="1" dirty="0" err="1" smtClean="0">
                <a:solidFill>
                  <a:srgbClr val="FFFF00"/>
                </a:solidFill>
              </a:rPr>
              <a:t>am</a:t>
            </a:r>
            <a:r>
              <a:rPr lang="pt-BR" b="1" dirty="0" smtClean="0">
                <a:solidFill>
                  <a:srgbClr val="FFFF00"/>
                </a:solidFill>
              </a:rPr>
              <a:t>/ No, 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not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pt-BR" b="1" dirty="0" err="1" smtClean="0"/>
              <a:t>Where</a:t>
            </a:r>
            <a:r>
              <a:rPr lang="pt-BR" b="1" dirty="0" smtClean="0"/>
              <a:t> are </a:t>
            </a:r>
            <a:r>
              <a:rPr lang="pt-BR" b="1" dirty="0" err="1" smtClean="0"/>
              <a:t>you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from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Brazil</a:t>
            </a:r>
            <a:r>
              <a:rPr lang="pt-BR" b="1" dirty="0" smtClean="0">
                <a:solidFill>
                  <a:srgbClr val="FFFF00"/>
                </a:solidFill>
              </a:rPr>
              <a:t>. 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Brazilian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/>
              <a:t> </a:t>
            </a: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occupation</a:t>
            </a:r>
            <a:r>
              <a:rPr lang="pt-BR" b="1" dirty="0"/>
              <a:t>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a/an...</a:t>
            </a:r>
          </a:p>
          <a:p>
            <a:r>
              <a:rPr lang="pt-BR" b="1" dirty="0" smtClean="0"/>
              <a:t> </a:t>
            </a:r>
            <a:r>
              <a:rPr lang="pt-BR" b="1" dirty="0" err="1" smtClean="0"/>
              <a:t>How</a:t>
            </a:r>
            <a:r>
              <a:rPr lang="pt-BR" b="1" dirty="0" smtClean="0"/>
              <a:t> </a:t>
            </a:r>
            <a:r>
              <a:rPr lang="pt-BR" b="1" dirty="0" err="1"/>
              <a:t>old</a:t>
            </a:r>
            <a:r>
              <a:rPr lang="pt-BR" b="1" dirty="0"/>
              <a:t> are </a:t>
            </a:r>
            <a:r>
              <a:rPr lang="pt-BR" b="1" dirty="0" err="1"/>
              <a:t>you</a:t>
            </a:r>
            <a:r>
              <a:rPr lang="pt-BR" b="1" dirty="0"/>
              <a:t>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>
                <a:solidFill>
                  <a:srgbClr val="FFFF00"/>
                </a:solidFill>
              </a:rPr>
              <a:t>... </a:t>
            </a:r>
            <a:r>
              <a:rPr lang="pt-BR" b="1" dirty="0" err="1">
                <a:solidFill>
                  <a:srgbClr val="FFFF00"/>
                </a:solidFill>
              </a:rPr>
              <a:t>years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old</a:t>
            </a:r>
            <a:endParaRPr lang="pt-BR" b="1" dirty="0">
              <a:solidFill>
                <a:srgbClr val="FFFF00"/>
              </a:solidFill>
            </a:endParaRPr>
          </a:p>
          <a:p>
            <a:r>
              <a:rPr lang="pt-BR" b="1" dirty="0" smtClean="0"/>
              <a:t> </a:t>
            </a: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your</a:t>
            </a:r>
            <a:r>
              <a:rPr lang="pt-BR" b="1" dirty="0" smtClean="0"/>
              <a:t> </a:t>
            </a:r>
            <a:r>
              <a:rPr lang="pt-BR" b="1" dirty="0" err="1" smtClean="0"/>
              <a:t>phone</a:t>
            </a:r>
            <a:r>
              <a:rPr lang="pt-BR" b="1" dirty="0" smtClean="0"/>
              <a:t> </a:t>
            </a:r>
            <a:r>
              <a:rPr lang="pt-BR" b="1" dirty="0" err="1" smtClean="0"/>
              <a:t>number</a:t>
            </a:r>
            <a:r>
              <a:rPr lang="pt-BR" b="1" dirty="0" smtClean="0"/>
              <a:t>?</a:t>
            </a:r>
          </a:p>
          <a:p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It’s</a:t>
            </a:r>
            <a:r>
              <a:rPr lang="pt-BR" b="1" dirty="0" smtClean="0">
                <a:solidFill>
                  <a:srgbClr val="FFFF00"/>
                </a:solidFill>
              </a:rPr>
              <a:t> .....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4944"/>
            <a:ext cx="6304892" cy="857250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Verb</a:t>
            </a:r>
            <a:r>
              <a:rPr lang="pt-BR" b="1" dirty="0" smtClean="0"/>
              <a:t> </a:t>
            </a:r>
            <a:r>
              <a:rPr lang="pt-BR" b="1" dirty="0" err="1" smtClean="0"/>
              <a:t>To</a:t>
            </a:r>
            <a:r>
              <a:rPr lang="pt-BR" b="1" dirty="0" smtClean="0"/>
              <a:t> </a:t>
            </a:r>
            <a:r>
              <a:rPr lang="pt-BR" b="1" dirty="0" err="1" smtClean="0"/>
              <a:t>be</a:t>
            </a:r>
            <a:r>
              <a:rPr lang="pt-BR" b="1" dirty="0" smtClean="0"/>
              <a:t> - negative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3"/>
            <a:ext cx="5904656" cy="4536505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She’s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496" y="548680"/>
            <a:ext cx="2736304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Present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84168" y="1441821"/>
            <a:ext cx="3059832" cy="227521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wasn’t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weren’t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58136" y="3717032"/>
            <a:ext cx="2511896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Future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97776" y="810281"/>
            <a:ext cx="1882155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Past</a:t>
            </a:r>
            <a:endParaRPr lang="pt-BR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897776" y="4437113"/>
            <a:ext cx="3246224" cy="24208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(‘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4008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792" y="-29043"/>
            <a:ext cx="7920880" cy="857250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Verb</a:t>
            </a:r>
            <a:r>
              <a:rPr lang="pt-BR" b="1" dirty="0" smtClean="0"/>
              <a:t> </a:t>
            </a:r>
            <a:r>
              <a:rPr lang="pt-BR" b="1" dirty="0" err="1" smtClean="0"/>
              <a:t>To</a:t>
            </a:r>
            <a:r>
              <a:rPr lang="pt-BR" b="1" dirty="0" smtClean="0"/>
              <a:t> </a:t>
            </a:r>
            <a:r>
              <a:rPr lang="pt-BR" b="1" dirty="0" err="1" smtClean="0"/>
              <a:t>be</a:t>
            </a:r>
            <a:r>
              <a:rPr lang="pt-BR" b="1" dirty="0" smtClean="0"/>
              <a:t> - </a:t>
            </a:r>
            <a:r>
              <a:rPr lang="pt-BR" b="1" dirty="0" err="1" smtClean="0"/>
              <a:t>interogative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3"/>
            <a:ext cx="3096344" cy="4320481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496" y="782699"/>
            <a:ext cx="2736304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Present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946614" y="1475823"/>
            <a:ext cx="2777514" cy="137711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79422" y="2636912"/>
            <a:ext cx="4226702" cy="92714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Short </a:t>
            </a:r>
            <a:r>
              <a:rPr lang="pt-BR" sz="4000" b="1" dirty="0" err="1" smtClean="0"/>
              <a:t>answer</a:t>
            </a:r>
            <a:endParaRPr lang="pt-BR" sz="4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44425" y="782699"/>
            <a:ext cx="1882155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Past</a:t>
            </a:r>
            <a:endParaRPr lang="pt-BR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694500" y="1553587"/>
            <a:ext cx="2715172" cy="61079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50176" y="782699"/>
            <a:ext cx="2511896" cy="9271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Future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367704" y="3530155"/>
            <a:ext cx="5194368" cy="306719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No,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QUESTIONS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4608512" cy="4608512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Thomas?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Andrea?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1412776"/>
            <a:ext cx="4680520" cy="46085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John?</a:t>
            </a:r>
          </a:p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Olivia?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6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Dialogues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147248" cy="2338280"/>
          </a:xfrm>
        </p:spPr>
        <p:txBody>
          <a:bodyPr>
            <a:normAutofit/>
          </a:bodyPr>
          <a:lstStyle/>
          <a:p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Treinem em duplas os diálogos;</a:t>
            </a:r>
          </a:p>
          <a:p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troquem as duplas;</a:t>
            </a:r>
          </a:p>
          <a:p>
            <a:r>
              <a:rPr lang="pt-BR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</a:t>
            </a:r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3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02 - SENTENCES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589240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How</a:t>
            </a:r>
            <a:r>
              <a:rPr lang="pt-BR" b="1" dirty="0" smtClean="0"/>
              <a:t> are </a:t>
            </a:r>
            <a:r>
              <a:rPr lang="pt-BR" b="1" dirty="0" err="1" smtClean="0"/>
              <a:t>you</a:t>
            </a:r>
            <a:r>
              <a:rPr lang="pt-BR" b="1" dirty="0" smtClean="0"/>
              <a:t>?</a:t>
            </a:r>
          </a:p>
          <a:p>
            <a:r>
              <a:rPr lang="pt-BR" b="1" dirty="0" err="1" smtClean="0">
                <a:solidFill>
                  <a:srgbClr val="FFFF00"/>
                </a:solidFill>
              </a:rPr>
              <a:t>I’m</a:t>
            </a:r>
            <a:r>
              <a:rPr lang="pt-BR" b="1" dirty="0" smtClean="0">
                <a:solidFill>
                  <a:srgbClr val="FFFF00"/>
                </a:solidFill>
              </a:rPr>
              <a:t> fine, </a:t>
            </a:r>
            <a:r>
              <a:rPr lang="pt-BR" b="1" dirty="0" err="1" smtClean="0">
                <a:solidFill>
                  <a:srgbClr val="FFFF00"/>
                </a:solidFill>
              </a:rPr>
              <a:t>thanks</a:t>
            </a:r>
            <a:r>
              <a:rPr lang="pt-BR" b="1" dirty="0" smtClean="0">
                <a:solidFill>
                  <a:srgbClr val="FFFF00"/>
                </a:solidFill>
              </a:rPr>
              <a:t>. </a:t>
            </a:r>
            <a:r>
              <a:rPr lang="pt-BR" b="1" dirty="0" err="1" smtClean="0">
                <a:solidFill>
                  <a:srgbClr val="FFFF00"/>
                </a:solidFill>
              </a:rPr>
              <a:t>What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about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you</a:t>
            </a:r>
            <a:r>
              <a:rPr lang="pt-BR" b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pt-BR" b="1" dirty="0" err="1" smtClean="0"/>
              <a:t>What</a:t>
            </a:r>
            <a:r>
              <a:rPr lang="pt-BR" b="1" dirty="0" err="1" smtClean="0"/>
              <a:t>’s</a:t>
            </a:r>
            <a:r>
              <a:rPr lang="pt-BR" b="1" dirty="0" smtClean="0"/>
              <a:t> Natal </a:t>
            </a:r>
            <a:r>
              <a:rPr lang="pt-BR" b="1" dirty="0" err="1" smtClean="0"/>
              <a:t>like</a:t>
            </a:r>
            <a:r>
              <a:rPr lang="pt-BR" b="1" dirty="0" smtClean="0"/>
              <a:t>?</a:t>
            </a:r>
          </a:p>
          <a:p>
            <a:r>
              <a:rPr lang="pt-BR" b="1" dirty="0" err="1" smtClean="0">
                <a:solidFill>
                  <a:srgbClr val="FFFF00"/>
                </a:solidFill>
              </a:rPr>
              <a:t>It’s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interesting</a:t>
            </a:r>
            <a:r>
              <a:rPr lang="pt-BR" b="1" dirty="0" smtClean="0">
                <a:solidFill>
                  <a:srgbClr val="FFFF00"/>
                </a:solidFill>
              </a:rPr>
              <a:t>, </a:t>
            </a:r>
            <a:r>
              <a:rPr lang="pt-BR" b="1" dirty="0" err="1" smtClean="0">
                <a:solidFill>
                  <a:srgbClr val="FFFF00"/>
                </a:solidFill>
              </a:rPr>
              <a:t>boring</a:t>
            </a:r>
            <a:r>
              <a:rPr lang="pt-BR" b="1" dirty="0" smtClean="0">
                <a:solidFill>
                  <a:srgbClr val="FFFF00"/>
                </a:solidFill>
              </a:rPr>
              <a:t>, etc.</a:t>
            </a:r>
          </a:p>
          <a:p>
            <a:r>
              <a:rPr lang="pt-BR" b="1" dirty="0" err="1" smtClean="0"/>
              <a:t>Who’s</a:t>
            </a:r>
            <a:r>
              <a:rPr lang="pt-BR" b="1" dirty="0" smtClean="0"/>
              <a:t> David?</a:t>
            </a:r>
          </a:p>
          <a:p>
            <a:r>
              <a:rPr lang="pt-BR" b="1" dirty="0" err="1" smtClean="0">
                <a:solidFill>
                  <a:srgbClr val="FFFF00"/>
                </a:solidFill>
              </a:rPr>
              <a:t>He’s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my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brother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pt-BR" b="1" dirty="0" err="1" smtClean="0"/>
              <a:t>How</a:t>
            </a:r>
            <a:r>
              <a:rPr lang="pt-BR" b="1" dirty="0" smtClean="0"/>
              <a:t> do </a:t>
            </a:r>
            <a:r>
              <a:rPr lang="pt-BR" b="1" dirty="0" err="1" smtClean="0"/>
              <a:t>you</a:t>
            </a:r>
            <a:r>
              <a:rPr lang="pt-BR" b="1" dirty="0" smtClean="0"/>
              <a:t> </a:t>
            </a:r>
            <a:r>
              <a:rPr lang="pt-BR" b="1" dirty="0" err="1" smtClean="0"/>
              <a:t>spell</a:t>
            </a:r>
            <a:r>
              <a:rPr lang="pt-BR" b="1" dirty="0" smtClean="0"/>
              <a:t> </a:t>
            </a:r>
            <a:r>
              <a:rPr lang="pt-BR" b="1" dirty="0" err="1" smtClean="0"/>
              <a:t>that</a:t>
            </a:r>
            <a:r>
              <a:rPr lang="pt-BR" b="1" dirty="0" smtClean="0"/>
              <a:t>?</a:t>
            </a:r>
          </a:p>
          <a:p>
            <a:r>
              <a:rPr lang="pt-BR" b="1" dirty="0" err="1" smtClean="0">
                <a:solidFill>
                  <a:srgbClr val="FFFF00"/>
                </a:solidFill>
              </a:rPr>
              <a:t>It’s</a:t>
            </a:r>
            <a:r>
              <a:rPr lang="pt-BR" b="1" dirty="0" smtClean="0">
                <a:solidFill>
                  <a:srgbClr val="FFFF00"/>
                </a:solidFill>
              </a:rPr>
              <a:t> S-T-E-V-E-N</a:t>
            </a:r>
          </a:p>
          <a:p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 smtClean="0"/>
              <a:t>he</a:t>
            </a:r>
            <a:r>
              <a:rPr lang="pt-BR" b="1" dirty="0" smtClean="0"/>
              <a:t> David?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Yes, </a:t>
            </a:r>
            <a:r>
              <a:rPr lang="pt-BR" b="1" dirty="0" err="1" smtClean="0">
                <a:solidFill>
                  <a:srgbClr val="FFFF00"/>
                </a:solidFill>
              </a:rPr>
              <a:t>he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is</a:t>
            </a:r>
            <a:r>
              <a:rPr lang="pt-BR" b="1" dirty="0" smtClean="0">
                <a:solidFill>
                  <a:srgbClr val="FFFF00"/>
                </a:solidFill>
              </a:rPr>
              <a:t>/ No, </a:t>
            </a:r>
            <a:r>
              <a:rPr lang="pt-BR" b="1" dirty="0" err="1" smtClean="0">
                <a:solidFill>
                  <a:srgbClr val="FFFF00"/>
                </a:solidFill>
              </a:rPr>
              <a:t>he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isn’t</a:t>
            </a:r>
            <a:r>
              <a:rPr lang="pt-BR" b="1" dirty="0" smtClean="0">
                <a:solidFill>
                  <a:srgbClr val="FFFF00"/>
                </a:solidFill>
              </a:rPr>
              <a:t>/ No, </a:t>
            </a:r>
            <a:r>
              <a:rPr lang="pt-BR" b="1" dirty="0" err="1" smtClean="0">
                <a:solidFill>
                  <a:srgbClr val="FFFF00"/>
                </a:solidFill>
              </a:rPr>
              <a:t>he’s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not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784976" cy="643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QUYmftPwCow/TB6a-vQVTiI/AAAAAAAABP8/_xAQ9lT15rI/s1600/how+u+are+fee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How</a:t>
            </a:r>
            <a:r>
              <a:rPr lang="pt-BR" b="1" dirty="0" smtClean="0"/>
              <a:t>....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4906888" cy="4572000"/>
          </a:xfrm>
        </p:spPr>
        <p:txBody>
          <a:bodyPr/>
          <a:lstStyle/>
          <a:p>
            <a:r>
              <a:rPr lang="pt-BR" b="1" dirty="0" err="1" smtClean="0"/>
              <a:t>How</a:t>
            </a:r>
            <a:r>
              <a:rPr lang="pt-BR" b="1" dirty="0" smtClean="0"/>
              <a:t> are </a:t>
            </a:r>
            <a:r>
              <a:rPr lang="pt-BR" b="1" dirty="0" err="1" smtClean="0"/>
              <a:t>you</a:t>
            </a:r>
            <a:r>
              <a:rPr lang="pt-BR" b="1" dirty="0" smtClean="0"/>
              <a:t>?</a:t>
            </a:r>
          </a:p>
          <a:p>
            <a:r>
              <a:rPr lang="pt-BR" b="1" dirty="0" err="1" smtClean="0"/>
              <a:t>I’m</a:t>
            </a:r>
            <a:r>
              <a:rPr lang="pt-BR" b="1" dirty="0" smtClean="0"/>
              <a:t> fine/</a:t>
            </a:r>
            <a:r>
              <a:rPr lang="pt-BR" b="1" dirty="0" err="1" smtClean="0"/>
              <a:t>sad</a:t>
            </a:r>
            <a:r>
              <a:rPr lang="pt-BR" b="1" dirty="0" smtClean="0"/>
              <a:t>/</a:t>
            </a:r>
            <a:r>
              <a:rPr lang="pt-BR" b="1" dirty="0" err="1" smtClean="0"/>
              <a:t>happy</a:t>
            </a:r>
            <a:r>
              <a:rPr lang="pt-BR" b="1" dirty="0" smtClean="0"/>
              <a:t>....</a:t>
            </a:r>
          </a:p>
          <a:p>
            <a:r>
              <a:rPr lang="pt-BR" b="1" dirty="0" err="1" smtClean="0"/>
              <a:t>How</a:t>
            </a:r>
            <a:r>
              <a:rPr lang="pt-BR" b="1" dirty="0" smtClean="0"/>
              <a:t> </a:t>
            </a:r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 smtClean="0"/>
              <a:t>she</a:t>
            </a:r>
            <a:r>
              <a:rPr lang="pt-BR" b="1" dirty="0" smtClean="0"/>
              <a:t>?</a:t>
            </a:r>
          </a:p>
          <a:p>
            <a:r>
              <a:rPr lang="pt-BR" b="1" dirty="0" err="1" smtClean="0"/>
              <a:t>She’s</a:t>
            </a:r>
            <a:r>
              <a:rPr lang="pt-BR" b="1" dirty="0" smtClean="0"/>
              <a:t> </a:t>
            </a:r>
            <a:r>
              <a:rPr lang="pt-BR" b="1" dirty="0" err="1" smtClean="0"/>
              <a:t>sad</a:t>
            </a:r>
            <a:r>
              <a:rPr lang="pt-BR" b="1" dirty="0" smtClean="0"/>
              <a:t>/</a:t>
            </a:r>
            <a:r>
              <a:rPr lang="pt-BR" b="1" dirty="0" err="1" smtClean="0"/>
              <a:t>happy</a:t>
            </a:r>
            <a:r>
              <a:rPr lang="pt-BR" b="1" dirty="0" smtClean="0"/>
              <a:t>...</a:t>
            </a:r>
          </a:p>
          <a:p>
            <a:r>
              <a:rPr lang="pt-BR" b="1" dirty="0" err="1" smtClean="0"/>
              <a:t>How</a:t>
            </a:r>
            <a:r>
              <a:rPr lang="pt-BR" b="1" dirty="0" smtClean="0"/>
              <a:t> </a:t>
            </a:r>
            <a:r>
              <a:rPr lang="pt-BR" b="1" dirty="0" err="1" smtClean="0"/>
              <a:t>is</a:t>
            </a:r>
            <a:r>
              <a:rPr lang="pt-BR" b="1" dirty="0" smtClean="0"/>
              <a:t> </a:t>
            </a:r>
            <a:r>
              <a:rPr lang="pt-BR" b="1" dirty="0" err="1" smtClean="0"/>
              <a:t>he</a:t>
            </a:r>
            <a:r>
              <a:rPr lang="pt-BR" b="1" dirty="0" smtClean="0"/>
              <a:t>?</a:t>
            </a:r>
          </a:p>
          <a:p>
            <a:r>
              <a:rPr lang="pt-BR" b="1" dirty="0" err="1" smtClean="0"/>
              <a:t>He’s</a:t>
            </a:r>
            <a:r>
              <a:rPr lang="pt-BR" b="1" dirty="0" smtClean="0"/>
              <a:t> </a:t>
            </a:r>
            <a:r>
              <a:rPr lang="pt-BR" b="1" dirty="0" err="1" smtClean="0"/>
              <a:t>happy</a:t>
            </a:r>
            <a:r>
              <a:rPr lang="pt-BR" b="1" dirty="0" smtClean="0"/>
              <a:t>/</a:t>
            </a:r>
            <a:r>
              <a:rPr lang="pt-BR" b="1" dirty="0" err="1" smtClean="0"/>
              <a:t>sad</a:t>
            </a:r>
            <a:r>
              <a:rPr lang="pt-BR" b="1" dirty="0" smtClean="0"/>
              <a:t>...</a:t>
            </a:r>
          </a:p>
          <a:p>
            <a:r>
              <a:rPr lang="pt-BR" b="1" dirty="0" err="1" smtClean="0"/>
              <a:t>How</a:t>
            </a:r>
            <a:r>
              <a:rPr lang="pt-BR" b="1" dirty="0" smtClean="0"/>
              <a:t> are </a:t>
            </a:r>
            <a:r>
              <a:rPr lang="pt-BR" b="1" dirty="0" err="1" smtClean="0"/>
              <a:t>they</a:t>
            </a:r>
            <a:r>
              <a:rPr lang="pt-BR" b="1" dirty="0" smtClean="0"/>
              <a:t>?</a:t>
            </a:r>
          </a:p>
          <a:p>
            <a:r>
              <a:rPr lang="pt-BR" b="1" dirty="0" err="1" smtClean="0"/>
              <a:t>They’re</a:t>
            </a:r>
            <a:r>
              <a:rPr lang="pt-BR" b="1" dirty="0" smtClean="0"/>
              <a:t> </a:t>
            </a:r>
            <a:r>
              <a:rPr lang="pt-BR" b="1" dirty="0" err="1" smtClean="0"/>
              <a:t>confused</a:t>
            </a:r>
            <a:r>
              <a:rPr lang="pt-BR" b="1" dirty="0" smtClean="0"/>
              <a:t>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230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467"/>
            <a:ext cx="6912768" cy="785242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What’s</a:t>
            </a:r>
            <a:r>
              <a:rPr lang="pt-BR" b="1" dirty="0" smtClean="0"/>
              <a:t> John/Mary </a:t>
            </a:r>
            <a:r>
              <a:rPr lang="pt-BR" b="1" dirty="0" err="1" smtClean="0"/>
              <a:t>like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0"/>
            <a:ext cx="4968552" cy="929258"/>
          </a:xfrm>
        </p:spPr>
        <p:txBody>
          <a:bodyPr/>
          <a:lstStyle/>
          <a:p>
            <a:r>
              <a:rPr lang="pt-BR" b="1" dirty="0" err="1" smtClean="0"/>
              <a:t>What’s</a:t>
            </a:r>
            <a:r>
              <a:rPr lang="pt-BR" b="1" dirty="0" smtClean="0"/>
              <a:t> ____ </a:t>
            </a:r>
            <a:r>
              <a:rPr lang="pt-BR" b="1" dirty="0" err="1" smtClean="0"/>
              <a:t>like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764704"/>
            <a:ext cx="3851920" cy="92925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err="1" smtClean="0"/>
              <a:t>Appearance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1622919"/>
            <a:ext cx="3672408" cy="497539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Attractive</a:t>
            </a:r>
          </a:p>
          <a:p>
            <a:r>
              <a:rPr lang="en-US" b="1" dirty="0"/>
              <a:t>G</a:t>
            </a:r>
            <a:r>
              <a:rPr lang="en-US" b="1" dirty="0" smtClean="0"/>
              <a:t>ood-looking</a:t>
            </a:r>
          </a:p>
          <a:p>
            <a:r>
              <a:rPr lang="en-US" b="1" dirty="0" smtClean="0"/>
              <a:t>Beautiful</a:t>
            </a:r>
          </a:p>
          <a:p>
            <a:r>
              <a:rPr lang="en-US" b="1" dirty="0" smtClean="0"/>
              <a:t>Handsome</a:t>
            </a:r>
          </a:p>
          <a:p>
            <a:r>
              <a:rPr lang="en-US" b="1" dirty="0" smtClean="0"/>
              <a:t>Pretty</a:t>
            </a:r>
          </a:p>
          <a:p>
            <a:r>
              <a:rPr lang="en-US" b="1" dirty="0" smtClean="0"/>
              <a:t>Cute</a:t>
            </a:r>
          </a:p>
          <a:p>
            <a:r>
              <a:rPr lang="en-US" b="1" dirty="0" smtClean="0"/>
              <a:t>Nice</a:t>
            </a:r>
          </a:p>
          <a:p>
            <a:r>
              <a:rPr lang="en-US" b="1" dirty="0" smtClean="0"/>
              <a:t>Plain</a:t>
            </a:r>
          </a:p>
          <a:p>
            <a:r>
              <a:rPr lang="en-US" b="1" dirty="0" smtClean="0"/>
              <a:t>Plain looking</a:t>
            </a:r>
            <a:endParaRPr lang="pt-BR" b="1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355976" y="908720"/>
            <a:ext cx="4536504" cy="568959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Unattractive</a:t>
            </a:r>
          </a:p>
          <a:p>
            <a:r>
              <a:rPr lang="en-US" b="1" dirty="0" smtClean="0"/>
              <a:t>Ugly</a:t>
            </a:r>
          </a:p>
          <a:p>
            <a:r>
              <a:rPr lang="en-US" b="1" dirty="0" smtClean="0"/>
              <a:t>Well-dressed</a:t>
            </a:r>
          </a:p>
          <a:p>
            <a:r>
              <a:rPr lang="en-US" b="1" dirty="0" smtClean="0"/>
              <a:t>Nicely dressed</a:t>
            </a:r>
          </a:p>
          <a:p>
            <a:r>
              <a:rPr lang="en-US" b="1" dirty="0" smtClean="0"/>
              <a:t>Casually dressed</a:t>
            </a:r>
          </a:p>
          <a:p>
            <a:r>
              <a:rPr lang="en-US" b="1" dirty="0" smtClean="0"/>
              <a:t>Poorly dressed</a:t>
            </a:r>
          </a:p>
          <a:p>
            <a:r>
              <a:rPr lang="en-US" b="1" dirty="0" smtClean="0"/>
              <a:t>Neat</a:t>
            </a:r>
          </a:p>
          <a:p>
            <a:r>
              <a:rPr lang="en-US" b="1" dirty="0" smtClean="0"/>
              <a:t>Clean</a:t>
            </a:r>
          </a:p>
          <a:p>
            <a:r>
              <a:rPr lang="en-US" b="1" dirty="0" smtClean="0"/>
              <a:t>Untidy</a:t>
            </a:r>
          </a:p>
          <a:p>
            <a:r>
              <a:rPr lang="en-US" b="1" dirty="0" smtClean="0"/>
              <a:t>Dirty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823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0"/>
            <a:ext cx="4968552" cy="929258"/>
          </a:xfrm>
        </p:spPr>
        <p:txBody>
          <a:bodyPr/>
          <a:lstStyle/>
          <a:p>
            <a:r>
              <a:rPr lang="pt-BR" b="1" dirty="0" err="1" smtClean="0"/>
              <a:t>What’s</a:t>
            </a:r>
            <a:r>
              <a:rPr lang="pt-BR" b="1" dirty="0" smtClean="0"/>
              <a:t> ____ </a:t>
            </a:r>
            <a:r>
              <a:rPr lang="pt-BR" b="1" dirty="0" err="1" smtClean="0"/>
              <a:t>like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23" y="444091"/>
            <a:ext cx="2376264" cy="9292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/>
              </a:rPr>
              <a:t>Height</a:t>
            </a:r>
            <a:endParaRPr lang="pt-BR" dirty="0">
              <a:effectLst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1124744"/>
            <a:ext cx="4320480" cy="57332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Tall</a:t>
            </a:r>
          </a:p>
          <a:p>
            <a:r>
              <a:rPr lang="en-US" b="1" dirty="0" smtClean="0"/>
              <a:t>Very tall</a:t>
            </a:r>
          </a:p>
          <a:p>
            <a:r>
              <a:rPr lang="en-US" b="1" dirty="0" smtClean="0"/>
              <a:t>Quite tall</a:t>
            </a:r>
          </a:p>
          <a:p>
            <a:r>
              <a:rPr lang="en-US" b="1" dirty="0" smtClean="0"/>
              <a:t>Six </a:t>
            </a:r>
            <a:r>
              <a:rPr lang="en-US" b="1" dirty="0"/>
              <a:t>feet </a:t>
            </a:r>
            <a:r>
              <a:rPr lang="en-US" b="1" dirty="0" smtClean="0"/>
              <a:t>tall</a:t>
            </a:r>
          </a:p>
          <a:p>
            <a:r>
              <a:rPr lang="en-US" b="1" dirty="0" smtClean="0"/>
              <a:t>Not </a:t>
            </a:r>
            <a:r>
              <a:rPr lang="en-US" b="1" dirty="0"/>
              <a:t>very </a:t>
            </a:r>
            <a:r>
              <a:rPr lang="en-US" b="1" dirty="0" smtClean="0"/>
              <a:t>tall</a:t>
            </a:r>
          </a:p>
          <a:p>
            <a:r>
              <a:rPr lang="en-US" b="1" dirty="0" smtClean="0"/>
              <a:t>Short</a:t>
            </a:r>
          </a:p>
          <a:p>
            <a:r>
              <a:rPr lang="en-US" b="1" dirty="0" smtClean="0"/>
              <a:t>Average height</a:t>
            </a:r>
          </a:p>
          <a:p>
            <a:r>
              <a:rPr lang="en-US" b="1" dirty="0"/>
              <a:t>Medium </a:t>
            </a:r>
            <a:r>
              <a:rPr lang="en-US" b="1" dirty="0" smtClean="0"/>
              <a:t>height</a:t>
            </a:r>
          </a:p>
          <a:p>
            <a:r>
              <a:rPr lang="en-US" b="1" dirty="0" smtClean="0"/>
              <a:t>Middle </a:t>
            </a:r>
            <a:r>
              <a:rPr lang="en-US" b="1" dirty="0"/>
              <a:t>height</a:t>
            </a:r>
            <a:endParaRPr lang="pt-BR" b="1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95936" y="1484287"/>
            <a:ext cx="4896544" cy="5373712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Thin</a:t>
            </a:r>
          </a:p>
          <a:p>
            <a:r>
              <a:rPr lang="en-US" b="1" dirty="0" smtClean="0"/>
              <a:t>Quite thin</a:t>
            </a:r>
          </a:p>
          <a:p>
            <a:r>
              <a:rPr lang="en-US" b="1" dirty="0" smtClean="0"/>
              <a:t>Slim</a:t>
            </a:r>
          </a:p>
          <a:p>
            <a:r>
              <a:rPr lang="en-US" b="1" dirty="0" smtClean="0"/>
              <a:t>Slender</a:t>
            </a:r>
          </a:p>
          <a:p>
            <a:r>
              <a:rPr lang="en-US" b="1" dirty="0" smtClean="0"/>
              <a:t>Skinny</a:t>
            </a:r>
          </a:p>
          <a:p>
            <a:r>
              <a:rPr lang="en-US" b="1" dirty="0" smtClean="0"/>
              <a:t>Medium-build</a:t>
            </a:r>
          </a:p>
          <a:p>
            <a:r>
              <a:rPr lang="en-US" b="1" dirty="0" smtClean="0"/>
              <a:t>Overweight</a:t>
            </a:r>
          </a:p>
          <a:p>
            <a:r>
              <a:rPr lang="en-US" b="1" dirty="0" smtClean="0"/>
              <a:t>Fat</a:t>
            </a:r>
            <a:endParaRPr lang="pt-BR" b="1" dirty="0"/>
          </a:p>
          <a:p>
            <a:r>
              <a:rPr lang="en-US" b="1" dirty="0" smtClean="0"/>
              <a:t>Strong</a:t>
            </a:r>
          </a:p>
          <a:p>
            <a:r>
              <a:rPr lang="en-US" b="1" dirty="0" smtClean="0"/>
              <a:t>Muscular</a:t>
            </a:r>
            <a:r>
              <a:rPr lang="en-US" b="1" dirty="0"/>
              <a:t>, athletic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44008" y="661011"/>
            <a:ext cx="4325690" cy="929258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/>
              </a:rPr>
              <a:t>Weight and Build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44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1398</TotalTime>
  <Words>679</Words>
  <Application>Microsoft Office PowerPoint</Application>
  <PresentationFormat>Apresentação na tela (4:3)</PresentationFormat>
  <Paragraphs>288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Verve</vt:lpstr>
      <vt:lpstr>INTRODUÇÃO AO INGLÊS BÁSICO 1</vt:lpstr>
      <vt:lpstr>INTRODUCING PEOPLE</vt:lpstr>
      <vt:lpstr>AULA 02 - SENTENCES</vt:lpstr>
      <vt:lpstr>Apresentação do PowerPoint</vt:lpstr>
      <vt:lpstr>Apresentação do PowerPoint</vt:lpstr>
      <vt:lpstr>How....</vt:lpstr>
      <vt:lpstr>What’s John/Mary like?</vt:lpstr>
      <vt:lpstr>What’s ____ like?</vt:lpstr>
      <vt:lpstr>What’s ____ like?</vt:lpstr>
      <vt:lpstr>Personality</vt:lpstr>
      <vt:lpstr>Adjectives for places</vt:lpstr>
      <vt:lpstr>Family members</vt:lpstr>
      <vt:lpstr>Family members</vt:lpstr>
      <vt:lpstr>Family members</vt:lpstr>
      <vt:lpstr>Family members</vt:lpstr>
      <vt:lpstr>ABC...</vt:lpstr>
      <vt:lpstr>SPELLING</vt:lpstr>
      <vt:lpstr>SPELLING</vt:lpstr>
      <vt:lpstr>Verb To be</vt:lpstr>
      <vt:lpstr>Verb To be - negative</vt:lpstr>
      <vt:lpstr>Verb To be - interogative</vt:lpstr>
      <vt:lpstr>QUESTIONS</vt:lpstr>
      <vt:lpstr>Dialogues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42</cp:revision>
  <dcterms:created xsi:type="dcterms:W3CDTF">2014-02-09T15:38:27Z</dcterms:created>
  <dcterms:modified xsi:type="dcterms:W3CDTF">2014-02-23T14:56:31Z</dcterms:modified>
</cp:coreProperties>
</file>