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8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EE48D2E-549C-4C8A-A5A7-9F4493305953}" type="datetimeFigureOut">
              <a:rPr lang="pt-BR" smtClean="0"/>
              <a:t>22/02/2014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776288"/>
            <a:ext cx="8712968" cy="1470025"/>
          </a:xfrm>
        </p:spPr>
        <p:txBody>
          <a:bodyPr/>
          <a:lstStyle/>
          <a:p>
            <a:pPr algn="ctr"/>
            <a:r>
              <a:rPr lang="pt-BR" dirty="0" smtClean="0"/>
              <a:t>INTRODUÇÃO AO INGLÊS BÁSICO 1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544" y="4457700"/>
            <a:ext cx="8062912" cy="1752600"/>
          </a:xfrm>
        </p:spPr>
        <p:txBody>
          <a:bodyPr/>
          <a:lstStyle/>
          <a:p>
            <a:pPr algn="l"/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Profª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Cristiane de Brito Cruz</a:t>
            </a:r>
          </a:p>
          <a:p>
            <a:pPr algn="l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Instituto Federal do Rio Grande do Norte</a:t>
            </a:r>
          </a:p>
          <a:p>
            <a:pPr algn="l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Campus Currais Novos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70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INTRODUCING PEOPLE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340768"/>
            <a:ext cx="8424936" cy="5184576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 smtClean="0"/>
              <a:t>your</a:t>
            </a:r>
            <a:r>
              <a:rPr lang="pt-BR" b="1" dirty="0" smtClean="0"/>
              <a:t> </a:t>
            </a:r>
            <a:r>
              <a:rPr lang="pt-BR" b="1" dirty="0" err="1" smtClean="0"/>
              <a:t>name</a:t>
            </a:r>
            <a:r>
              <a:rPr lang="pt-BR" b="1" dirty="0" smtClean="0"/>
              <a:t>?</a:t>
            </a:r>
          </a:p>
          <a:p>
            <a:r>
              <a:rPr lang="pt-BR" b="1" dirty="0" err="1" smtClean="0">
                <a:solidFill>
                  <a:srgbClr val="FFFF00"/>
                </a:solidFill>
              </a:rPr>
              <a:t>My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name’s</a:t>
            </a:r>
            <a:r>
              <a:rPr lang="pt-BR" b="1" dirty="0" smtClean="0">
                <a:solidFill>
                  <a:srgbClr val="FFFF00"/>
                </a:solidFill>
              </a:rPr>
              <a:t>..../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 smtClean="0">
                <a:solidFill>
                  <a:srgbClr val="FFFF00"/>
                </a:solidFill>
              </a:rPr>
              <a:t>...</a:t>
            </a:r>
          </a:p>
          <a:p>
            <a:r>
              <a:rPr lang="pt-BR" b="1" dirty="0" smtClean="0"/>
              <a:t>Are </a:t>
            </a:r>
            <a:r>
              <a:rPr lang="pt-BR" b="1" dirty="0" err="1" smtClean="0"/>
              <a:t>you</a:t>
            </a:r>
            <a:r>
              <a:rPr lang="pt-BR" b="1" dirty="0" smtClean="0"/>
              <a:t> </a:t>
            </a:r>
            <a:r>
              <a:rPr lang="pt-BR" b="1" dirty="0" err="1" smtClean="0"/>
              <a:t>married</a:t>
            </a:r>
            <a:r>
              <a:rPr lang="pt-BR" b="1" dirty="0" smtClean="0"/>
              <a:t>?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Yes, I </a:t>
            </a:r>
            <a:r>
              <a:rPr lang="pt-BR" b="1" dirty="0" err="1" smtClean="0">
                <a:solidFill>
                  <a:srgbClr val="FFFF00"/>
                </a:solidFill>
              </a:rPr>
              <a:t>am</a:t>
            </a:r>
            <a:r>
              <a:rPr lang="pt-BR" b="1" dirty="0" smtClean="0">
                <a:solidFill>
                  <a:srgbClr val="FFFF00"/>
                </a:solidFill>
              </a:rPr>
              <a:t>/ No, 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not</a:t>
            </a:r>
            <a:r>
              <a:rPr lang="pt-BR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pt-BR" b="1" dirty="0" err="1" smtClean="0"/>
              <a:t>Where</a:t>
            </a:r>
            <a:r>
              <a:rPr lang="pt-BR" b="1" dirty="0" smtClean="0"/>
              <a:t> are </a:t>
            </a:r>
            <a:r>
              <a:rPr lang="pt-BR" b="1" dirty="0" err="1" smtClean="0"/>
              <a:t>you</a:t>
            </a:r>
            <a:r>
              <a:rPr lang="pt-BR" b="1" dirty="0" smtClean="0"/>
              <a:t> </a:t>
            </a:r>
            <a:r>
              <a:rPr lang="pt-BR" b="1" dirty="0" err="1" smtClean="0"/>
              <a:t>from</a:t>
            </a:r>
            <a:r>
              <a:rPr lang="pt-BR" b="1" dirty="0" smtClean="0"/>
              <a:t>?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from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Brazil</a:t>
            </a:r>
            <a:r>
              <a:rPr lang="pt-BR" b="1" dirty="0" smtClean="0">
                <a:solidFill>
                  <a:srgbClr val="FFFF00"/>
                </a:solidFill>
              </a:rPr>
              <a:t>. 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Brazilian</a:t>
            </a:r>
            <a:endParaRPr lang="pt-BR" b="1" dirty="0" smtClean="0">
              <a:solidFill>
                <a:srgbClr val="FFFF00"/>
              </a:solidFill>
            </a:endParaRPr>
          </a:p>
          <a:p>
            <a:r>
              <a:rPr lang="pt-BR" b="1" dirty="0" smtClean="0"/>
              <a:t> </a:t>
            </a:r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/>
              <a:t>your</a:t>
            </a:r>
            <a:r>
              <a:rPr lang="pt-BR" b="1" dirty="0"/>
              <a:t> </a:t>
            </a:r>
            <a:r>
              <a:rPr lang="pt-BR" b="1" dirty="0" err="1"/>
              <a:t>occupation</a:t>
            </a:r>
            <a:r>
              <a:rPr lang="pt-BR" b="1" dirty="0"/>
              <a:t>?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>
                <a:solidFill>
                  <a:srgbClr val="FFFF00"/>
                </a:solidFill>
              </a:rPr>
              <a:t>a/an...</a:t>
            </a:r>
          </a:p>
          <a:p>
            <a:r>
              <a:rPr lang="pt-BR" b="1" dirty="0" smtClean="0"/>
              <a:t> </a:t>
            </a:r>
            <a:r>
              <a:rPr lang="pt-BR" b="1" dirty="0" err="1" smtClean="0"/>
              <a:t>How</a:t>
            </a:r>
            <a:r>
              <a:rPr lang="pt-BR" b="1" dirty="0" smtClean="0"/>
              <a:t> </a:t>
            </a:r>
            <a:r>
              <a:rPr lang="pt-BR" b="1" dirty="0" err="1"/>
              <a:t>old</a:t>
            </a:r>
            <a:r>
              <a:rPr lang="pt-BR" b="1" dirty="0"/>
              <a:t> are </a:t>
            </a:r>
            <a:r>
              <a:rPr lang="pt-BR" b="1" dirty="0" err="1"/>
              <a:t>you</a:t>
            </a:r>
            <a:r>
              <a:rPr lang="pt-BR" b="1" dirty="0"/>
              <a:t>?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>
                <a:solidFill>
                  <a:srgbClr val="FFFF00"/>
                </a:solidFill>
              </a:rPr>
              <a:t>... </a:t>
            </a:r>
            <a:r>
              <a:rPr lang="pt-BR" b="1" dirty="0" err="1">
                <a:solidFill>
                  <a:srgbClr val="FFFF00"/>
                </a:solidFill>
              </a:rPr>
              <a:t>years</a:t>
            </a:r>
            <a:r>
              <a:rPr lang="pt-BR" b="1" dirty="0">
                <a:solidFill>
                  <a:srgbClr val="FFFF00"/>
                </a:solidFill>
              </a:rPr>
              <a:t> </a:t>
            </a:r>
            <a:r>
              <a:rPr lang="pt-BR" b="1" dirty="0" err="1">
                <a:solidFill>
                  <a:srgbClr val="FFFF00"/>
                </a:solidFill>
              </a:rPr>
              <a:t>old</a:t>
            </a:r>
            <a:endParaRPr lang="pt-BR" b="1" dirty="0">
              <a:solidFill>
                <a:srgbClr val="FFFF00"/>
              </a:solidFill>
            </a:endParaRPr>
          </a:p>
          <a:p>
            <a:r>
              <a:rPr lang="pt-BR" b="1" dirty="0" smtClean="0"/>
              <a:t> </a:t>
            </a:r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 smtClean="0"/>
              <a:t>your</a:t>
            </a:r>
            <a:r>
              <a:rPr lang="pt-BR" b="1" dirty="0" smtClean="0"/>
              <a:t> </a:t>
            </a:r>
            <a:r>
              <a:rPr lang="pt-BR" b="1" dirty="0" err="1" smtClean="0"/>
              <a:t>phone</a:t>
            </a:r>
            <a:r>
              <a:rPr lang="pt-BR" b="1" dirty="0" smtClean="0"/>
              <a:t> </a:t>
            </a:r>
            <a:r>
              <a:rPr lang="pt-BR" b="1" dirty="0" err="1" smtClean="0"/>
              <a:t>number</a:t>
            </a:r>
            <a:r>
              <a:rPr lang="pt-BR" b="1" dirty="0" smtClean="0"/>
              <a:t>?</a:t>
            </a:r>
          </a:p>
          <a:p>
            <a:r>
              <a:rPr lang="pt-BR" b="1" dirty="0" smtClean="0"/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It’s</a:t>
            </a:r>
            <a:r>
              <a:rPr lang="pt-BR" b="1" dirty="0" smtClean="0">
                <a:solidFill>
                  <a:srgbClr val="FFFF00"/>
                </a:solidFill>
              </a:rPr>
              <a:t> .....</a:t>
            </a:r>
            <a:endParaRPr lang="pt-BR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05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AULA 02 - SENTENCES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268760"/>
            <a:ext cx="8507288" cy="5589240"/>
          </a:xfrm>
        </p:spPr>
        <p:txBody>
          <a:bodyPr>
            <a:normAutofit/>
          </a:bodyPr>
          <a:lstStyle/>
          <a:p>
            <a:r>
              <a:rPr lang="pt-BR" b="1" dirty="0" err="1" smtClean="0"/>
              <a:t>How</a:t>
            </a:r>
            <a:r>
              <a:rPr lang="pt-BR" b="1" dirty="0" smtClean="0"/>
              <a:t> are </a:t>
            </a:r>
            <a:r>
              <a:rPr lang="pt-BR" b="1" dirty="0" err="1" smtClean="0"/>
              <a:t>you</a:t>
            </a:r>
            <a:r>
              <a:rPr lang="pt-BR" b="1" dirty="0" smtClean="0"/>
              <a:t>?</a:t>
            </a:r>
          </a:p>
          <a:p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 smtClean="0">
                <a:solidFill>
                  <a:srgbClr val="FFFF00"/>
                </a:solidFill>
              </a:rPr>
              <a:t> fine, </a:t>
            </a:r>
            <a:r>
              <a:rPr lang="pt-BR" b="1" dirty="0" err="1" smtClean="0">
                <a:solidFill>
                  <a:srgbClr val="FFFF00"/>
                </a:solidFill>
              </a:rPr>
              <a:t>thanks</a:t>
            </a:r>
            <a:r>
              <a:rPr lang="pt-BR" b="1" dirty="0" smtClean="0">
                <a:solidFill>
                  <a:srgbClr val="FFFF00"/>
                </a:solidFill>
              </a:rPr>
              <a:t>. </a:t>
            </a:r>
            <a:r>
              <a:rPr lang="pt-BR" b="1" dirty="0" err="1" smtClean="0">
                <a:solidFill>
                  <a:srgbClr val="FFFF00"/>
                </a:solidFill>
              </a:rPr>
              <a:t>What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about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you</a:t>
            </a:r>
            <a:r>
              <a:rPr lang="pt-BR" b="1" dirty="0" smtClean="0">
                <a:solidFill>
                  <a:srgbClr val="FFFF00"/>
                </a:solidFill>
              </a:rPr>
              <a:t>?</a:t>
            </a:r>
          </a:p>
          <a:p>
            <a:r>
              <a:rPr lang="pt-BR" b="1" dirty="0" err="1" smtClean="0"/>
              <a:t>What</a:t>
            </a:r>
            <a:r>
              <a:rPr lang="pt-BR" b="1" dirty="0" err="1" smtClean="0"/>
              <a:t>’s</a:t>
            </a:r>
            <a:r>
              <a:rPr lang="pt-BR" b="1" dirty="0" smtClean="0"/>
              <a:t> Natal </a:t>
            </a:r>
            <a:r>
              <a:rPr lang="pt-BR" b="1" dirty="0" err="1" smtClean="0"/>
              <a:t>like</a:t>
            </a:r>
            <a:r>
              <a:rPr lang="pt-BR" b="1" dirty="0" smtClean="0"/>
              <a:t>?</a:t>
            </a:r>
          </a:p>
          <a:p>
            <a:r>
              <a:rPr lang="pt-BR" b="1" dirty="0" err="1" smtClean="0">
                <a:solidFill>
                  <a:srgbClr val="FFFF00"/>
                </a:solidFill>
              </a:rPr>
              <a:t>It’s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interesting</a:t>
            </a:r>
            <a:r>
              <a:rPr lang="pt-BR" b="1" dirty="0" smtClean="0">
                <a:solidFill>
                  <a:srgbClr val="FFFF00"/>
                </a:solidFill>
              </a:rPr>
              <a:t>, </a:t>
            </a:r>
            <a:r>
              <a:rPr lang="pt-BR" b="1" dirty="0" err="1" smtClean="0">
                <a:solidFill>
                  <a:srgbClr val="FFFF00"/>
                </a:solidFill>
              </a:rPr>
              <a:t>boring</a:t>
            </a:r>
            <a:r>
              <a:rPr lang="pt-BR" b="1" dirty="0" smtClean="0">
                <a:solidFill>
                  <a:srgbClr val="FFFF00"/>
                </a:solidFill>
              </a:rPr>
              <a:t>, etc.</a:t>
            </a:r>
          </a:p>
          <a:p>
            <a:r>
              <a:rPr lang="pt-BR" b="1" dirty="0" err="1" smtClean="0"/>
              <a:t>Who’s</a:t>
            </a:r>
            <a:r>
              <a:rPr lang="pt-BR" b="1" dirty="0" smtClean="0"/>
              <a:t> David?</a:t>
            </a:r>
          </a:p>
          <a:p>
            <a:r>
              <a:rPr lang="pt-BR" b="1" dirty="0" err="1" smtClean="0">
                <a:solidFill>
                  <a:srgbClr val="FFFF00"/>
                </a:solidFill>
              </a:rPr>
              <a:t>He’s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my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brother</a:t>
            </a:r>
            <a:r>
              <a:rPr lang="pt-BR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pt-BR" b="1" dirty="0" err="1" smtClean="0"/>
              <a:t>How</a:t>
            </a:r>
            <a:r>
              <a:rPr lang="pt-BR" b="1" dirty="0" smtClean="0"/>
              <a:t> do </a:t>
            </a:r>
            <a:r>
              <a:rPr lang="pt-BR" b="1" dirty="0" err="1" smtClean="0"/>
              <a:t>you</a:t>
            </a:r>
            <a:r>
              <a:rPr lang="pt-BR" b="1" dirty="0" smtClean="0"/>
              <a:t> </a:t>
            </a:r>
            <a:r>
              <a:rPr lang="pt-BR" b="1" dirty="0" err="1" smtClean="0"/>
              <a:t>spell</a:t>
            </a:r>
            <a:r>
              <a:rPr lang="pt-BR" b="1" dirty="0" smtClean="0"/>
              <a:t> </a:t>
            </a:r>
            <a:r>
              <a:rPr lang="pt-BR" b="1" dirty="0" err="1" smtClean="0"/>
              <a:t>that</a:t>
            </a:r>
            <a:r>
              <a:rPr lang="pt-BR" b="1" dirty="0" smtClean="0"/>
              <a:t>?</a:t>
            </a:r>
          </a:p>
          <a:p>
            <a:r>
              <a:rPr lang="pt-BR" b="1" dirty="0" err="1" smtClean="0">
                <a:solidFill>
                  <a:srgbClr val="FFFF00"/>
                </a:solidFill>
              </a:rPr>
              <a:t>It’s</a:t>
            </a:r>
            <a:r>
              <a:rPr lang="pt-BR" b="1" dirty="0" smtClean="0">
                <a:solidFill>
                  <a:srgbClr val="FFFF00"/>
                </a:solidFill>
              </a:rPr>
              <a:t> S-T-E-V-E-N</a:t>
            </a:r>
          </a:p>
          <a:p>
            <a:r>
              <a:rPr lang="pt-BR" b="1" dirty="0" err="1" smtClean="0"/>
              <a:t>Is</a:t>
            </a:r>
            <a:r>
              <a:rPr lang="pt-BR" b="1" dirty="0" smtClean="0"/>
              <a:t> </a:t>
            </a:r>
            <a:r>
              <a:rPr lang="pt-BR" b="1" dirty="0" err="1" smtClean="0"/>
              <a:t>he</a:t>
            </a:r>
            <a:r>
              <a:rPr lang="pt-BR" b="1" dirty="0" smtClean="0"/>
              <a:t> David?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Yes, I </a:t>
            </a:r>
            <a:r>
              <a:rPr lang="pt-BR" b="1" dirty="0" err="1" smtClean="0">
                <a:solidFill>
                  <a:srgbClr val="FFFF00"/>
                </a:solidFill>
              </a:rPr>
              <a:t>am</a:t>
            </a:r>
            <a:r>
              <a:rPr lang="pt-BR" b="1" dirty="0" smtClean="0">
                <a:solidFill>
                  <a:srgbClr val="FFFF00"/>
                </a:solidFill>
              </a:rPr>
              <a:t>/ No, </a:t>
            </a:r>
            <a:r>
              <a:rPr lang="pt-BR" b="1" dirty="0" err="1" smtClean="0">
                <a:solidFill>
                  <a:srgbClr val="FFFF00"/>
                </a:solidFill>
              </a:rPr>
              <a:t>he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isn’t</a:t>
            </a:r>
            <a:r>
              <a:rPr lang="pt-BR" b="1" dirty="0" smtClean="0">
                <a:solidFill>
                  <a:srgbClr val="FFFF00"/>
                </a:solidFill>
              </a:rPr>
              <a:t>/ No, </a:t>
            </a:r>
            <a:r>
              <a:rPr lang="pt-BR" b="1" dirty="0" err="1" smtClean="0">
                <a:solidFill>
                  <a:srgbClr val="FFFF00"/>
                </a:solidFill>
              </a:rPr>
              <a:t>he’s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not</a:t>
            </a:r>
            <a:endParaRPr lang="pt-BR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4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7"/>
            <a:ext cx="8784976" cy="6431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613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4.bp.blogspot.com/_QUYmftPwCow/TB6a-vQVTiI/AAAAAAAABP8/_xAQ9lT15rI/s1600/how+u+are+feel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735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66628" y="188640"/>
            <a:ext cx="4186808" cy="1008112"/>
          </a:xfrm>
        </p:spPr>
        <p:txBody>
          <a:bodyPr/>
          <a:lstStyle/>
          <a:p>
            <a:r>
              <a:rPr lang="pt-BR" b="1" dirty="0" err="1" smtClean="0"/>
              <a:t>Adjectives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340768"/>
            <a:ext cx="3466728" cy="4572000"/>
          </a:xfrm>
        </p:spPr>
        <p:txBody>
          <a:bodyPr/>
          <a:lstStyle/>
          <a:p>
            <a:r>
              <a:rPr lang="pt-BR" b="1" dirty="0" err="1" smtClean="0"/>
              <a:t>Beautiful</a:t>
            </a:r>
            <a:endParaRPr lang="pt-BR" b="1" dirty="0" smtClean="0"/>
          </a:p>
          <a:p>
            <a:r>
              <a:rPr lang="pt-BR" b="1" dirty="0" err="1" smtClean="0"/>
              <a:t>Horrible</a:t>
            </a:r>
            <a:endParaRPr lang="pt-BR" b="1" dirty="0" smtClean="0"/>
          </a:p>
          <a:p>
            <a:r>
              <a:rPr lang="pt-BR" b="1" dirty="0" err="1" smtClean="0"/>
              <a:t>Touristic</a:t>
            </a:r>
            <a:endParaRPr lang="pt-BR" b="1" dirty="0" smtClean="0"/>
          </a:p>
          <a:p>
            <a:r>
              <a:rPr lang="pt-BR" b="1" dirty="0" err="1" smtClean="0"/>
              <a:t>Religious</a:t>
            </a:r>
            <a:endParaRPr lang="pt-BR" b="1" dirty="0" smtClean="0"/>
          </a:p>
          <a:p>
            <a:r>
              <a:rPr lang="pt-BR" b="1" dirty="0" err="1" smtClean="0"/>
              <a:t>Mountainous</a:t>
            </a:r>
            <a:endParaRPr lang="pt-BR" b="1" dirty="0" smtClean="0"/>
          </a:p>
          <a:p>
            <a:r>
              <a:rPr lang="pt-BR" b="1" dirty="0" err="1" smtClean="0"/>
              <a:t>Cold</a:t>
            </a:r>
            <a:endParaRPr lang="pt-BR" b="1" dirty="0" smtClean="0"/>
          </a:p>
          <a:p>
            <a:r>
              <a:rPr lang="pt-BR" b="1" dirty="0" smtClean="0"/>
              <a:t>Hot</a:t>
            </a:r>
          </a:p>
          <a:p>
            <a:r>
              <a:rPr lang="pt-BR" b="1" dirty="0" err="1" smtClean="0"/>
              <a:t>Wonderful</a:t>
            </a:r>
            <a:endParaRPr lang="pt-BR" b="1" dirty="0" smtClean="0"/>
          </a:p>
          <a:p>
            <a:pPr marL="64008" indent="0">
              <a:buNone/>
            </a:pPr>
            <a:endParaRPr lang="pt-BR" b="1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461374" y="1268760"/>
            <a:ext cx="2736304" cy="4572000"/>
          </a:xfrm>
          <a:prstGeom prst="rect">
            <a:avLst/>
          </a:prstGeom>
        </p:spPr>
        <p:txBody>
          <a:bodyPr vert="horz" anchor="t">
            <a:normAutofit lnSpcReduction="10000"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 err="1" smtClean="0"/>
              <a:t>Pleasant</a:t>
            </a:r>
            <a:endParaRPr lang="pt-BR" b="1" dirty="0" smtClean="0"/>
          </a:p>
          <a:p>
            <a:r>
              <a:rPr lang="pt-BR" b="1" dirty="0" err="1" smtClean="0"/>
              <a:t>Warm</a:t>
            </a:r>
            <a:endParaRPr lang="pt-BR" b="1" dirty="0" smtClean="0"/>
          </a:p>
          <a:p>
            <a:r>
              <a:rPr lang="pt-BR" b="1" dirty="0" err="1" smtClean="0"/>
              <a:t>Interesting</a:t>
            </a:r>
            <a:endParaRPr lang="pt-BR" b="1" dirty="0" smtClean="0"/>
          </a:p>
          <a:p>
            <a:r>
              <a:rPr lang="pt-BR" b="1" dirty="0" err="1" smtClean="0"/>
              <a:t>Calm</a:t>
            </a:r>
            <a:endParaRPr lang="pt-BR" b="1" dirty="0" smtClean="0"/>
          </a:p>
          <a:p>
            <a:r>
              <a:rPr lang="pt-BR" b="1" dirty="0" smtClean="0"/>
              <a:t>Cool</a:t>
            </a:r>
          </a:p>
          <a:p>
            <a:r>
              <a:rPr lang="pt-BR" b="1" dirty="0" err="1" smtClean="0"/>
              <a:t>Polluted</a:t>
            </a:r>
            <a:endParaRPr lang="pt-BR" b="1" dirty="0" smtClean="0"/>
          </a:p>
          <a:p>
            <a:r>
              <a:rPr lang="pt-BR" b="1" dirty="0" err="1" smtClean="0"/>
              <a:t>Noisy</a:t>
            </a:r>
            <a:endParaRPr lang="pt-BR" b="1" dirty="0" smtClean="0"/>
          </a:p>
          <a:p>
            <a:r>
              <a:rPr lang="pt-BR" b="1" dirty="0" err="1" smtClean="0"/>
              <a:t>Ugly</a:t>
            </a:r>
            <a:endParaRPr lang="pt-BR" b="1" dirty="0" smtClean="0"/>
          </a:p>
          <a:p>
            <a:r>
              <a:rPr lang="pt-BR" b="1" dirty="0" err="1" smtClean="0"/>
              <a:t>Large</a:t>
            </a:r>
            <a:endParaRPr lang="pt-BR" b="1" dirty="0" smtClean="0"/>
          </a:p>
          <a:p>
            <a:endParaRPr lang="pt-BR" dirty="0" smtClean="0"/>
          </a:p>
          <a:p>
            <a:endParaRPr lang="pt-BR" dirty="0" smtClean="0"/>
          </a:p>
          <a:p>
            <a:pPr marL="64008" indent="0">
              <a:buFont typeface="Wingdings 2"/>
              <a:buNone/>
            </a:pPr>
            <a:endParaRPr lang="pt-BR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6197678" y="1268760"/>
            <a:ext cx="2736304" cy="45720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 err="1" smtClean="0"/>
              <a:t>Small</a:t>
            </a:r>
            <a:endParaRPr lang="pt-BR" b="1" dirty="0" smtClean="0"/>
          </a:p>
          <a:p>
            <a:r>
              <a:rPr lang="pt-BR" b="1" dirty="0" err="1" smtClean="0"/>
              <a:t>Exciting</a:t>
            </a:r>
            <a:endParaRPr lang="pt-BR" b="1" dirty="0" smtClean="0"/>
          </a:p>
          <a:p>
            <a:r>
              <a:rPr lang="pt-BR" b="1" dirty="0" smtClean="0"/>
              <a:t>Clean</a:t>
            </a:r>
          </a:p>
          <a:p>
            <a:r>
              <a:rPr lang="pt-BR" b="1" dirty="0" err="1" smtClean="0"/>
              <a:t>Modern</a:t>
            </a:r>
            <a:endParaRPr lang="pt-BR" b="1" dirty="0" smtClean="0"/>
          </a:p>
          <a:p>
            <a:r>
              <a:rPr lang="pt-BR" b="1" dirty="0" err="1" smtClean="0"/>
              <a:t>Ancient</a:t>
            </a:r>
            <a:endParaRPr lang="pt-BR" b="1" dirty="0" smtClean="0"/>
          </a:p>
          <a:p>
            <a:r>
              <a:rPr lang="pt-BR" b="1" dirty="0" err="1" smtClean="0"/>
              <a:t>Crowded</a:t>
            </a:r>
            <a:endParaRPr lang="pt-BR" b="1" dirty="0" smtClean="0"/>
          </a:p>
          <a:p>
            <a:r>
              <a:rPr lang="pt-BR" b="1" dirty="0" smtClean="0"/>
              <a:t>Village</a:t>
            </a:r>
          </a:p>
          <a:p>
            <a:r>
              <a:rPr lang="pt-BR" b="1" dirty="0" smtClean="0"/>
              <a:t>Capital</a:t>
            </a:r>
          </a:p>
          <a:p>
            <a:pPr marL="64008" indent="0">
              <a:buNone/>
            </a:pPr>
            <a:endParaRPr lang="pt-BR" dirty="0" smtClean="0"/>
          </a:p>
          <a:p>
            <a:pPr marL="64008" indent="0">
              <a:buFont typeface="Wingdings 2"/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41461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219</TotalTime>
  <Words>173</Words>
  <Application>Microsoft Office PowerPoint</Application>
  <PresentationFormat>Apresentação na tela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Verve</vt:lpstr>
      <vt:lpstr>INTRODUÇÃO AO INGLÊS BÁSICO 1</vt:lpstr>
      <vt:lpstr>INTRODUCING PEOPLE</vt:lpstr>
      <vt:lpstr>AULA 02 - SENTENCES</vt:lpstr>
      <vt:lpstr>Apresentação do PowerPoint</vt:lpstr>
      <vt:lpstr>Apresentação do PowerPoint</vt:lpstr>
      <vt:lpstr>Adjectives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AO INGLÊS BÁSICO 1</dc:title>
  <dc:creator>Cristiane</dc:creator>
  <cp:lastModifiedBy>Cristiane de Brito Cruz</cp:lastModifiedBy>
  <cp:revision>19</cp:revision>
  <dcterms:created xsi:type="dcterms:W3CDTF">2014-02-09T15:38:27Z</dcterms:created>
  <dcterms:modified xsi:type="dcterms:W3CDTF">2014-02-22T19:16:39Z</dcterms:modified>
</cp:coreProperties>
</file>