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75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3/30/2016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3/30/2016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 d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3/30/2016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3/30/2016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3/30/2016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3/30/2016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34755" y="785611"/>
            <a:ext cx="8791575" cy="2387600"/>
          </a:xfrm>
        </p:spPr>
        <p:txBody>
          <a:bodyPr/>
          <a:lstStyle/>
          <a:p>
            <a:pPr algn="ctr"/>
            <a:r>
              <a:rPr lang="pt-BR" dirty="0" smtClean="0">
                <a:latin typeface="Comic Sans MS" panose="030F0702030302020204" pitchFamily="66" charset="0"/>
              </a:rPr>
              <a:t>Trabalho de inglês</a:t>
            </a:r>
            <a:br>
              <a:rPr lang="pt-BR" dirty="0" smtClean="0">
                <a:latin typeface="Comic Sans MS" panose="030F0702030302020204" pitchFamily="66" charset="0"/>
              </a:rPr>
            </a:br>
            <a:r>
              <a:rPr lang="pt-BR" dirty="0" err="1" smtClean="0">
                <a:latin typeface="Comic Sans MS" panose="030F0702030302020204" pitchFamily="66" charset="0"/>
              </a:rPr>
              <a:t>Colocations</a:t>
            </a:r>
            <a:r>
              <a:rPr lang="pt-BR" dirty="0" smtClean="0">
                <a:latin typeface="Comic Sans MS" panose="030F0702030302020204" pitchFamily="66" charset="0"/>
              </a:rPr>
              <a:t> </a:t>
            </a:r>
            <a:endParaRPr lang="pt-BR" dirty="0">
              <a:latin typeface="Comic Sans MS" panose="030F0702030302020204" pitchFamily="66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130542" y="3564083"/>
            <a:ext cx="5725918" cy="467591"/>
          </a:xfrm>
        </p:spPr>
        <p:txBody>
          <a:bodyPr>
            <a:normAutofit/>
          </a:bodyPr>
          <a:lstStyle/>
          <a:p>
            <a:r>
              <a:rPr lang="pt-BR" dirty="0" smtClean="0"/>
              <a:t>Alunos</a:t>
            </a:r>
            <a:r>
              <a:rPr lang="pt-BR" dirty="0" smtClean="0"/>
              <a:t>: </a:t>
            </a:r>
            <a:r>
              <a:rPr lang="pt-BR" dirty="0" err="1" smtClean="0"/>
              <a:t>Rauny</a:t>
            </a:r>
            <a:r>
              <a:rPr lang="pt-BR" dirty="0" smtClean="0"/>
              <a:t>, brida, </a:t>
            </a:r>
            <a:r>
              <a:rPr lang="pt-BR" dirty="0" err="1" smtClean="0"/>
              <a:t>pietra</a:t>
            </a:r>
            <a:r>
              <a:rPr lang="pt-BR" dirty="0" smtClean="0"/>
              <a:t>, Lucas ALEXANDRE.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20726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>
                <a:latin typeface="Comic Sans MS" panose="030F0702030302020204" pitchFamily="66" charset="0"/>
              </a:rPr>
              <a:t>Come</a:t>
            </a:r>
            <a:endParaRPr lang="pt-BR" dirty="0">
              <a:latin typeface="Comic Sans MS" panose="030F0702030302020204" pitchFamily="66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43189" y="2215166"/>
            <a:ext cx="10004223" cy="4456089"/>
          </a:xfrm>
        </p:spPr>
        <p:txBody>
          <a:bodyPr>
            <a:normAutofit fontScale="85000" lnSpcReduction="20000"/>
          </a:bodyPr>
          <a:lstStyle/>
          <a:p>
            <a:r>
              <a:rPr lang="pt-BR" dirty="0" smtClean="0"/>
              <a:t>Come Back </a:t>
            </a:r>
            <a:r>
              <a:rPr lang="pt-BR" dirty="0" err="1" smtClean="0"/>
              <a:t>here</a:t>
            </a:r>
            <a:r>
              <a:rPr lang="pt-BR" dirty="0" smtClean="0"/>
              <a:t> – volte aqui.</a:t>
            </a:r>
          </a:p>
          <a:p>
            <a:r>
              <a:rPr lang="pt-BR" dirty="0" smtClean="0"/>
              <a:t>Come </a:t>
            </a:r>
            <a:r>
              <a:rPr lang="pt-BR" dirty="0" err="1" smtClean="0"/>
              <a:t>Here</a:t>
            </a:r>
            <a:r>
              <a:rPr lang="pt-BR" dirty="0" smtClean="0"/>
              <a:t> – venha aqui.</a:t>
            </a:r>
          </a:p>
          <a:p>
            <a:r>
              <a:rPr lang="pt-BR" dirty="0" smtClean="0"/>
              <a:t>The </a:t>
            </a:r>
            <a:r>
              <a:rPr lang="pt-BR" dirty="0" err="1" smtClean="0"/>
              <a:t>Coming</a:t>
            </a:r>
            <a:r>
              <a:rPr lang="pt-BR" dirty="0" smtClean="0"/>
              <a:t> </a:t>
            </a:r>
            <a:r>
              <a:rPr lang="pt-BR" dirty="0" err="1" smtClean="0"/>
              <a:t>year</a:t>
            </a:r>
            <a:r>
              <a:rPr lang="pt-BR" dirty="0" smtClean="0"/>
              <a:t> – próximo ano.</a:t>
            </a:r>
          </a:p>
          <a:p>
            <a:r>
              <a:rPr lang="pt-BR" dirty="0" smtClean="0"/>
              <a:t>Come Will –contemplam.</a:t>
            </a:r>
          </a:p>
          <a:p>
            <a:r>
              <a:rPr lang="pt-BR" dirty="0" smtClean="0"/>
              <a:t>Come </a:t>
            </a:r>
            <a:r>
              <a:rPr lang="pt-BR" dirty="0" err="1" smtClean="0"/>
              <a:t>friend</a:t>
            </a:r>
            <a:r>
              <a:rPr lang="pt-BR" dirty="0" smtClean="0"/>
              <a:t> – vêm amigo.</a:t>
            </a:r>
          </a:p>
          <a:p>
            <a:r>
              <a:rPr lang="en-US" dirty="0" smtClean="0"/>
              <a:t>Come </a:t>
            </a:r>
            <a:r>
              <a:rPr lang="en-US" dirty="0"/>
              <a:t>on close - </a:t>
            </a:r>
            <a:r>
              <a:rPr lang="en-US" dirty="0" err="1"/>
              <a:t>vamos</a:t>
            </a:r>
            <a:r>
              <a:rPr lang="en-US" dirty="0"/>
              <a:t> </a:t>
            </a:r>
            <a:r>
              <a:rPr lang="en-US" dirty="0" err="1"/>
              <a:t>lá</a:t>
            </a:r>
            <a:r>
              <a:rPr lang="en-US" dirty="0"/>
              <a:t> </a:t>
            </a:r>
            <a:r>
              <a:rPr lang="en-US" dirty="0" err="1" smtClean="0"/>
              <a:t>perto</a:t>
            </a:r>
            <a:r>
              <a:rPr lang="en-US" dirty="0" smtClean="0"/>
              <a:t>.</a:t>
            </a:r>
          </a:p>
          <a:p>
            <a:r>
              <a:rPr lang="en-US" dirty="0" smtClean="0"/>
              <a:t>Come a </a:t>
            </a:r>
            <a:r>
              <a:rPr lang="en-US" dirty="0"/>
              <a:t>great – </a:t>
            </a:r>
            <a:r>
              <a:rPr lang="en-US" dirty="0" err="1" smtClean="0"/>
              <a:t>veio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grande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smtClean="0"/>
              <a:t>Come please – </a:t>
            </a:r>
            <a:r>
              <a:rPr lang="en-US" dirty="0" err="1" smtClean="0"/>
              <a:t>venha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favor.</a:t>
            </a:r>
          </a:p>
          <a:p>
            <a:r>
              <a:rPr lang="en-US" dirty="0" smtClean="0"/>
              <a:t>Is coming </a:t>
            </a:r>
            <a:r>
              <a:rPr lang="en-US" dirty="0"/>
              <a:t>– </a:t>
            </a:r>
            <a:r>
              <a:rPr lang="en-US" dirty="0" err="1"/>
              <a:t>está</a:t>
            </a:r>
            <a:r>
              <a:rPr lang="en-US" dirty="0"/>
              <a:t> </a:t>
            </a:r>
            <a:r>
              <a:rPr lang="en-US" dirty="0" err="1" smtClean="0"/>
              <a:t>vindo</a:t>
            </a:r>
            <a:r>
              <a:rPr lang="en-US" dirty="0" smtClean="0"/>
              <a:t>.</a:t>
            </a:r>
          </a:p>
          <a:p>
            <a:r>
              <a:rPr lang="pt-BR" dirty="0"/>
              <a:t>come </a:t>
            </a:r>
            <a:r>
              <a:rPr lang="pt-BR" dirty="0" err="1"/>
              <a:t>and</a:t>
            </a:r>
            <a:r>
              <a:rPr lang="pt-BR" dirty="0"/>
              <a:t> </a:t>
            </a:r>
            <a:r>
              <a:rPr lang="pt-BR" dirty="0" smtClean="0"/>
              <a:t>– venha e.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28621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1412" y="0"/>
            <a:ext cx="9905998" cy="1478570"/>
          </a:xfrm>
        </p:spPr>
        <p:txBody>
          <a:bodyPr/>
          <a:lstStyle/>
          <a:p>
            <a:pPr algn="ctr"/>
            <a:r>
              <a:rPr lang="pt-BR" dirty="0" smtClean="0">
                <a:latin typeface="Comic Sans MS" panose="030F0702030302020204" pitchFamily="66" charset="0"/>
              </a:rPr>
              <a:t>Frases </a:t>
            </a:r>
            <a:endParaRPr lang="pt-BR" dirty="0">
              <a:latin typeface="Comic Sans MS" panose="030F0702030302020204" pitchFamily="66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41412" y="1188720"/>
            <a:ext cx="9905999" cy="5463540"/>
          </a:xfrm>
        </p:spPr>
        <p:txBody>
          <a:bodyPr/>
          <a:lstStyle/>
          <a:p>
            <a:r>
              <a:rPr lang="pt-BR" dirty="0">
                <a:latin typeface="Comic Sans MS" panose="030F0702030302020204" pitchFamily="66" charset="0"/>
              </a:rPr>
              <a:t>Come Back </a:t>
            </a:r>
            <a:r>
              <a:rPr lang="pt-BR" dirty="0" err="1" smtClean="0">
                <a:latin typeface="Comic Sans MS" panose="030F0702030302020204" pitchFamily="66" charset="0"/>
              </a:rPr>
              <a:t>here</a:t>
            </a:r>
            <a:r>
              <a:rPr lang="pt-BR" dirty="0" smtClean="0">
                <a:latin typeface="Comic Sans MS" panose="030F0702030302020204" pitchFamily="66" charset="0"/>
              </a:rPr>
              <a:t>, </a:t>
            </a:r>
            <a:r>
              <a:rPr lang="en-US" dirty="0" smtClean="0">
                <a:latin typeface="Comic Sans MS" panose="030F0702030302020204" pitchFamily="66" charset="0"/>
              </a:rPr>
              <a:t>I </a:t>
            </a:r>
            <a:r>
              <a:rPr lang="en-US" dirty="0">
                <a:latin typeface="Comic Sans MS" panose="030F0702030302020204" pitchFamily="66" charset="0"/>
              </a:rPr>
              <a:t>do not see the school yet </a:t>
            </a:r>
            <a:r>
              <a:rPr lang="pt-BR" dirty="0">
                <a:latin typeface="Comic Sans MS" panose="030F0702030302020204" pitchFamily="66" charset="0"/>
              </a:rPr>
              <a:t>- vamos lá perto, não estou vendo a escola ainda</a:t>
            </a:r>
            <a:r>
              <a:rPr lang="pt-BR" dirty="0" smtClean="0">
                <a:latin typeface="Comic Sans MS" panose="030F0702030302020204" pitchFamily="66" charset="0"/>
              </a:rPr>
              <a:t>.</a:t>
            </a:r>
          </a:p>
          <a:p>
            <a:r>
              <a:rPr lang="en-US" dirty="0">
                <a:latin typeface="Comic Sans MS" panose="030F0702030302020204" pitchFamily="66" charset="0"/>
              </a:rPr>
              <a:t>come and complete the quest </a:t>
            </a:r>
            <a:r>
              <a:rPr lang="en-US" dirty="0" smtClean="0">
                <a:latin typeface="Comic Sans MS" panose="030F0702030302020204" pitchFamily="66" charset="0"/>
              </a:rPr>
              <a:t> - </a:t>
            </a:r>
            <a:r>
              <a:rPr lang="pt-BR" dirty="0" smtClean="0">
                <a:latin typeface="Comic Sans MS" panose="030F0702030302020204" pitchFamily="66" charset="0"/>
              </a:rPr>
              <a:t>venha </a:t>
            </a:r>
            <a:r>
              <a:rPr lang="pt-BR" dirty="0">
                <a:latin typeface="Comic Sans MS" panose="030F0702030302020204" pitchFamily="66" charset="0"/>
              </a:rPr>
              <a:t>e </a:t>
            </a:r>
            <a:r>
              <a:rPr lang="pt-BR" dirty="0" smtClean="0">
                <a:latin typeface="Comic Sans MS" panose="030F0702030302020204" pitchFamily="66" charset="0"/>
              </a:rPr>
              <a:t>complete </a:t>
            </a:r>
            <a:r>
              <a:rPr lang="pt-BR" dirty="0">
                <a:latin typeface="Comic Sans MS" panose="030F0702030302020204" pitchFamily="66" charset="0"/>
              </a:rPr>
              <a:t>a </a:t>
            </a:r>
            <a:r>
              <a:rPr lang="pt-BR" dirty="0" smtClean="0">
                <a:latin typeface="Comic Sans MS" panose="030F0702030302020204" pitchFamily="66" charset="0"/>
              </a:rPr>
              <a:t>missão.</a:t>
            </a:r>
          </a:p>
          <a:p>
            <a:r>
              <a:rPr lang="en-US" dirty="0">
                <a:latin typeface="Comic Sans MS" panose="030F0702030302020204" pitchFamily="66" charset="0"/>
              </a:rPr>
              <a:t>next year will attending </a:t>
            </a:r>
            <a:r>
              <a:rPr lang="en-US" dirty="0" smtClean="0">
                <a:latin typeface="Comic Sans MS" panose="030F0702030302020204" pitchFamily="66" charset="0"/>
              </a:rPr>
              <a:t>Chemistry - </a:t>
            </a:r>
            <a:r>
              <a:rPr lang="pt-BR" dirty="0">
                <a:latin typeface="Comic Sans MS" panose="030F0702030302020204" pitchFamily="66" charset="0"/>
              </a:rPr>
              <a:t>no próximo ano irei cursar </a:t>
            </a:r>
            <a:r>
              <a:rPr lang="pt-BR" dirty="0" smtClean="0">
                <a:latin typeface="Comic Sans MS" panose="030F0702030302020204" pitchFamily="66" charset="0"/>
              </a:rPr>
              <a:t>Química</a:t>
            </a:r>
          </a:p>
          <a:p>
            <a:r>
              <a:rPr lang="pt-BR" dirty="0" smtClean="0">
                <a:latin typeface="Comic Sans MS" panose="030F0702030302020204" pitchFamily="66" charset="0"/>
              </a:rPr>
              <a:t>I </a:t>
            </a:r>
            <a:r>
              <a:rPr lang="pt-BR" dirty="0" err="1" smtClean="0">
                <a:latin typeface="Comic Sans MS" panose="030F0702030302020204" pitchFamily="66" charset="0"/>
              </a:rPr>
              <a:t>was</a:t>
            </a:r>
            <a:r>
              <a:rPr lang="pt-BR" dirty="0" smtClean="0">
                <a:latin typeface="Comic Sans MS" panose="030F0702030302020204" pitchFamily="66" charset="0"/>
              </a:rPr>
              <a:t> </a:t>
            </a:r>
            <a:r>
              <a:rPr lang="pt-BR" dirty="0" err="1" smtClean="0">
                <a:latin typeface="Comic Sans MS" panose="030F0702030302020204" pitchFamily="66" charset="0"/>
              </a:rPr>
              <a:t>coming</a:t>
            </a:r>
            <a:r>
              <a:rPr lang="pt-BR" dirty="0" smtClean="0">
                <a:latin typeface="Comic Sans MS" panose="030F0702030302020204" pitchFamily="66" charset="0"/>
              </a:rPr>
              <a:t> </a:t>
            </a:r>
            <a:r>
              <a:rPr lang="pt-BR" dirty="0" err="1" smtClean="0">
                <a:latin typeface="Comic Sans MS" panose="030F0702030302020204" pitchFamily="66" charset="0"/>
              </a:rPr>
              <a:t>from</a:t>
            </a:r>
            <a:r>
              <a:rPr lang="pt-BR" dirty="0" smtClean="0">
                <a:latin typeface="Comic Sans MS" panose="030F0702030302020204" pitchFamily="66" charset="0"/>
              </a:rPr>
              <a:t> </a:t>
            </a:r>
            <a:r>
              <a:rPr lang="pt-BR" dirty="0" err="1" smtClean="0">
                <a:latin typeface="Comic Sans MS" panose="030F0702030302020204" pitchFamily="66" charset="0"/>
              </a:rPr>
              <a:t>school</a:t>
            </a:r>
            <a:r>
              <a:rPr lang="pt-BR" dirty="0" smtClean="0">
                <a:latin typeface="Comic Sans MS" panose="030F0702030302020204" pitchFamily="66" charset="0"/>
              </a:rPr>
              <a:t>, </a:t>
            </a:r>
            <a:r>
              <a:rPr lang="pt-BR" dirty="0" err="1" smtClean="0">
                <a:latin typeface="Comic Sans MS" panose="030F0702030302020204" pitchFamily="66" charset="0"/>
              </a:rPr>
              <a:t>and</a:t>
            </a:r>
            <a:r>
              <a:rPr lang="pt-BR" dirty="0" smtClean="0">
                <a:latin typeface="Comic Sans MS" panose="030F0702030302020204" pitchFamily="66" charset="0"/>
              </a:rPr>
              <a:t> </a:t>
            </a:r>
            <a:r>
              <a:rPr lang="pt-BR" dirty="0" err="1" smtClean="0">
                <a:latin typeface="Comic Sans MS" panose="030F0702030302020204" pitchFamily="66" charset="0"/>
              </a:rPr>
              <a:t>the</a:t>
            </a:r>
            <a:r>
              <a:rPr lang="pt-BR" dirty="0" smtClean="0">
                <a:latin typeface="Comic Sans MS" panose="030F0702030302020204" pitchFamily="66" charset="0"/>
              </a:rPr>
              <a:t> </a:t>
            </a:r>
            <a:r>
              <a:rPr lang="pt-BR" dirty="0" err="1" smtClean="0">
                <a:latin typeface="Comic Sans MS" panose="030F0702030302020204" pitchFamily="66" charset="0"/>
              </a:rPr>
              <a:t>sun</a:t>
            </a:r>
            <a:r>
              <a:rPr lang="pt-BR" dirty="0" smtClean="0">
                <a:latin typeface="Comic Sans MS" panose="030F0702030302020204" pitchFamily="66" charset="0"/>
              </a:rPr>
              <a:t> </a:t>
            </a:r>
            <a:r>
              <a:rPr lang="pt-BR" dirty="0" err="1" smtClean="0">
                <a:latin typeface="Comic Sans MS" panose="030F0702030302020204" pitchFamily="66" charset="0"/>
              </a:rPr>
              <a:t>was</a:t>
            </a:r>
            <a:r>
              <a:rPr lang="pt-BR" dirty="0" smtClean="0">
                <a:latin typeface="Comic Sans MS" panose="030F0702030302020204" pitchFamily="66" charset="0"/>
              </a:rPr>
              <a:t> hot. – eu estava vindo da escola, e  o sol estava quente.</a:t>
            </a:r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11170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>
                <a:latin typeface="Comic Sans MS" panose="030F0702030302020204" pitchFamily="66" charset="0"/>
              </a:rPr>
              <a:t>Do</a:t>
            </a:r>
            <a:endParaRPr lang="pt-BR" dirty="0">
              <a:latin typeface="Comic Sans MS" panose="030F0702030302020204" pitchFamily="66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69875" y="1914636"/>
            <a:ext cx="9905999" cy="4370253"/>
          </a:xfrm>
        </p:spPr>
        <p:txBody>
          <a:bodyPr>
            <a:normAutofit fontScale="85000" lnSpcReduction="20000"/>
          </a:bodyPr>
          <a:lstStyle/>
          <a:p>
            <a:r>
              <a:rPr lang="pt-BR" dirty="0" smtClean="0">
                <a:latin typeface="Comic Sans MS" panose="030F0702030302020204" pitchFamily="66" charset="0"/>
              </a:rPr>
              <a:t>Do </a:t>
            </a:r>
            <a:r>
              <a:rPr lang="pt-BR" dirty="0" err="1" smtClean="0">
                <a:latin typeface="Comic Sans MS" panose="030F0702030302020204" pitchFamily="66" charset="0"/>
              </a:rPr>
              <a:t>the</a:t>
            </a:r>
            <a:r>
              <a:rPr lang="pt-BR" dirty="0" smtClean="0">
                <a:latin typeface="Comic Sans MS" panose="030F0702030302020204" pitchFamily="66" charset="0"/>
              </a:rPr>
              <a:t>  – Fazer a.</a:t>
            </a:r>
          </a:p>
          <a:p>
            <a:r>
              <a:rPr lang="pt-BR" dirty="0" smtClean="0">
                <a:latin typeface="Comic Sans MS" panose="030F0702030302020204" pitchFamily="66" charset="0"/>
              </a:rPr>
              <a:t>Do </a:t>
            </a:r>
            <a:r>
              <a:rPr lang="pt-BR" dirty="0" err="1" smtClean="0">
                <a:latin typeface="Comic Sans MS" panose="030F0702030302020204" pitchFamily="66" charset="0"/>
              </a:rPr>
              <a:t>homework</a:t>
            </a:r>
            <a:r>
              <a:rPr lang="pt-BR" dirty="0" smtClean="0">
                <a:latin typeface="Comic Sans MS" panose="030F0702030302020204" pitchFamily="66" charset="0"/>
              </a:rPr>
              <a:t> – Fazer o dever de casa.</a:t>
            </a:r>
          </a:p>
          <a:p>
            <a:r>
              <a:rPr lang="pt-BR" dirty="0" smtClean="0">
                <a:latin typeface="Comic Sans MS" panose="030F0702030302020204" pitchFamily="66" charset="0"/>
              </a:rPr>
              <a:t>Do </a:t>
            </a:r>
            <a:r>
              <a:rPr lang="pt-BR" dirty="0" err="1" smtClean="0">
                <a:latin typeface="Comic Sans MS" panose="030F0702030302020204" pitchFamily="66" charset="0"/>
              </a:rPr>
              <a:t>good</a:t>
            </a:r>
            <a:r>
              <a:rPr lang="pt-BR" dirty="0" smtClean="0">
                <a:latin typeface="Comic Sans MS" panose="030F0702030302020204" pitchFamily="66" charset="0"/>
              </a:rPr>
              <a:t> – Faça o bem.</a:t>
            </a:r>
          </a:p>
          <a:p>
            <a:r>
              <a:rPr lang="pt-BR" dirty="0" smtClean="0">
                <a:latin typeface="Comic Sans MS" panose="030F0702030302020204" pitchFamily="66" charset="0"/>
              </a:rPr>
              <a:t>Do </a:t>
            </a:r>
            <a:r>
              <a:rPr lang="pt-BR" dirty="0" err="1" smtClean="0">
                <a:latin typeface="Comic Sans MS" panose="030F0702030302020204" pitchFamily="66" charset="0"/>
              </a:rPr>
              <a:t>harm</a:t>
            </a:r>
            <a:r>
              <a:rPr lang="pt-BR" dirty="0" smtClean="0">
                <a:latin typeface="Comic Sans MS" panose="030F0702030302020204" pitchFamily="66" charset="0"/>
              </a:rPr>
              <a:t> – Fazer o mal.</a:t>
            </a:r>
          </a:p>
          <a:p>
            <a:r>
              <a:rPr lang="pt-BR" dirty="0" smtClean="0">
                <a:latin typeface="Comic Sans MS" panose="030F0702030302020204" pitchFamily="66" charset="0"/>
              </a:rPr>
              <a:t>Do </a:t>
            </a:r>
            <a:r>
              <a:rPr lang="pt-BR" dirty="0" err="1" smtClean="0">
                <a:latin typeface="Comic Sans MS" panose="030F0702030302020204" pitchFamily="66" charset="0"/>
              </a:rPr>
              <a:t>research</a:t>
            </a:r>
            <a:r>
              <a:rPr lang="pt-BR" dirty="0" smtClean="0">
                <a:latin typeface="Comic Sans MS" panose="030F0702030302020204" pitchFamily="66" charset="0"/>
              </a:rPr>
              <a:t> – </a:t>
            </a:r>
            <a:r>
              <a:rPr lang="pt-BR" dirty="0">
                <a:latin typeface="Comic Sans MS" panose="030F0702030302020204" pitchFamily="66" charset="0"/>
              </a:rPr>
              <a:t>Fazer </a:t>
            </a:r>
            <a:r>
              <a:rPr lang="pt-BR" dirty="0" smtClean="0">
                <a:latin typeface="Comic Sans MS" panose="030F0702030302020204" pitchFamily="66" charset="0"/>
              </a:rPr>
              <a:t>Pesquisa.</a:t>
            </a:r>
          </a:p>
          <a:p>
            <a:r>
              <a:rPr lang="pt-BR" dirty="0" smtClean="0">
                <a:latin typeface="Comic Sans MS" panose="030F0702030302020204" pitchFamily="66" charset="0"/>
              </a:rPr>
              <a:t>Do </a:t>
            </a:r>
            <a:r>
              <a:rPr lang="pt-BR" dirty="0" err="1">
                <a:latin typeface="Comic Sans MS" panose="030F0702030302020204" pitchFamily="66" charset="0"/>
              </a:rPr>
              <a:t>badly</a:t>
            </a:r>
            <a:r>
              <a:rPr lang="pt-BR" dirty="0">
                <a:latin typeface="Comic Sans MS" panose="030F0702030302020204" pitchFamily="66" charset="0"/>
              </a:rPr>
              <a:t> – Fazer </a:t>
            </a:r>
            <a:r>
              <a:rPr lang="pt-BR" dirty="0" smtClean="0">
                <a:latin typeface="Comic Sans MS" panose="030F0702030302020204" pitchFamily="66" charset="0"/>
              </a:rPr>
              <a:t>mal.</a:t>
            </a:r>
            <a:endParaRPr lang="pt-BR" dirty="0">
              <a:latin typeface="Comic Sans MS" panose="030F0702030302020204" pitchFamily="66" charset="0"/>
            </a:endParaRPr>
          </a:p>
          <a:p>
            <a:r>
              <a:rPr lang="pt-BR" dirty="0">
                <a:latin typeface="Comic Sans MS" panose="030F0702030302020204" pitchFamily="66" charset="0"/>
              </a:rPr>
              <a:t>Do business – Fazemos negociar</a:t>
            </a:r>
          </a:p>
          <a:p>
            <a:r>
              <a:rPr lang="pt-BR" dirty="0">
                <a:latin typeface="Comic Sans MS" panose="030F0702030302020204" pitchFamily="66" charset="0"/>
              </a:rPr>
              <a:t>Do some </a:t>
            </a:r>
            <a:r>
              <a:rPr lang="pt-BR" dirty="0" err="1">
                <a:latin typeface="Comic Sans MS" panose="030F0702030302020204" pitchFamily="66" charset="0"/>
              </a:rPr>
              <a:t>work</a:t>
            </a:r>
            <a:r>
              <a:rPr lang="pt-BR" dirty="0">
                <a:latin typeface="Comic Sans MS" panose="030F0702030302020204" pitchFamily="66" charset="0"/>
              </a:rPr>
              <a:t> – Faça alguma </a:t>
            </a:r>
            <a:r>
              <a:rPr lang="pt-BR" dirty="0" smtClean="0">
                <a:latin typeface="Comic Sans MS" panose="030F0702030302020204" pitchFamily="66" charset="0"/>
              </a:rPr>
              <a:t>coisa</a:t>
            </a:r>
            <a:endParaRPr lang="pt-BR" dirty="0">
              <a:latin typeface="Comic Sans MS" panose="030F0702030302020204" pitchFamily="66" charset="0"/>
            </a:endParaRPr>
          </a:p>
          <a:p>
            <a:r>
              <a:rPr lang="pt-BR" dirty="0">
                <a:latin typeface="Comic Sans MS" panose="030F0702030302020204" pitchFamily="66" charset="0"/>
              </a:rPr>
              <a:t>Do </a:t>
            </a:r>
            <a:r>
              <a:rPr lang="pt-BR" dirty="0" err="1">
                <a:latin typeface="Comic Sans MS" panose="030F0702030302020204" pitchFamily="66" charset="0"/>
              </a:rPr>
              <a:t>you</a:t>
            </a:r>
            <a:r>
              <a:rPr lang="pt-BR" dirty="0">
                <a:latin typeface="Comic Sans MS" panose="030F0702030302020204" pitchFamily="66" charset="0"/>
              </a:rPr>
              <a:t> </a:t>
            </a:r>
            <a:r>
              <a:rPr lang="pt-BR" dirty="0" err="1">
                <a:latin typeface="Comic Sans MS" panose="030F0702030302020204" pitchFamily="66" charset="0"/>
              </a:rPr>
              <a:t>best</a:t>
            </a:r>
            <a:r>
              <a:rPr lang="pt-BR" dirty="0">
                <a:latin typeface="Comic Sans MS" panose="030F0702030302020204" pitchFamily="66" charset="0"/>
              </a:rPr>
              <a:t> – Dê o melhor de si/faça o seu melhor</a:t>
            </a:r>
          </a:p>
          <a:p>
            <a:r>
              <a:rPr lang="pt-BR" dirty="0">
                <a:latin typeface="Comic Sans MS" panose="030F0702030302020204" pitchFamily="66" charset="0"/>
              </a:rPr>
              <a:t>Always do </a:t>
            </a:r>
            <a:r>
              <a:rPr lang="pt-BR" dirty="0" err="1">
                <a:latin typeface="Comic Sans MS" panose="030F0702030302020204" pitchFamily="66" charset="0"/>
              </a:rPr>
              <a:t>your</a:t>
            </a:r>
            <a:r>
              <a:rPr lang="pt-BR" dirty="0">
                <a:latin typeface="Comic Sans MS" panose="030F0702030302020204" pitchFamily="66" charset="0"/>
              </a:rPr>
              <a:t> </a:t>
            </a:r>
            <a:r>
              <a:rPr lang="pt-BR" dirty="0" err="1">
                <a:latin typeface="Comic Sans MS" panose="030F0702030302020204" pitchFamily="66" charset="0"/>
              </a:rPr>
              <a:t>best</a:t>
            </a:r>
            <a:r>
              <a:rPr lang="pt-BR" dirty="0">
                <a:latin typeface="Comic Sans MS" panose="030F0702030302020204" pitchFamily="66" charset="0"/>
              </a:rPr>
              <a:t>- Sempre faça o melhor</a:t>
            </a:r>
          </a:p>
          <a:p>
            <a:endParaRPr lang="pt-BR" dirty="0" smtClean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568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67169" y="1712891"/>
            <a:ext cx="9905999" cy="4451798"/>
          </a:xfrm>
        </p:spPr>
        <p:txBody>
          <a:bodyPr/>
          <a:lstStyle/>
          <a:p>
            <a:r>
              <a:rPr lang="en-US" dirty="0">
                <a:latin typeface="Comic Sans MS" panose="030F0702030302020204" pitchFamily="66" charset="0"/>
              </a:rPr>
              <a:t>Do harm to others is bad – </a:t>
            </a:r>
            <a:r>
              <a:rPr lang="en-US" dirty="0" err="1">
                <a:latin typeface="Comic Sans MS" panose="030F0702030302020204" pitchFamily="66" charset="0"/>
              </a:rPr>
              <a:t>Fazer</a:t>
            </a:r>
            <a:r>
              <a:rPr lang="en-US" dirty="0">
                <a:latin typeface="Comic Sans MS" panose="030F0702030302020204" pitchFamily="66" charset="0"/>
              </a:rPr>
              <a:t> mal a </a:t>
            </a:r>
            <a:r>
              <a:rPr lang="en-US" dirty="0" err="1">
                <a:latin typeface="Comic Sans MS" panose="030F0702030302020204" pitchFamily="66" charset="0"/>
              </a:rPr>
              <a:t>outras</a:t>
            </a:r>
            <a:r>
              <a:rPr lang="en-US" dirty="0">
                <a:latin typeface="Comic Sans MS" panose="030F0702030302020204" pitchFamily="66" charset="0"/>
              </a:rPr>
              <a:t> </a:t>
            </a:r>
            <a:r>
              <a:rPr lang="en-US" dirty="0" err="1">
                <a:latin typeface="Comic Sans MS" panose="030F0702030302020204" pitchFamily="66" charset="0"/>
              </a:rPr>
              <a:t>pessoas</a:t>
            </a:r>
            <a:r>
              <a:rPr lang="en-US" dirty="0">
                <a:latin typeface="Comic Sans MS" panose="030F0702030302020204" pitchFamily="66" charset="0"/>
              </a:rPr>
              <a:t> é </a:t>
            </a:r>
            <a:r>
              <a:rPr lang="en-US" dirty="0" err="1">
                <a:latin typeface="Comic Sans MS" panose="030F0702030302020204" pitchFamily="66" charset="0"/>
              </a:rPr>
              <a:t>ruim</a:t>
            </a:r>
            <a:endParaRPr lang="pt-BR" dirty="0">
              <a:latin typeface="Comic Sans MS" panose="030F0702030302020204" pitchFamily="66" charset="0"/>
            </a:endParaRPr>
          </a:p>
          <a:p>
            <a:r>
              <a:rPr lang="pt-BR" dirty="0" err="1">
                <a:latin typeface="Comic Sans MS" panose="030F0702030302020204" pitchFamily="66" charset="0"/>
              </a:rPr>
              <a:t>Like</a:t>
            </a:r>
            <a:r>
              <a:rPr lang="pt-BR" dirty="0">
                <a:latin typeface="Comic Sans MS" panose="030F0702030302020204" pitchFamily="66" charset="0"/>
              </a:rPr>
              <a:t> do </a:t>
            </a:r>
            <a:r>
              <a:rPr lang="pt-BR" dirty="0" err="1">
                <a:latin typeface="Comic Sans MS" panose="030F0702030302020204" pitchFamily="66" charset="0"/>
              </a:rPr>
              <a:t>research</a:t>
            </a:r>
            <a:r>
              <a:rPr lang="pt-BR" dirty="0">
                <a:latin typeface="Comic Sans MS" panose="030F0702030302020204" pitchFamily="66" charset="0"/>
              </a:rPr>
              <a:t> na internet? - Como fazer uma pesquisa na internet?</a:t>
            </a:r>
          </a:p>
          <a:p>
            <a:r>
              <a:rPr lang="pt-BR" dirty="0" err="1">
                <a:latin typeface="Comic Sans MS" panose="030F0702030302020204" pitchFamily="66" charset="0"/>
              </a:rPr>
              <a:t>When</a:t>
            </a:r>
            <a:r>
              <a:rPr lang="pt-BR" dirty="0">
                <a:latin typeface="Comic Sans MS" panose="030F0702030302020204" pitchFamily="66" charset="0"/>
              </a:rPr>
              <a:t> i do </a:t>
            </a:r>
            <a:r>
              <a:rPr lang="pt-BR" dirty="0" err="1">
                <a:latin typeface="Comic Sans MS" panose="030F0702030302020204" pitchFamily="66" charset="0"/>
              </a:rPr>
              <a:t>good</a:t>
            </a:r>
            <a:r>
              <a:rPr lang="pt-BR" dirty="0">
                <a:latin typeface="Comic Sans MS" panose="030F0702030302020204" pitchFamily="66" charset="0"/>
              </a:rPr>
              <a:t>, i </a:t>
            </a:r>
            <a:r>
              <a:rPr lang="pt-BR" dirty="0" err="1">
                <a:latin typeface="Comic Sans MS" panose="030F0702030302020204" pitchFamily="66" charset="0"/>
              </a:rPr>
              <a:t>feel</a:t>
            </a:r>
            <a:r>
              <a:rPr lang="pt-BR" dirty="0">
                <a:latin typeface="Comic Sans MS" panose="030F0702030302020204" pitchFamily="66" charset="0"/>
              </a:rPr>
              <a:t> </a:t>
            </a:r>
            <a:r>
              <a:rPr lang="pt-BR" dirty="0" err="1">
                <a:latin typeface="Comic Sans MS" panose="030F0702030302020204" pitchFamily="66" charset="0"/>
              </a:rPr>
              <a:t>good</a:t>
            </a:r>
            <a:r>
              <a:rPr lang="pt-BR" dirty="0">
                <a:latin typeface="Comic Sans MS" panose="030F0702030302020204" pitchFamily="66" charset="0"/>
              </a:rPr>
              <a:t> - Quando faço o bem me sinto bem</a:t>
            </a:r>
          </a:p>
          <a:p>
            <a:r>
              <a:rPr lang="pt-BR" dirty="0">
                <a:latin typeface="Comic Sans MS" panose="030F0702030302020204" pitchFamily="66" charset="0"/>
              </a:rPr>
              <a:t>I </a:t>
            </a:r>
            <a:r>
              <a:rPr lang="pt-BR" dirty="0" err="1">
                <a:latin typeface="Comic Sans MS" panose="030F0702030302020204" pitchFamily="66" charset="0"/>
              </a:rPr>
              <a:t>hate</a:t>
            </a:r>
            <a:r>
              <a:rPr lang="pt-BR" dirty="0">
                <a:latin typeface="Comic Sans MS" panose="030F0702030302020204" pitchFamily="66" charset="0"/>
              </a:rPr>
              <a:t> </a:t>
            </a:r>
            <a:r>
              <a:rPr lang="pt-BR" dirty="0" err="1">
                <a:latin typeface="Comic Sans MS" panose="030F0702030302020204" pitchFamily="66" charset="0"/>
              </a:rPr>
              <a:t>doing</a:t>
            </a:r>
            <a:r>
              <a:rPr lang="pt-BR" dirty="0">
                <a:latin typeface="Comic Sans MS" panose="030F0702030302020204" pitchFamily="66" charset="0"/>
              </a:rPr>
              <a:t> </a:t>
            </a:r>
            <a:r>
              <a:rPr lang="pt-BR" dirty="0" err="1">
                <a:latin typeface="Comic Sans MS" panose="030F0702030302020204" pitchFamily="66" charset="0"/>
              </a:rPr>
              <a:t>homework</a:t>
            </a:r>
            <a:r>
              <a:rPr lang="pt-BR" dirty="0">
                <a:latin typeface="Comic Sans MS" panose="030F0702030302020204" pitchFamily="66" charset="0"/>
              </a:rPr>
              <a:t> - Odeio fazer o dever de </a:t>
            </a:r>
            <a:r>
              <a:rPr lang="pt-BR" dirty="0" smtClean="0">
                <a:latin typeface="Comic Sans MS" panose="030F0702030302020204" pitchFamily="66" charset="0"/>
              </a:rPr>
              <a:t>casa</a:t>
            </a:r>
          </a:p>
          <a:p>
            <a:r>
              <a:rPr lang="pt-BR" dirty="0">
                <a:latin typeface="Comic Sans MS" panose="030F0702030302020204" pitchFamily="66" charset="0"/>
              </a:rPr>
              <a:t>I </a:t>
            </a:r>
            <a:r>
              <a:rPr lang="pt-BR" dirty="0" err="1">
                <a:latin typeface="Comic Sans MS" panose="030F0702030302020204" pitchFamily="66" charset="0"/>
              </a:rPr>
              <a:t>like</a:t>
            </a:r>
            <a:r>
              <a:rPr lang="pt-BR" dirty="0">
                <a:latin typeface="Comic Sans MS" panose="030F0702030302020204" pitchFamily="66" charset="0"/>
              </a:rPr>
              <a:t> </a:t>
            </a:r>
            <a:r>
              <a:rPr lang="pt-BR" dirty="0" err="1">
                <a:latin typeface="Comic Sans MS" panose="030F0702030302020204" pitchFamily="66" charset="0"/>
              </a:rPr>
              <a:t>doing</a:t>
            </a:r>
            <a:r>
              <a:rPr lang="pt-BR" dirty="0">
                <a:latin typeface="Comic Sans MS" panose="030F0702030302020204" pitchFamily="66" charset="0"/>
              </a:rPr>
              <a:t> </a:t>
            </a:r>
            <a:r>
              <a:rPr lang="pt-BR" dirty="0" err="1">
                <a:latin typeface="Comic Sans MS" panose="030F0702030302020204" pitchFamily="66" charset="0"/>
              </a:rPr>
              <a:t>nails</a:t>
            </a:r>
            <a:r>
              <a:rPr lang="pt-BR" dirty="0">
                <a:latin typeface="Comic Sans MS" panose="030F0702030302020204" pitchFamily="66" charset="0"/>
              </a:rPr>
              <a:t> - Gosto de fazer as </a:t>
            </a:r>
            <a:r>
              <a:rPr lang="pt-BR" dirty="0" smtClean="0">
                <a:latin typeface="Comic Sans MS" panose="030F0702030302020204" pitchFamily="66" charset="0"/>
              </a:rPr>
              <a:t>unhas</a:t>
            </a:r>
          </a:p>
          <a:p>
            <a:r>
              <a:rPr lang="pt-BR" dirty="0">
                <a:latin typeface="Comic Sans MS" panose="030F0702030302020204" pitchFamily="66" charset="0"/>
              </a:rPr>
              <a:t>The </a:t>
            </a:r>
            <a:r>
              <a:rPr lang="pt-BR" dirty="0" err="1">
                <a:latin typeface="Comic Sans MS" panose="030F0702030302020204" pitchFamily="66" charset="0"/>
              </a:rPr>
              <a:t>dishes</a:t>
            </a:r>
            <a:r>
              <a:rPr lang="pt-BR" dirty="0">
                <a:latin typeface="Comic Sans MS" panose="030F0702030302020204" pitchFamily="66" charset="0"/>
              </a:rPr>
              <a:t> </a:t>
            </a:r>
            <a:r>
              <a:rPr lang="pt-BR" dirty="0" err="1">
                <a:latin typeface="Comic Sans MS" panose="030F0702030302020204" pitchFamily="66" charset="0"/>
              </a:rPr>
              <a:t>is</a:t>
            </a:r>
            <a:r>
              <a:rPr lang="pt-BR" dirty="0">
                <a:latin typeface="Comic Sans MS" panose="030F0702030302020204" pitchFamily="66" charset="0"/>
              </a:rPr>
              <a:t> </a:t>
            </a:r>
            <a:r>
              <a:rPr lang="pt-BR" dirty="0" err="1">
                <a:latin typeface="Comic Sans MS" panose="030F0702030302020204" pitchFamily="66" charset="0"/>
              </a:rPr>
              <a:t>boring</a:t>
            </a:r>
            <a:r>
              <a:rPr lang="pt-BR" dirty="0">
                <a:latin typeface="Comic Sans MS" panose="030F0702030302020204" pitchFamily="66" charset="0"/>
              </a:rPr>
              <a:t> – Lavar os pratos é chato</a:t>
            </a:r>
          </a:p>
          <a:p>
            <a:endParaRPr lang="pt-BR" dirty="0">
              <a:latin typeface="Comic Sans MS" panose="030F0702030302020204" pitchFamily="66" charset="0"/>
            </a:endParaRPr>
          </a:p>
          <a:p>
            <a:endParaRPr lang="pt-BR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0237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Circuit">
      <a:dk1>
        <a:sysClr val="windowText" lastClr="000000"/>
      </a:dk1>
      <a:lt1>
        <a:sysClr val="window" lastClr="FFFFFF"/>
      </a:lt1>
      <a:dk2>
        <a:srgbClr val="8D1E14"/>
      </a:dk2>
      <a:lt2>
        <a:srgbClr val="FF744E"/>
      </a:lt2>
      <a:accent1>
        <a:srgbClr val="E9B758"/>
      </a:accent1>
      <a:accent2>
        <a:srgbClr val="FE8943"/>
      </a:accent2>
      <a:accent3>
        <a:srgbClr val="AEA27C"/>
      </a:accent3>
      <a:accent4>
        <a:srgbClr val="90B46E"/>
      </a:accent4>
      <a:accent5>
        <a:srgbClr val="71AEC1"/>
      </a:accent5>
      <a:accent6>
        <a:srgbClr val="C98DE7"/>
      </a:accent6>
      <a:hlink>
        <a:srgbClr val="FF7A22"/>
      </a:hlink>
      <a:folHlink>
        <a:srgbClr val="FDCD86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88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2000"/>
                <a:satMod val="1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971C58-AB76-4A2A-B231-5F8CA03CF49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TM04033919[[fn=Circuito]]</Template>
  <TotalTime>75</TotalTime>
  <Words>303</Words>
  <Application>Microsoft Office PowerPoint</Application>
  <PresentationFormat>Widescreen</PresentationFormat>
  <Paragraphs>35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10" baseType="lpstr">
      <vt:lpstr>Arial</vt:lpstr>
      <vt:lpstr>Comic Sans MS</vt:lpstr>
      <vt:lpstr>Trebuchet MS</vt:lpstr>
      <vt:lpstr>Tw Cen MT</vt:lpstr>
      <vt:lpstr>Circuito</vt:lpstr>
      <vt:lpstr>Trabalho de inglês Colocations </vt:lpstr>
      <vt:lpstr>Come</vt:lpstr>
      <vt:lpstr>Frases </vt:lpstr>
      <vt:lpstr>Do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Trabalho de inglês Colocations</dc:title>
  <dc:creator>STK</dc:creator>
  <cp:lastModifiedBy>Cristiane de Brito Cruz</cp:lastModifiedBy>
  <cp:revision>10</cp:revision>
  <dcterms:created xsi:type="dcterms:W3CDTF">2016-03-01T10:40:57Z</dcterms:created>
  <dcterms:modified xsi:type="dcterms:W3CDTF">2016-03-30T16:04:27Z</dcterms:modified>
</cp:coreProperties>
</file>