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err="1"/>
              <a:t>Collocations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Game</a:t>
            </a:r>
          </a:p>
        </p:txBody>
      </p:sp>
    </p:spTree>
    <p:extLst>
      <p:ext uri="{BB962C8B-B14F-4D97-AF65-F5344CB8AC3E}">
        <p14:creationId xmlns:p14="http://schemas.microsoft.com/office/powerpoint/2010/main" val="219215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5130" y="346700"/>
            <a:ext cx="9404723" cy="1400530"/>
          </a:xfrm>
        </p:spPr>
        <p:txBody>
          <a:bodyPr/>
          <a:lstStyle/>
          <a:p>
            <a:r>
              <a:rPr lang="pt-BR" dirty="0" err="1"/>
              <a:t>Collocations</a:t>
            </a:r>
            <a:r>
              <a:rPr lang="pt-BR" dirty="0"/>
              <a:t>: Game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Game over ------------  </a:t>
            </a:r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lost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game, game over</a:t>
            </a:r>
          </a:p>
          <a:p>
            <a:r>
              <a:rPr lang="pt-BR" dirty="0"/>
              <a:t>Game reset ------------ Game reset, </a:t>
            </a:r>
            <a:r>
              <a:rPr lang="pt-BR" dirty="0" err="1"/>
              <a:t>please</a:t>
            </a:r>
            <a:endParaRPr lang="pt-BR" dirty="0"/>
          </a:p>
          <a:p>
            <a:r>
              <a:rPr lang="pt-BR" dirty="0"/>
              <a:t>Game pause ---------- Press start </a:t>
            </a:r>
            <a:r>
              <a:rPr lang="pt-BR" dirty="0" err="1"/>
              <a:t>to</a:t>
            </a:r>
            <a:r>
              <a:rPr lang="pt-BR" dirty="0"/>
              <a:t> pause </a:t>
            </a:r>
            <a:r>
              <a:rPr lang="pt-BR" dirty="0" err="1"/>
              <a:t>the</a:t>
            </a:r>
            <a:r>
              <a:rPr lang="pt-BR" dirty="0"/>
              <a:t> game</a:t>
            </a:r>
          </a:p>
          <a:p>
            <a:r>
              <a:rPr lang="pt-BR" dirty="0"/>
              <a:t>Game play ------------- I do game play</a:t>
            </a:r>
          </a:p>
          <a:p>
            <a:r>
              <a:rPr lang="pt-BR" dirty="0"/>
              <a:t>Game </a:t>
            </a:r>
            <a:r>
              <a:rPr lang="pt-BR" dirty="0" err="1"/>
              <a:t>saved</a:t>
            </a:r>
            <a:r>
              <a:rPr lang="pt-BR" dirty="0"/>
              <a:t> ---------- </a:t>
            </a:r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completed</a:t>
            </a:r>
            <a:r>
              <a:rPr lang="pt-BR" dirty="0"/>
              <a:t> 	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mission</a:t>
            </a:r>
            <a:r>
              <a:rPr lang="pt-BR" dirty="0"/>
              <a:t>, game </a:t>
            </a:r>
            <a:r>
              <a:rPr lang="pt-BR" dirty="0" err="1"/>
              <a:t>saved</a:t>
            </a:r>
            <a:endParaRPr lang="pt-BR" dirty="0"/>
          </a:p>
          <a:p>
            <a:r>
              <a:rPr lang="pt-BR" dirty="0"/>
              <a:t>Game stop ------------- </a:t>
            </a:r>
            <a:r>
              <a:rPr lang="pt-BR" dirty="0" err="1"/>
              <a:t>An</a:t>
            </a:r>
            <a:r>
              <a:rPr lang="pt-BR" dirty="0"/>
              <a:t> </a:t>
            </a:r>
            <a:r>
              <a:rPr lang="pt-BR" dirty="0" err="1"/>
              <a:t>error</a:t>
            </a:r>
            <a:r>
              <a:rPr lang="pt-BR" dirty="0"/>
              <a:t> </a:t>
            </a:r>
            <a:r>
              <a:rPr lang="pt-BR" dirty="0" err="1"/>
              <a:t>has</a:t>
            </a:r>
            <a:r>
              <a:rPr lang="pt-BR" dirty="0"/>
              <a:t> </a:t>
            </a:r>
            <a:r>
              <a:rPr lang="pt-BR" dirty="0" err="1"/>
              <a:t>ocurred</a:t>
            </a:r>
            <a:r>
              <a:rPr lang="pt-BR" dirty="0"/>
              <a:t>, game stop	</a:t>
            </a:r>
          </a:p>
          <a:p>
            <a:r>
              <a:rPr lang="pt-BR" dirty="0"/>
              <a:t>Game start ------------- The game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ready</a:t>
            </a:r>
            <a:r>
              <a:rPr lang="pt-BR" dirty="0"/>
              <a:t>, game start</a:t>
            </a:r>
          </a:p>
          <a:p>
            <a:r>
              <a:rPr lang="pt-BR" dirty="0"/>
              <a:t>Game </a:t>
            </a:r>
            <a:r>
              <a:rPr lang="pt-BR" dirty="0" err="1"/>
              <a:t>finish</a:t>
            </a:r>
            <a:r>
              <a:rPr lang="pt-BR" dirty="0"/>
              <a:t> ------------ </a:t>
            </a:r>
            <a:r>
              <a:rPr lang="pt-BR" dirty="0" err="1"/>
              <a:t>All</a:t>
            </a:r>
            <a:r>
              <a:rPr lang="pt-BR" dirty="0"/>
              <a:t> </a:t>
            </a:r>
            <a:r>
              <a:rPr lang="pt-BR" dirty="0" err="1"/>
              <a:t>completed</a:t>
            </a:r>
            <a:r>
              <a:rPr lang="pt-BR" dirty="0"/>
              <a:t> </a:t>
            </a:r>
            <a:r>
              <a:rPr lang="pt-BR" dirty="0" err="1"/>
              <a:t>missons</a:t>
            </a:r>
            <a:r>
              <a:rPr lang="pt-BR" dirty="0"/>
              <a:t>, game </a:t>
            </a:r>
            <a:r>
              <a:rPr lang="pt-BR" dirty="0" err="1"/>
              <a:t>finish</a:t>
            </a:r>
            <a:endParaRPr lang="pt-BR" dirty="0"/>
          </a:p>
          <a:p>
            <a:r>
              <a:rPr lang="pt-BR" dirty="0"/>
              <a:t>Game </a:t>
            </a:r>
            <a:r>
              <a:rPr lang="pt-BR" dirty="0" err="1"/>
              <a:t>cheats</a:t>
            </a:r>
            <a:r>
              <a:rPr lang="pt-BR" dirty="0"/>
              <a:t> --------- Game </a:t>
            </a:r>
            <a:r>
              <a:rPr lang="pt-BR" dirty="0" err="1"/>
              <a:t>cheats</a:t>
            </a:r>
            <a:r>
              <a:rPr lang="pt-BR" dirty="0"/>
              <a:t> are </a:t>
            </a:r>
            <a:r>
              <a:rPr lang="pt-BR" dirty="0" err="1"/>
              <a:t>prohibited</a:t>
            </a:r>
            <a:endParaRPr lang="pt-BR" dirty="0"/>
          </a:p>
          <a:p>
            <a:r>
              <a:rPr lang="pt-BR" dirty="0"/>
              <a:t>Game range ---------- </a:t>
            </a:r>
            <a:r>
              <a:rPr lang="pt-BR" dirty="0" err="1"/>
              <a:t>We</a:t>
            </a:r>
            <a:r>
              <a:rPr lang="pt-BR" dirty="0"/>
              <a:t> come </a:t>
            </a:r>
            <a:r>
              <a:rPr lang="pt-BR" dirty="0" err="1"/>
              <a:t>to</a:t>
            </a:r>
            <a:r>
              <a:rPr lang="pt-BR" dirty="0"/>
              <a:t> game range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7269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Dupla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Guilherme Dantas</a:t>
            </a:r>
          </a:p>
          <a:p>
            <a:r>
              <a:rPr lang="pt-BR"/>
              <a:t>Matheus Eduardo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9436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48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Íon</vt:lpstr>
      <vt:lpstr>Collocations </vt:lpstr>
      <vt:lpstr>Collocations: Game</vt:lpstr>
      <vt:lpstr>Dupla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AND ?</dc:title>
  <dc:creator>Lucas Daniel</dc:creator>
  <cp:lastModifiedBy>guilherme</cp:lastModifiedBy>
  <cp:revision>5</cp:revision>
  <dcterms:created xsi:type="dcterms:W3CDTF">2016-03-01T12:17:21Z</dcterms:created>
  <dcterms:modified xsi:type="dcterms:W3CDTF">2016-03-16T00:50:40Z</dcterms:modified>
</cp:coreProperties>
</file>