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8" r:id="rId3"/>
    <p:sldId id="268" r:id="rId4"/>
    <p:sldId id="279" r:id="rId5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8" d="100"/>
          <a:sy n="78" d="100"/>
        </p:scale>
        <p:origin x="-1146" y="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ângulo retângulo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grpSp>
        <p:nvGrpSpPr>
          <p:cNvPr id="2" name="Grupo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orma livre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orma livre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orma livre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Conector reto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64A01F2-5142-4BC8-B70C-27776408AB45}" type="datetimeFigureOut">
              <a:rPr lang="pt-BR" smtClean="0"/>
              <a:t>15/03/2016</a:t>
            </a:fld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8200FAA-49C5-4EEA-9BDA-7EDAC706FD5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4A01F2-5142-4BC8-B70C-27776408AB45}" type="datetimeFigureOut">
              <a:rPr lang="pt-BR" smtClean="0"/>
              <a:t>15/03/2016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200FAA-49C5-4EEA-9BDA-7EDAC706FD5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4A01F2-5142-4BC8-B70C-27776408AB45}" type="datetimeFigureOut">
              <a:rPr lang="pt-BR" smtClean="0"/>
              <a:t>15/03/2016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200FAA-49C5-4EEA-9BDA-7EDAC706FD5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4A01F2-5142-4BC8-B70C-27776408AB45}" type="datetimeFigureOut">
              <a:rPr lang="pt-BR" smtClean="0"/>
              <a:t>15/03/2016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200FAA-49C5-4EEA-9BDA-7EDAC706FD54}" type="slidenum">
              <a:rPr lang="pt-BR" smtClean="0"/>
              <a:t>‹nº›</a:t>
            </a:fld>
            <a:endParaRPr lang="pt-BR"/>
          </a:p>
        </p:txBody>
      </p:sp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4A01F2-5142-4BC8-B70C-27776408AB45}" type="datetimeFigureOut">
              <a:rPr lang="pt-BR" smtClean="0"/>
              <a:t>15/03/2016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200FAA-49C5-4EEA-9BDA-7EDAC706FD54}" type="slidenum">
              <a:rPr lang="pt-BR" smtClean="0"/>
              <a:t>‹nº›</a:t>
            </a:fld>
            <a:endParaRPr lang="pt-BR"/>
          </a:p>
        </p:txBody>
      </p:sp>
      <p:sp>
        <p:nvSpPr>
          <p:cNvPr id="7" name="Divis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ivis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4A01F2-5142-4BC8-B70C-27776408AB45}" type="datetimeFigureOut">
              <a:rPr lang="pt-BR" smtClean="0"/>
              <a:t>15/03/2016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200FAA-49C5-4EEA-9BDA-7EDAC706FD54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Título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4A01F2-5142-4BC8-B70C-27776408AB45}" type="datetimeFigureOut">
              <a:rPr lang="pt-BR" smtClean="0"/>
              <a:t>15/03/2016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200FAA-49C5-4EEA-9BDA-7EDAC706FD54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4A01F2-5142-4BC8-B70C-27776408AB45}" type="datetimeFigureOut">
              <a:rPr lang="pt-BR" smtClean="0"/>
              <a:t>15/03/2016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200FAA-49C5-4EEA-9BDA-7EDAC706FD54}" type="slidenum">
              <a:rPr lang="pt-BR" smtClean="0"/>
              <a:t>‹nº›</a:t>
            </a:fld>
            <a:endParaRPr lang="pt-BR"/>
          </a:p>
        </p:txBody>
      </p:sp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4A01F2-5142-4BC8-B70C-27776408AB45}" type="datetimeFigureOut">
              <a:rPr lang="pt-BR" smtClean="0"/>
              <a:t>15/03/2016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200FAA-49C5-4EEA-9BDA-7EDAC706FD5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664A01F2-5142-4BC8-B70C-27776408AB45}" type="datetimeFigureOut">
              <a:rPr lang="pt-BR" smtClean="0"/>
              <a:t>15/03/2016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200FAA-49C5-4EEA-9BDA-7EDAC706FD54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64A01F2-5142-4BC8-B70C-27776408AB45}" type="datetimeFigureOut">
              <a:rPr lang="pt-BR" smtClean="0"/>
              <a:t>15/03/2016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8200FAA-49C5-4EEA-9BDA-7EDAC706FD54}" type="slidenum">
              <a:rPr lang="pt-BR" smtClean="0"/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iângulo retângulo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Conector reto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ivis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ivis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rma livre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orma livre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iângulo retângulo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Conector reto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64A01F2-5142-4BC8-B70C-27776408AB45}" type="datetimeFigureOut">
              <a:rPr lang="pt-BR" smtClean="0"/>
              <a:t>15/03/2016</a:t>
            </a:fld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8200FAA-49C5-4EEA-9BDA-7EDAC706FD54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t-BR" sz="4000" dirty="0" smtClean="0"/>
              <a:t>Collocations </a:t>
            </a:r>
            <a:endParaRPr lang="pt-BR" sz="40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pt-BR" sz="2400" dirty="0" smtClean="0">
                <a:solidFill>
                  <a:schemeClr val="tx1"/>
                </a:solidFill>
              </a:rPr>
              <a:t>Go - Make</a:t>
            </a:r>
            <a:endParaRPr lang="pt-BR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5905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pt-BR" dirty="0">
                <a:latin typeface="+mj-lt"/>
              </a:rPr>
              <a:t>go </a:t>
            </a:r>
            <a:r>
              <a:rPr lang="pt-BR" dirty="0" err="1">
                <a:latin typeface="+mj-lt"/>
              </a:rPr>
              <a:t>to</a:t>
            </a:r>
            <a:r>
              <a:rPr lang="pt-BR" dirty="0">
                <a:latin typeface="+mj-lt"/>
              </a:rPr>
              <a:t> </a:t>
            </a:r>
            <a:r>
              <a:rPr lang="pt-BR" dirty="0" err="1">
                <a:latin typeface="+mj-lt"/>
              </a:rPr>
              <a:t>English</a:t>
            </a:r>
            <a:r>
              <a:rPr lang="pt-BR" dirty="0">
                <a:latin typeface="+mj-lt"/>
              </a:rPr>
              <a:t> </a:t>
            </a:r>
            <a:r>
              <a:rPr lang="pt-BR" dirty="0" smtClean="0">
                <a:latin typeface="+mj-lt"/>
              </a:rPr>
              <a:t>class.</a:t>
            </a:r>
          </a:p>
          <a:p>
            <a:pPr algn="just"/>
            <a:r>
              <a:rPr lang="pt-BR" dirty="0">
                <a:latin typeface="+mj-lt"/>
              </a:rPr>
              <a:t>go for a </a:t>
            </a:r>
            <a:r>
              <a:rPr lang="pt-BR" dirty="0" err="1" smtClean="0">
                <a:latin typeface="+mj-lt"/>
              </a:rPr>
              <a:t>walk</a:t>
            </a:r>
            <a:r>
              <a:rPr lang="pt-BR" dirty="0" smtClean="0">
                <a:latin typeface="+mj-lt"/>
              </a:rPr>
              <a:t>.</a:t>
            </a:r>
          </a:p>
          <a:p>
            <a:pPr algn="just"/>
            <a:r>
              <a:rPr lang="pt-BR" dirty="0">
                <a:latin typeface="+mj-lt"/>
              </a:rPr>
              <a:t>go out </a:t>
            </a:r>
            <a:r>
              <a:rPr lang="pt-BR" dirty="0" err="1">
                <a:latin typeface="+mj-lt"/>
              </a:rPr>
              <a:t>on</a:t>
            </a:r>
            <a:r>
              <a:rPr lang="pt-BR" dirty="0">
                <a:latin typeface="+mj-lt"/>
              </a:rPr>
              <a:t> </a:t>
            </a:r>
            <a:r>
              <a:rPr lang="pt-BR" dirty="0" smtClean="0">
                <a:latin typeface="+mj-lt"/>
              </a:rPr>
              <a:t>Weekend.</a:t>
            </a:r>
          </a:p>
          <a:p>
            <a:pPr algn="just"/>
            <a:r>
              <a:rPr lang="pt-BR" dirty="0"/>
              <a:t>go </a:t>
            </a:r>
            <a:r>
              <a:rPr lang="pt-BR" dirty="0" err="1"/>
              <a:t>abroad</a:t>
            </a:r>
            <a:r>
              <a:rPr lang="pt-BR" dirty="0"/>
              <a:t> </a:t>
            </a:r>
            <a:r>
              <a:rPr lang="pt-BR" dirty="0" err="1"/>
              <a:t>to</a:t>
            </a:r>
            <a:r>
              <a:rPr lang="pt-BR" dirty="0"/>
              <a:t> </a:t>
            </a:r>
            <a:r>
              <a:rPr lang="pt-BR" dirty="0" smtClean="0"/>
              <a:t>shop.</a:t>
            </a:r>
          </a:p>
          <a:p>
            <a:pPr algn="just"/>
            <a:r>
              <a:rPr lang="pt-BR" dirty="0" smtClean="0">
                <a:latin typeface="+mj-lt"/>
              </a:rPr>
              <a:t> </a:t>
            </a:r>
            <a:r>
              <a:rPr lang="en-US" dirty="0" smtClean="0"/>
              <a:t>Go quiet and follow his path.</a:t>
            </a:r>
            <a:endParaRPr lang="pt-BR" dirty="0" smtClean="0">
              <a:latin typeface="+mj-lt"/>
            </a:endParaRPr>
          </a:p>
          <a:p>
            <a:pPr algn="just"/>
            <a:r>
              <a:rPr lang="en-US" dirty="0" smtClean="0">
                <a:latin typeface="+mj-lt"/>
              </a:rPr>
              <a:t>I </a:t>
            </a:r>
            <a:r>
              <a:rPr lang="en-US" dirty="0">
                <a:latin typeface="+mj-lt"/>
              </a:rPr>
              <a:t>need you to go online to do the </a:t>
            </a:r>
            <a:r>
              <a:rPr lang="en-US" dirty="0" smtClean="0">
                <a:latin typeface="+mj-lt"/>
              </a:rPr>
              <a:t>job.</a:t>
            </a:r>
          </a:p>
          <a:p>
            <a:pPr algn="just"/>
            <a:r>
              <a:rPr lang="en-US" dirty="0">
                <a:latin typeface="+mj-lt"/>
              </a:rPr>
              <a:t>Why do you do everything differently?  You should just go with the flow</a:t>
            </a:r>
            <a:r>
              <a:rPr lang="en-US" dirty="0" smtClean="0">
                <a:latin typeface="+mj-lt"/>
              </a:rPr>
              <a:t>.</a:t>
            </a:r>
          </a:p>
          <a:p>
            <a:pPr algn="just"/>
            <a:r>
              <a:rPr lang="en-US" dirty="0" smtClean="0">
                <a:latin typeface="+mj-lt"/>
              </a:rPr>
              <a:t>If </a:t>
            </a:r>
            <a:r>
              <a:rPr lang="en-US" dirty="0">
                <a:latin typeface="+mj-lt"/>
              </a:rPr>
              <a:t>you don't know where the shuttle is, just go with the </a:t>
            </a:r>
            <a:r>
              <a:rPr lang="en-US" dirty="0" smtClean="0">
                <a:latin typeface="+mj-lt"/>
              </a:rPr>
              <a:t>people.</a:t>
            </a:r>
          </a:p>
          <a:p>
            <a:pPr algn="just"/>
            <a:r>
              <a:rPr lang="en-US" dirty="0"/>
              <a:t>You are nervous ? go </a:t>
            </a:r>
            <a:r>
              <a:rPr lang="en-US" dirty="0" smtClean="0"/>
              <a:t>fishing</a:t>
            </a:r>
          </a:p>
          <a:p>
            <a:pPr algn="just"/>
            <a:r>
              <a:rPr lang="en-US" dirty="0" smtClean="0"/>
              <a:t>I will </a:t>
            </a:r>
            <a:r>
              <a:rPr lang="en-US" dirty="0"/>
              <a:t>go crazy with so many </a:t>
            </a:r>
            <a:r>
              <a:rPr lang="en-US" dirty="0" smtClean="0"/>
              <a:t>jobs.</a:t>
            </a:r>
            <a:endParaRPr lang="en-US" dirty="0" smtClean="0">
              <a:latin typeface="+mj-lt"/>
            </a:endParaRPr>
          </a:p>
          <a:p>
            <a:pPr algn="just"/>
            <a:endParaRPr lang="pt-BR" dirty="0" smtClean="0">
              <a:latin typeface="+mj-lt"/>
            </a:endParaRPr>
          </a:p>
          <a:p>
            <a:pPr algn="just"/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Go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41769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 smtClean="0"/>
              <a:t>Wesley  </a:t>
            </a:r>
            <a:r>
              <a:rPr lang="pt-BR" dirty="0" err="1" smtClean="0"/>
              <a:t>makes</a:t>
            </a:r>
            <a:r>
              <a:rPr lang="pt-BR" dirty="0" smtClean="0"/>
              <a:t> </a:t>
            </a:r>
            <a:r>
              <a:rPr lang="pt-BR" dirty="0" err="1" smtClean="0"/>
              <a:t>lots</a:t>
            </a:r>
            <a:r>
              <a:rPr lang="pt-BR" dirty="0" smtClean="0"/>
              <a:t> of </a:t>
            </a:r>
            <a:r>
              <a:rPr lang="pt-BR" dirty="0" err="1" smtClean="0"/>
              <a:t>money</a:t>
            </a:r>
            <a:r>
              <a:rPr lang="pt-BR" dirty="0" smtClean="0"/>
              <a:t> </a:t>
            </a:r>
            <a:r>
              <a:rPr lang="pt-BR" dirty="0" smtClean="0"/>
              <a:t>.</a:t>
            </a:r>
          </a:p>
          <a:p>
            <a:r>
              <a:rPr lang="pt-BR" dirty="0" err="1"/>
              <a:t>They’ve</a:t>
            </a:r>
            <a:r>
              <a:rPr lang="pt-BR" dirty="0"/>
              <a:t> </a:t>
            </a:r>
            <a:r>
              <a:rPr lang="pt-BR" dirty="0" err="1"/>
              <a:t>made</a:t>
            </a:r>
            <a:r>
              <a:rPr lang="pt-BR" dirty="0"/>
              <a:t> a </a:t>
            </a:r>
            <a:r>
              <a:rPr lang="pt-BR" dirty="0" err="1"/>
              <a:t>serious</a:t>
            </a:r>
            <a:r>
              <a:rPr lang="pt-BR" dirty="0"/>
              <a:t> </a:t>
            </a:r>
            <a:r>
              <a:rPr lang="pt-BR" dirty="0" err="1" smtClean="0"/>
              <a:t>mistake</a:t>
            </a:r>
            <a:r>
              <a:rPr lang="pt-BR" dirty="0" smtClean="0"/>
              <a:t>.</a:t>
            </a:r>
          </a:p>
          <a:p>
            <a:r>
              <a:rPr lang="pt-BR" dirty="0"/>
              <a:t>The CEO </a:t>
            </a:r>
            <a:r>
              <a:rPr lang="pt-BR" dirty="0" err="1"/>
              <a:t>has</a:t>
            </a:r>
            <a:r>
              <a:rPr lang="pt-BR" dirty="0"/>
              <a:t> </a:t>
            </a:r>
            <a:r>
              <a:rPr lang="pt-BR" dirty="0" err="1"/>
              <a:t>to</a:t>
            </a:r>
            <a:r>
              <a:rPr lang="pt-BR" dirty="0"/>
              <a:t> </a:t>
            </a:r>
            <a:r>
              <a:rPr lang="pt-BR" dirty="0" err="1"/>
              <a:t>make</a:t>
            </a:r>
            <a:r>
              <a:rPr lang="pt-BR" dirty="0"/>
              <a:t> </a:t>
            </a:r>
            <a:r>
              <a:rPr lang="pt-BR" dirty="0" err="1"/>
              <a:t>important</a:t>
            </a:r>
            <a:r>
              <a:rPr lang="pt-BR" dirty="0"/>
              <a:t> </a:t>
            </a:r>
            <a:r>
              <a:rPr lang="pt-BR" dirty="0" err="1"/>
              <a:t>decisions</a:t>
            </a:r>
            <a:r>
              <a:rPr lang="pt-BR" dirty="0"/>
              <a:t> quite </a:t>
            </a:r>
            <a:r>
              <a:rPr lang="pt-BR" dirty="0" err="1" smtClean="0"/>
              <a:t>often</a:t>
            </a:r>
            <a:r>
              <a:rPr lang="pt-BR" dirty="0" smtClean="0"/>
              <a:t>.</a:t>
            </a:r>
            <a:endParaRPr lang="pt-BR" dirty="0"/>
          </a:p>
          <a:p>
            <a:r>
              <a:rPr lang="pt-BR" dirty="0" smtClean="0"/>
              <a:t> </a:t>
            </a:r>
            <a:r>
              <a:rPr lang="pt-BR" dirty="0"/>
              <a:t>Who </a:t>
            </a:r>
            <a:r>
              <a:rPr lang="pt-BR" dirty="0" err="1"/>
              <a:t>the</a:t>
            </a:r>
            <a:r>
              <a:rPr lang="pt-BR" dirty="0"/>
              <a:t> </a:t>
            </a:r>
            <a:r>
              <a:rPr lang="pt-BR" dirty="0" err="1"/>
              <a:t>hell</a:t>
            </a:r>
            <a:r>
              <a:rPr lang="pt-BR" dirty="0"/>
              <a:t> </a:t>
            </a:r>
            <a:r>
              <a:rPr lang="pt-BR" dirty="0" err="1"/>
              <a:t>is</a:t>
            </a:r>
            <a:r>
              <a:rPr lang="pt-BR" dirty="0"/>
              <a:t> </a:t>
            </a:r>
            <a:r>
              <a:rPr lang="pt-BR" dirty="0" err="1"/>
              <a:t>making</a:t>
            </a:r>
            <a:r>
              <a:rPr lang="pt-BR" dirty="0"/>
              <a:t> </a:t>
            </a:r>
            <a:r>
              <a:rPr lang="pt-BR" dirty="0" err="1"/>
              <a:t>that</a:t>
            </a:r>
            <a:r>
              <a:rPr lang="pt-BR" dirty="0"/>
              <a:t> </a:t>
            </a:r>
            <a:r>
              <a:rPr lang="pt-BR" dirty="0" err="1"/>
              <a:t>noise</a:t>
            </a:r>
            <a:r>
              <a:rPr lang="pt-BR" dirty="0" smtClean="0"/>
              <a:t>?</a:t>
            </a:r>
          </a:p>
          <a:p>
            <a:r>
              <a:rPr lang="pt-BR" dirty="0" err="1"/>
              <a:t>I’ve</a:t>
            </a:r>
            <a:r>
              <a:rPr lang="pt-BR" dirty="0"/>
              <a:t>  </a:t>
            </a:r>
            <a:r>
              <a:rPr lang="pt-BR" dirty="0" err="1"/>
              <a:t>got</a:t>
            </a:r>
            <a:r>
              <a:rPr lang="pt-BR" dirty="0"/>
              <a:t> </a:t>
            </a:r>
            <a:r>
              <a:rPr lang="pt-BR" dirty="0" err="1"/>
              <a:t>to</a:t>
            </a:r>
            <a:r>
              <a:rPr lang="pt-BR" dirty="0"/>
              <a:t> </a:t>
            </a:r>
            <a:r>
              <a:rPr lang="pt-BR" dirty="0" err="1"/>
              <a:t>make</a:t>
            </a:r>
            <a:r>
              <a:rPr lang="pt-BR" dirty="0"/>
              <a:t> time for </a:t>
            </a:r>
            <a:r>
              <a:rPr lang="pt-BR" dirty="0" err="1"/>
              <a:t>my</a:t>
            </a:r>
            <a:r>
              <a:rPr lang="pt-BR" dirty="0"/>
              <a:t> </a:t>
            </a:r>
            <a:r>
              <a:rPr lang="pt-BR" dirty="0" err="1"/>
              <a:t>friends</a:t>
            </a:r>
            <a:r>
              <a:rPr lang="pt-BR" dirty="0"/>
              <a:t>  </a:t>
            </a:r>
            <a:endParaRPr lang="pt-BR" dirty="0" smtClean="0"/>
          </a:p>
          <a:p>
            <a:r>
              <a:rPr lang="pt-BR" dirty="0" err="1"/>
              <a:t>We’ve</a:t>
            </a:r>
            <a:r>
              <a:rPr lang="pt-BR" dirty="0"/>
              <a:t> </a:t>
            </a:r>
            <a:r>
              <a:rPr lang="pt-BR" dirty="0" err="1"/>
              <a:t>made</a:t>
            </a:r>
            <a:r>
              <a:rPr lang="pt-BR" dirty="0"/>
              <a:t> </a:t>
            </a:r>
            <a:r>
              <a:rPr lang="pt-BR" dirty="0" err="1"/>
              <a:t>friends</a:t>
            </a:r>
            <a:r>
              <a:rPr lang="pt-BR" dirty="0"/>
              <a:t> </a:t>
            </a:r>
            <a:r>
              <a:rPr lang="pt-BR" dirty="0" err="1"/>
              <a:t>with</a:t>
            </a:r>
            <a:r>
              <a:rPr lang="pt-BR" dirty="0"/>
              <a:t> </a:t>
            </a:r>
            <a:r>
              <a:rPr lang="pt-BR" dirty="0" err="1"/>
              <a:t>our</a:t>
            </a:r>
            <a:r>
              <a:rPr lang="pt-BR" dirty="0"/>
              <a:t> new </a:t>
            </a:r>
            <a:r>
              <a:rPr lang="pt-BR" dirty="0" err="1" smtClean="0"/>
              <a:t>neighbours</a:t>
            </a:r>
            <a:endParaRPr lang="pt-BR" dirty="0" smtClean="0"/>
          </a:p>
          <a:p>
            <a:r>
              <a:rPr lang="pt-BR" dirty="0" err="1"/>
              <a:t>Please,make</a:t>
            </a:r>
            <a:r>
              <a:rPr lang="pt-BR" dirty="0"/>
              <a:t> </a:t>
            </a:r>
            <a:r>
              <a:rPr lang="pt-BR" dirty="0" err="1"/>
              <a:t>sure</a:t>
            </a:r>
            <a:r>
              <a:rPr lang="pt-BR" dirty="0"/>
              <a:t> </a:t>
            </a:r>
            <a:r>
              <a:rPr lang="pt-BR" dirty="0" err="1"/>
              <a:t>she’s</a:t>
            </a:r>
            <a:r>
              <a:rPr lang="pt-BR" dirty="0"/>
              <a:t> </a:t>
            </a:r>
            <a:r>
              <a:rPr lang="pt-BR" dirty="0" err="1"/>
              <a:t>at</a:t>
            </a:r>
            <a:r>
              <a:rPr lang="pt-BR" dirty="0"/>
              <a:t> home </a:t>
            </a:r>
          </a:p>
          <a:p>
            <a:r>
              <a:rPr lang="pt-BR" dirty="0" err="1"/>
              <a:t>We</a:t>
            </a:r>
            <a:r>
              <a:rPr lang="pt-BR" dirty="0"/>
              <a:t> </a:t>
            </a:r>
            <a:r>
              <a:rPr lang="pt-BR" dirty="0" err="1"/>
              <a:t>made</a:t>
            </a:r>
            <a:r>
              <a:rPr lang="pt-BR" dirty="0"/>
              <a:t> na </a:t>
            </a:r>
            <a:r>
              <a:rPr lang="pt-BR" dirty="0" err="1"/>
              <a:t>effort</a:t>
            </a:r>
            <a:r>
              <a:rPr lang="pt-BR" dirty="0"/>
              <a:t> </a:t>
            </a:r>
            <a:r>
              <a:rPr lang="pt-BR" dirty="0" err="1"/>
              <a:t>to</a:t>
            </a:r>
            <a:r>
              <a:rPr lang="pt-BR" dirty="0"/>
              <a:t> </a:t>
            </a:r>
            <a:r>
              <a:rPr lang="pt-BR" dirty="0" err="1"/>
              <a:t>convince</a:t>
            </a:r>
            <a:r>
              <a:rPr lang="pt-BR" dirty="0"/>
              <a:t> </a:t>
            </a:r>
            <a:r>
              <a:rPr lang="pt-BR" dirty="0" err="1"/>
              <a:t>her</a:t>
            </a:r>
            <a:endParaRPr lang="pt-BR" dirty="0"/>
          </a:p>
          <a:p>
            <a:r>
              <a:rPr lang="pt-BR" dirty="0" smtClean="0"/>
              <a:t> </a:t>
            </a:r>
            <a:r>
              <a:rPr lang="pt-BR" dirty="0" err="1"/>
              <a:t>They</a:t>
            </a:r>
            <a:r>
              <a:rPr lang="pt-BR" dirty="0"/>
              <a:t> </a:t>
            </a:r>
            <a:r>
              <a:rPr lang="pt-BR" dirty="0" err="1"/>
              <a:t>make</a:t>
            </a:r>
            <a:r>
              <a:rPr lang="pt-BR" dirty="0"/>
              <a:t> </a:t>
            </a:r>
            <a:r>
              <a:rPr lang="pt-BR" dirty="0" err="1"/>
              <a:t>up</a:t>
            </a:r>
            <a:r>
              <a:rPr lang="pt-BR" dirty="0"/>
              <a:t> </a:t>
            </a:r>
            <a:r>
              <a:rPr lang="pt-BR" dirty="0" err="1"/>
              <a:t>only</a:t>
            </a:r>
            <a:r>
              <a:rPr lang="pt-BR" dirty="0"/>
              <a:t> 8% </a:t>
            </a:r>
            <a:r>
              <a:rPr lang="pt-BR" dirty="0" err="1"/>
              <a:t>of</a:t>
            </a:r>
            <a:r>
              <a:rPr lang="pt-BR" dirty="0"/>
              <a:t> </a:t>
            </a:r>
            <a:r>
              <a:rPr lang="pt-BR" dirty="0" err="1"/>
              <a:t>the</a:t>
            </a:r>
            <a:r>
              <a:rPr lang="pt-BR" dirty="0"/>
              <a:t> </a:t>
            </a:r>
            <a:r>
              <a:rPr lang="pt-BR" dirty="0" err="1"/>
              <a:t>university</a:t>
            </a:r>
            <a:r>
              <a:rPr lang="pt-BR" dirty="0"/>
              <a:t> </a:t>
            </a:r>
            <a:r>
              <a:rPr lang="pt-BR" dirty="0" err="1"/>
              <a:t>students</a:t>
            </a:r>
            <a:r>
              <a:rPr lang="pt-BR" dirty="0"/>
              <a:t> </a:t>
            </a:r>
          </a:p>
          <a:p>
            <a:r>
              <a:rPr lang="pt-BR" dirty="0"/>
              <a:t>His </a:t>
            </a:r>
            <a:r>
              <a:rPr lang="pt-BR" dirty="0" err="1"/>
              <a:t>favorite</a:t>
            </a:r>
            <a:r>
              <a:rPr lang="pt-BR" dirty="0"/>
              <a:t> hobby </a:t>
            </a:r>
            <a:r>
              <a:rPr lang="pt-BR" dirty="0" err="1"/>
              <a:t>is</a:t>
            </a:r>
            <a:r>
              <a:rPr lang="pt-BR" dirty="0"/>
              <a:t> </a:t>
            </a:r>
            <a:r>
              <a:rPr lang="pt-BR" dirty="0" err="1"/>
              <a:t>to</a:t>
            </a:r>
            <a:r>
              <a:rPr lang="pt-BR" dirty="0"/>
              <a:t> </a:t>
            </a:r>
            <a:r>
              <a:rPr lang="pt-BR" dirty="0" err="1"/>
              <a:t>make</a:t>
            </a:r>
            <a:r>
              <a:rPr lang="pt-BR" dirty="0"/>
              <a:t> </a:t>
            </a:r>
            <a:r>
              <a:rPr lang="pt-BR" dirty="0" err="1"/>
              <a:t>up</a:t>
            </a:r>
            <a:r>
              <a:rPr lang="pt-BR" dirty="0"/>
              <a:t> </a:t>
            </a:r>
            <a:r>
              <a:rPr lang="pt-BR" dirty="0" err="1"/>
              <a:t>stories</a:t>
            </a:r>
            <a:endParaRPr lang="pt-BR" dirty="0"/>
          </a:p>
          <a:p>
            <a:pPr marL="109728" indent="0">
              <a:buNone/>
            </a:pPr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080120"/>
          </a:xfrm>
        </p:spPr>
        <p:txBody>
          <a:bodyPr/>
          <a:lstStyle/>
          <a:p>
            <a:pPr algn="ctr"/>
            <a:r>
              <a:rPr lang="pt-BR" dirty="0" smtClean="0"/>
              <a:t>Make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54684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Dâmara Êmily </a:t>
            </a:r>
          </a:p>
          <a:p>
            <a:r>
              <a:rPr lang="pt-BR" dirty="0" smtClean="0"/>
              <a:t>Éntony David</a:t>
            </a:r>
          </a:p>
          <a:p>
            <a:r>
              <a:rPr lang="pt-BR" dirty="0" smtClean="0"/>
              <a:t>Hassan Nóbrega </a:t>
            </a:r>
          </a:p>
          <a:p>
            <a:r>
              <a:rPr lang="pt-BR" dirty="0" smtClean="0"/>
              <a:t>Normélia Almeida </a:t>
            </a:r>
          </a:p>
          <a:p>
            <a:r>
              <a:rPr lang="pt-BR" dirty="0" smtClean="0"/>
              <a:t>Vanessa Paloma </a:t>
            </a:r>
          </a:p>
          <a:p>
            <a:pPr marL="68580" indent="0">
              <a:buNone/>
            </a:pPr>
            <a:endParaRPr lang="pt-BR" dirty="0" smtClean="0"/>
          </a:p>
          <a:p>
            <a:pPr marL="68580" indent="0">
              <a:buNone/>
            </a:pPr>
            <a:endParaRPr lang="pt-BR" dirty="0"/>
          </a:p>
          <a:p>
            <a:pPr marL="68580" indent="0">
              <a:buNone/>
            </a:pPr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Componentes :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92193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so">
  <a:themeElements>
    <a:clrScheme name="Concurso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so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urso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157</TotalTime>
  <Words>108</Words>
  <Application>Microsoft Office PowerPoint</Application>
  <PresentationFormat>Apresentação na tela (4:3)</PresentationFormat>
  <Paragraphs>35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5" baseType="lpstr">
      <vt:lpstr>Concurso</vt:lpstr>
      <vt:lpstr>Collocations </vt:lpstr>
      <vt:lpstr>Go</vt:lpstr>
      <vt:lpstr>Make </vt:lpstr>
      <vt:lpstr>Componentes 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Collocations</dc:title>
  <dc:creator>PC</dc:creator>
  <cp:lastModifiedBy>Meus documentos</cp:lastModifiedBy>
  <cp:revision>9</cp:revision>
  <dcterms:created xsi:type="dcterms:W3CDTF">2016-03-01T12:03:29Z</dcterms:created>
  <dcterms:modified xsi:type="dcterms:W3CDTF">2016-03-15T21:41:46Z</dcterms:modified>
</cp:coreProperties>
</file>