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68" r:id="rId4"/>
    <p:sldId id="27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4A01F2-5142-4BC8-B70C-27776408AB45}" type="datetimeFigureOut">
              <a:rPr lang="pt-BR" smtClean="0"/>
              <a:t>15/03/2016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200FAA-49C5-4EEA-9BDA-7EDAC706FD5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Collocations 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solidFill>
                  <a:schemeClr val="tx1"/>
                </a:solidFill>
              </a:rPr>
              <a:t>Go - Make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0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>
                <a:latin typeface="+mj-lt"/>
              </a:rPr>
              <a:t>go </a:t>
            </a:r>
            <a:r>
              <a:rPr lang="pt-BR" dirty="0" err="1">
                <a:latin typeface="+mj-lt"/>
              </a:rPr>
              <a:t>to</a:t>
            </a:r>
            <a:r>
              <a:rPr lang="pt-BR" dirty="0">
                <a:latin typeface="+mj-lt"/>
              </a:rPr>
              <a:t> </a:t>
            </a:r>
            <a:r>
              <a:rPr lang="pt-BR" dirty="0" err="1">
                <a:latin typeface="+mj-lt"/>
              </a:rPr>
              <a:t>English</a:t>
            </a:r>
            <a:r>
              <a:rPr lang="pt-BR" dirty="0">
                <a:latin typeface="+mj-lt"/>
              </a:rPr>
              <a:t> </a:t>
            </a:r>
            <a:r>
              <a:rPr lang="pt-BR" dirty="0" smtClean="0">
                <a:latin typeface="+mj-lt"/>
              </a:rPr>
              <a:t>class.</a:t>
            </a:r>
          </a:p>
          <a:p>
            <a:pPr algn="just"/>
            <a:r>
              <a:rPr lang="pt-BR" dirty="0">
                <a:latin typeface="+mj-lt"/>
              </a:rPr>
              <a:t>go for a </a:t>
            </a:r>
            <a:r>
              <a:rPr lang="pt-BR" dirty="0" err="1" smtClean="0">
                <a:latin typeface="+mj-lt"/>
              </a:rPr>
              <a:t>walk</a:t>
            </a:r>
            <a:r>
              <a:rPr lang="pt-BR" dirty="0" smtClean="0">
                <a:latin typeface="+mj-lt"/>
              </a:rPr>
              <a:t>.</a:t>
            </a:r>
          </a:p>
          <a:p>
            <a:pPr algn="just"/>
            <a:r>
              <a:rPr lang="pt-BR" dirty="0">
                <a:latin typeface="+mj-lt"/>
              </a:rPr>
              <a:t>go out </a:t>
            </a:r>
            <a:r>
              <a:rPr lang="pt-BR" dirty="0" err="1">
                <a:latin typeface="+mj-lt"/>
              </a:rPr>
              <a:t>on</a:t>
            </a:r>
            <a:r>
              <a:rPr lang="pt-BR" dirty="0">
                <a:latin typeface="+mj-lt"/>
              </a:rPr>
              <a:t> </a:t>
            </a:r>
            <a:r>
              <a:rPr lang="pt-BR" dirty="0" smtClean="0">
                <a:latin typeface="+mj-lt"/>
              </a:rPr>
              <a:t>Weekend.</a:t>
            </a:r>
          </a:p>
          <a:p>
            <a:pPr algn="just"/>
            <a:r>
              <a:rPr lang="pt-BR" dirty="0"/>
              <a:t>go </a:t>
            </a:r>
            <a:r>
              <a:rPr lang="pt-BR" dirty="0" err="1"/>
              <a:t>abroad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smtClean="0"/>
              <a:t>shop.</a:t>
            </a:r>
          </a:p>
          <a:p>
            <a:pPr algn="just"/>
            <a:r>
              <a:rPr lang="pt-BR" dirty="0" smtClean="0">
                <a:latin typeface="+mj-lt"/>
              </a:rPr>
              <a:t> </a:t>
            </a:r>
            <a:r>
              <a:rPr lang="en-US" dirty="0" smtClean="0"/>
              <a:t>Go quiet and follow his path.</a:t>
            </a:r>
            <a:endParaRPr lang="pt-BR" dirty="0" smtClean="0">
              <a:latin typeface="+mj-lt"/>
            </a:endParaRPr>
          </a:p>
          <a:p>
            <a:pPr algn="just"/>
            <a:r>
              <a:rPr lang="en-US" dirty="0" smtClean="0">
                <a:latin typeface="+mj-lt"/>
              </a:rPr>
              <a:t>I </a:t>
            </a:r>
            <a:r>
              <a:rPr lang="en-US" dirty="0">
                <a:latin typeface="+mj-lt"/>
              </a:rPr>
              <a:t>need you to go online to do the </a:t>
            </a:r>
            <a:r>
              <a:rPr lang="en-US" dirty="0" smtClean="0">
                <a:latin typeface="+mj-lt"/>
              </a:rPr>
              <a:t>job.</a:t>
            </a:r>
          </a:p>
          <a:p>
            <a:pPr algn="just"/>
            <a:r>
              <a:rPr lang="en-US" dirty="0">
                <a:latin typeface="+mj-lt"/>
              </a:rPr>
              <a:t>Why do you do everything differently?  You should just go with the flow</a:t>
            </a:r>
            <a:r>
              <a:rPr lang="en-US" dirty="0" smtClean="0">
                <a:latin typeface="+mj-lt"/>
              </a:rPr>
              <a:t>.</a:t>
            </a:r>
          </a:p>
          <a:p>
            <a:pPr algn="just"/>
            <a:r>
              <a:rPr lang="en-US" dirty="0" smtClean="0">
                <a:latin typeface="+mj-lt"/>
              </a:rPr>
              <a:t>If </a:t>
            </a:r>
            <a:r>
              <a:rPr lang="en-US" dirty="0">
                <a:latin typeface="+mj-lt"/>
              </a:rPr>
              <a:t>you don't know where the shuttle is, just go with the </a:t>
            </a:r>
            <a:r>
              <a:rPr lang="en-US" dirty="0" smtClean="0">
                <a:latin typeface="+mj-lt"/>
              </a:rPr>
              <a:t>people.</a:t>
            </a:r>
          </a:p>
          <a:p>
            <a:pPr algn="just"/>
            <a:r>
              <a:rPr lang="en-US" dirty="0"/>
              <a:t>You are nervous ? go </a:t>
            </a:r>
            <a:r>
              <a:rPr lang="en-US" dirty="0" smtClean="0"/>
              <a:t>fishing</a:t>
            </a:r>
          </a:p>
          <a:p>
            <a:pPr algn="just"/>
            <a:r>
              <a:rPr lang="en-US" dirty="0" smtClean="0"/>
              <a:t>I will </a:t>
            </a:r>
            <a:r>
              <a:rPr lang="en-US" dirty="0"/>
              <a:t>go crazy with so many </a:t>
            </a:r>
            <a:r>
              <a:rPr lang="en-US" dirty="0" smtClean="0"/>
              <a:t>jobs.</a:t>
            </a:r>
            <a:endParaRPr lang="en-US" dirty="0" smtClean="0">
              <a:latin typeface="+mj-lt"/>
            </a:endParaRPr>
          </a:p>
          <a:p>
            <a:pPr algn="just"/>
            <a:endParaRPr lang="pt-BR" dirty="0" smtClean="0">
              <a:latin typeface="+mj-lt"/>
            </a:endParaRPr>
          </a:p>
          <a:p>
            <a:pPr algn="just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176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Wesley  </a:t>
            </a:r>
            <a:r>
              <a:rPr lang="pt-BR" dirty="0" err="1" smtClean="0"/>
              <a:t>makes</a:t>
            </a:r>
            <a:r>
              <a:rPr lang="pt-BR" dirty="0" smtClean="0"/>
              <a:t> </a:t>
            </a:r>
            <a:r>
              <a:rPr lang="pt-BR" dirty="0" err="1" smtClean="0"/>
              <a:t>lots</a:t>
            </a:r>
            <a:r>
              <a:rPr lang="pt-BR" dirty="0" smtClean="0"/>
              <a:t> of </a:t>
            </a:r>
            <a:r>
              <a:rPr lang="pt-BR" dirty="0" err="1" smtClean="0"/>
              <a:t>money</a:t>
            </a:r>
            <a:r>
              <a:rPr lang="pt-BR" dirty="0" smtClean="0"/>
              <a:t> </a:t>
            </a:r>
            <a:r>
              <a:rPr lang="pt-BR" dirty="0" smtClean="0"/>
              <a:t>.</a:t>
            </a:r>
          </a:p>
          <a:p>
            <a:r>
              <a:rPr lang="pt-BR" dirty="0" err="1"/>
              <a:t>They’ve</a:t>
            </a:r>
            <a:r>
              <a:rPr lang="pt-BR" dirty="0"/>
              <a:t> </a:t>
            </a:r>
            <a:r>
              <a:rPr lang="pt-BR" dirty="0" err="1"/>
              <a:t>made</a:t>
            </a:r>
            <a:r>
              <a:rPr lang="pt-BR" dirty="0"/>
              <a:t> a </a:t>
            </a:r>
            <a:r>
              <a:rPr lang="pt-BR" dirty="0" err="1"/>
              <a:t>serious</a:t>
            </a:r>
            <a:r>
              <a:rPr lang="pt-BR" dirty="0"/>
              <a:t> </a:t>
            </a:r>
            <a:r>
              <a:rPr lang="pt-BR" dirty="0" err="1" smtClean="0"/>
              <a:t>mistake</a:t>
            </a:r>
            <a:r>
              <a:rPr lang="pt-BR" dirty="0" smtClean="0"/>
              <a:t>.</a:t>
            </a:r>
          </a:p>
          <a:p>
            <a:r>
              <a:rPr lang="pt-BR" dirty="0"/>
              <a:t>The CEO </a:t>
            </a:r>
            <a:r>
              <a:rPr lang="pt-BR" dirty="0" err="1"/>
              <a:t>has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make</a:t>
            </a:r>
            <a:r>
              <a:rPr lang="pt-BR" dirty="0"/>
              <a:t> </a:t>
            </a:r>
            <a:r>
              <a:rPr lang="pt-BR" dirty="0" err="1"/>
              <a:t>important</a:t>
            </a:r>
            <a:r>
              <a:rPr lang="pt-BR" dirty="0"/>
              <a:t> </a:t>
            </a:r>
            <a:r>
              <a:rPr lang="pt-BR" dirty="0" err="1"/>
              <a:t>decisions</a:t>
            </a:r>
            <a:r>
              <a:rPr lang="pt-BR" dirty="0"/>
              <a:t> quite </a:t>
            </a:r>
            <a:r>
              <a:rPr lang="pt-BR" dirty="0" err="1" smtClean="0"/>
              <a:t>often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 smtClean="0"/>
              <a:t> </a:t>
            </a:r>
            <a:r>
              <a:rPr lang="pt-BR" dirty="0"/>
              <a:t>Who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hell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making</a:t>
            </a:r>
            <a:r>
              <a:rPr lang="pt-BR" dirty="0"/>
              <a:t> </a:t>
            </a:r>
            <a:r>
              <a:rPr lang="pt-BR" dirty="0" err="1"/>
              <a:t>that</a:t>
            </a:r>
            <a:r>
              <a:rPr lang="pt-BR" dirty="0"/>
              <a:t> </a:t>
            </a:r>
            <a:r>
              <a:rPr lang="pt-BR" dirty="0" err="1"/>
              <a:t>noise</a:t>
            </a:r>
            <a:r>
              <a:rPr lang="pt-BR" dirty="0" smtClean="0"/>
              <a:t>?</a:t>
            </a:r>
          </a:p>
          <a:p>
            <a:r>
              <a:rPr lang="pt-BR" dirty="0" err="1"/>
              <a:t>I’ve</a:t>
            </a:r>
            <a:r>
              <a:rPr lang="pt-BR" dirty="0"/>
              <a:t>  </a:t>
            </a:r>
            <a:r>
              <a:rPr lang="pt-BR" dirty="0" err="1"/>
              <a:t>got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make</a:t>
            </a:r>
            <a:r>
              <a:rPr lang="pt-BR" dirty="0"/>
              <a:t> time for </a:t>
            </a:r>
            <a:r>
              <a:rPr lang="pt-BR" dirty="0" err="1"/>
              <a:t>my</a:t>
            </a:r>
            <a:r>
              <a:rPr lang="pt-BR" dirty="0"/>
              <a:t> </a:t>
            </a:r>
            <a:r>
              <a:rPr lang="pt-BR" dirty="0" err="1"/>
              <a:t>friends</a:t>
            </a:r>
            <a:r>
              <a:rPr lang="pt-BR" dirty="0"/>
              <a:t>  </a:t>
            </a:r>
            <a:endParaRPr lang="pt-BR" dirty="0" smtClean="0"/>
          </a:p>
          <a:p>
            <a:r>
              <a:rPr lang="pt-BR" dirty="0" err="1"/>
              <a:t>We’ve</a:t>
            </a:r>
            <a:r>
              <a:rPr lang="pt-BR" dirty="0"/>
              <a:t> </a:t>
            </a:r>
            <a:r>
              <a:rPr lang="pt-BR" dirty="0" err="1"/>
              <a:t>made</a:t>
            </a:r>
            <a:r>
              <a:rPr lang="pt-BR" dirty="0"/>
              <a:t> </a:t>
            </a:r>
            <a:r>
              <a:rPr lang="pt-BR" dirty="0" err="1"/>
              <a:t>friends</a:t>
            </a:r>
            <a:r>
              <a:rPr lang="pt-BR" dirty="0"/>
              <a:t> </a:t>
            </a:r>
            <a:r>
              <a:rPr lang="pt-BR" dirty="0" err="1"/>
              <a:t>with</a:t>
            </a:r>
            <a:r>
              <a:rPr lang="pt-BR" dirty="0"/>
              <a:t> </a:t>
            </a:r>
            <a:r>
              <a:rPr lang="pt-BR" dirty="0" err="1"/>
              <a:t>our</a:t>
            </a:r>
            <a:r>
              <a:rPr lang="pt-BR" dirty="0"/>
              <a:t> new </a:t>
            </a:r>
            <a:r>
              <a:rPr lang="pt-BR" dirty="0" err="1" smtClean="0"/>
              <a:t>neighbours</a:t>
            </a:r>
            <a:endParaRPr lang="pt-BR" dirty="0" smtClean="0"/>
          </a:p>
          <a:p>
            <a:r>
              <a:rPr lang="pt-BR" dirty="0" err="1"/>
              <a:t>Please,make</a:t>
            </a:r>
            <a:r>
              <a:rPr lang="pt-BR" dirty="0"/>
              <a:t> </a:t>
            </a:r>
            <a:r>
              <a:rPr lang="pt-BR" dirty="0" err="1"/>
              <a:t>sure</a:t>
            </a:r>
            <a:r>
              <a:rPr lang="pt-BR" dirty="0"/>
              <a:t> </a:t>
            </a:r>
            <a:r>
              <a:rPr lang="pt-BR" dirty="0" err="1"/>
              <a:t>she’s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home </a:t>
            </a:r>
          </a:p>
          <a:p>
            <a:r>
              <a:rPr lang="pt-BR" dirty="0" err="1"/>
              <a:t>We</a:t>
            </a:r>
            <a:r>
              <a:rPr lang="pt-BR" dirty="0"/>
              <a:t> </a:t>
            </a:r>
            <a:r>
              <a:rPr lang="pt-BR" dirty="0" err="1"/>
              <a:t>made</a:t>
            </a:r>
            <a:r>
              <a:rPr lang="pt-BR" dirty="0"/>
              <a:t> na </a:t>
            </a:r>
            <a:r>
              <a:rPr lang="pt-BR" dirty="0" err="1"/>
              <a:t>effort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convince</a:t>
            </a:r>
            <a:r>
              <a:rPr lang="pt-BR" dirty="0"/>
              <a:t> </a:t>
            </a:r>
            <a:r>
              <a:rPr lang="pt-BR" dirty="0" err="1"/>
              <a:t>her</a:t>
            </a:r>
            <a:endParaRPr lang="pt-BR" dirty="0"/>
          </a:p>
          <a:p>
            <a:r>
              <a:rPr lang="pt-BR" dirty="0" smtClean="0"/>
              <a:t> </a:t>
            </a:r>
            <a:r>
              <a:rPr lang="pt-BR" dirty="0" err="1"/>
              <a:t>They</a:t>
            </a:r>
            <a:r>
              <a:rPr lang="pt-BR" dirty="0"/>
              <a:t> </a:t>
            </a:r>
            <a:r>
              <a:rPr lang="pt-BR" dirty="0" err="1"/>
              <a:t>make</a:t>
            </a:r>
            <a:r>
              <a:rPr lang="pt-BR" dirty="0"/>
              <a:t> </a:t>
            </a:r>
            <a:r>
              <a:rPr lang="pt-BR" dirty="0" err="1"/>
              <a:t>up</a:t>
            </a:r>
            <a:r>
              <a:rPr lang="pt-BR" dirty="0"/>
              <a:t> </a:t>
            </a:r>
            <a:r>
              <a:rPr lang="pt-BR" dirty="0" err="1"/>
              <a:t>only</a:t>
            </a:r>
            <a:r>
              <a:rPr lang="pt-BR" dirty="0"/>
              <a:t> 8%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students</a:t>
            </a:r>
            <a:r>
              <a:rPr lang="pt-BR" dirty="0"/>
              <a:t> </a:t>
            </a:r>
          </a:p>
          <a:p>
            <a:r>
              <a:rPr lang="pt-BR" dirty="0"/>
              <a:t>His </a:t>
            </a:r>
            <a:r>
              <a:rPr lang="pt-BR" dirty="0" err="1"/>
              <a:t>favorite</a:t>
            </a:r>
            <a:r>
              <a:rPr lang="pt-BR" dirty="0"/>
              <a:t> hobby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make</a:t>
            </a:r>
            <a:r>
              <a:rPr lang="pt-BR" dirty="0"/>
              <a:t> </a:t>
            </a:r>
            <a:r>
              <a:rPr lang="pt-BR" dirty="0" err="1"/>
              <a:t>up</a:t>
            </a:r>
            <a:r>
              <a:rPr lang="pt-BR" dirty="0"/>
              <a:t> </a:t>
            </a:r>
            <a:r>
              <a:rPr lang="pt-BR" dirty="0" err="1"/>
              <a:t>stories</a:t>
            </a:r>
            <a:endParaRPr lang="pt-BR" dirty="0"/>
          </a:p>
          <a:p>
            <a:pPr marL="109728" indent="0">
              <a:buNone/>
            </a:pP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pPr algn="ctr"/>
            <a:r>
              <a:rPr lang="pt-BR" dirty="0" smtClean="0"/>
              <a:t>Make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468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Dâmara Êmily </a:t>
            </a:r>
          </a:p>
          <a:p>
            <a:r>
              <a:rPr lang="pt-BR" dirty="0" smtClean="0"/>
              <a:t>Éntony David</a:t>
            </a:r>
          </a:p>
          <a:p>
            <a:r>
              <a:rPr lang="pt-BR" dirty="0" smtClean="0"/>
              <a:t>Hassan Nóbrega </a:t>
            </a:r>
          </a:p>
          <a:p>
            <a:r>
              <a:rPr lang="pt-BR" dirty="0" smtClean="0"/>
              <a:t>Normélia Almeida </a:t>
            </a:r>
          </a:p>
          <a:p>
            <a:r>
              <a:rPr lang="pt-BR" dirty="0" smtClean="0"/>
              <a:t>Vanessa Paloma </a:t>
            </a:r>
          </a:p>
          <a:p>
            <a:pPr marL="68580" indent="0">
              <a:buNone/>
            </a:pPr>
            <a:endParaRPr lang="pt-BR" dirty="0" smtClean="0"/>
          </a:p>
          <a:p>
            <a:pPr marL="68580" indent="0">
              <a:buNone/>
            </a:pPr>
            <a:endParaRPr lang="pt-BR" dirty="0"/>
          </a:p>
          <a:p>
            <a:pPr marL="68580" indent="0"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Componentes 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219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157</TotalTime>
  <Words>108</Words>
  <Application>Microsoft Office PowerPoint</Application>
  <PresentationFormat>Apresentação na tela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Concurso</vt:lpstr>
      <vt:lpstr>Collocations </vt:lpstr>
      <vt:lpstr>Go</vt:lpstr>
      <vt:lpstr>Make </vt:lpstr>
      <vt:lpstr>Componentes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Collocations</dc:title>
  <dc:creator>PC</dc:creator>
  <cp:lastModifiedBy>Meus documentos</cp:lastModifiedBy>
  <cp:revision>9</cp:revision>
  <dcterms:created xsi:type="dcterms:W3CDTF">2016-03-01T12:03:29Z</dcterms:created>
  <dcterms:modified xsi:type="dcterms:W3CDTF">2016-03-15T21:41:46Z</dcterms:modified>
</cp:coreProperties>
</file>