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57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106B4A3-4212-4E39-93DE-E053E8F69C28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544" y="1179700"/>
            <a:ext cx="8062912" cy="1470025"/>
          </a:xfrm>
        </p:spPr>
        <p:txBody>
          <a:bodyPr>
            <a:normAutofit/>
          </a:bodyPr>
          <a:lstStyle/>
          <a:p>
            <a:r>
              <a:rPr lang="en-US" sz="7200" spc="600" dirty="0" smtClean="0"/>
              <a:t>Collocations</a:t>
            </a:r>
            <a:r>
              <a:rPr lang="pt-BR" sz="7200" dirty="0" smtClean="0"/>
              <a:t> </a:t>
            </a:r>
            <a:endParaRPr lang="pt-BR" sz="7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544" y="3756351"/>
            <a:ext cx="8062912" cy="1752600"/>
          </a:xfrm>
        </p:spPr>
        <p:txBody>
          <a:bodyPr>
            <a:normAutofit/>
          </a:bodyPr>
          <a:lstStyle/>
          <a:p>
            <a:r>
              <a:rPr lang="pt-BR" sz="4000" dirty="0" smtClean="0"/>
              <a:t>Have</a:t>
            </a:r>
            <a:r>
              <a:rPr lang="pt-BR" sz="4000" dirty="0"/>
              <a:t> </a:t>
            </a:r>
            <a:r>
              <a:rPr lang="en-US" sz="4000" dirty="0" smtClean="0"/>
              <a:t>and</a:t>
            </a:r>
            <a:r>
              <a:rPr lang="pt-BR" sz="4000" dirty="0" smtClean="0"/>
              <a:t> </a:t>
            </a:r>
            <a:r>
              <a:rPr lang="pt-BR" sz="4000" dirty="0" err="1" smtClean="0"/>
              <a:t>Save</a:t>
            </a:r>
            <a:endParaRPr lang="pt-BR" sz="4000" dirty="0" smtClean="0"/>
          </a:p>
        </p:txBody>
      </p:sp>
    </p:spTree>
    <p:extLst>
      <p:ext uri="{BB962C8B-B14F-4D97-AF65-F5344CB8AC3E}">
        <p14:creationId xmlns:p14="http://schemas.microsoft.com/office/powerpoint/2010/main" val="1540620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Have a chance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I only have a chance to get it 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9369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Save</a:t>
            </a:r>
            <a:r>
              <a:rPr lang="pt-BR" dirty="0" smtClean="0"/>
              <a:t> </a:t>
            </a:r>
            <a:r>
              <a:rPr lang="en-US" dirty="0" smtClean="0"/>
              <a:t>the</a:t>
            </a:r>
            <a:r>
              <a:rPr lang="pt-BR" dirty="0" smtClean="0"/>
              <a:t> world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We</a:t>
            </a:r>
            <a:r>
              <a:rPr lang="pt-BR" dirty="0" smtClean="0"/>
              <a:t> </a:t>
            </a:r>
            <a:r>
              <a:rPr lang="en-US" dirty="0" smtClean="0"/>
              <a:t>need</a:t>
            </a:r>
            <a:r>
              <a:rPr lang="pt-BR" dirty="0" smtClean="0"/>
              <a:t> </a:t>
            </a:r>
            <a:r>
              <a:rPr lang="en-US" dirty="0" smtClean="0"/>
              <a:t>to</a:t>
            </a:r>
            <a:r>
              <a:rPr lang="pt-BR" dirty="0" smtClean="0"/>
              <a:t> </a:t>
            </a:r>
            <a:r>
              <a:rPr lang="en-US" dirty="0" smtClean="0"/>
              <a:t>save</a:t>
            </a:r>
            <a:r>
              <a:rPr lang="pt-BR" dirty="0" smtClean="0"/>
              <a:t> </a:t>
            </a:r>
            <a:r>
              <a:rPr lang="en-US" dirty="0" smtClean="0"/>
              <a:t>the</a:t>
            </a:r>
            <a:r>
              <a:rPr lang="pt-BR" dirty="0" smtClean="0"/>
              <a:t> world </a:t>
            </a:r>
            <a:r>
              <a:rPr lang="en-US" dirty="0" smtClean="0"/>
              <a:t>from</a:t>
            </a:r>
            <a:r>
              <a:rPr lang="pt-BR" dirty="0" smtClean="0"/>
              <a:t> </a:t>
            </a:r>
            <a:r>
              <a:rPr lang="en-US" dirty="0" smtClean="0"/>
              <a:t>peanuts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997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Have a breakthrough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/>
              <a:t>We have a breakthrough in our lives . Let's get married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8815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Save time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/>
              <a:t>Save time, you will </a:t>
            </a:r>
            <a:r>
              <a:rPr lang="en-US" dirty="0" smtClean="0"/>
              <a:t>need.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85594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Have a problem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I have a problem with my sleep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4983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 space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I'm </a:t>
            </a:r>
            <a:r>
              <a:rPr lang="en-US" dirty="0"/>
              <a:t>deleting a lot of files to save space on my </a:t>
            </a:r>
            <a:r>
              <a:rPr lang="en-US" dirty="0" smtClean="0"/>
              <a:t>computer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953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a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relationship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/>
              <a:t>They have a relationship really beautiful and inspirational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6999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Save (someone’s) life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I need you to save someone’s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3373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Have an advantage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You </a:t>
            </a:r>
            <a:r>
              <a:rPr lang="en-US" dirty="0"/>
              <a:t>have an advantage, be smart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26289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Save one’s strength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/>
              <a:t>Save your strength for the test.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43971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Have </a:t>
            </a:r>
            <a:r>
              <a:rPr lang="en-US" dirty="0" smtClean="0"/>
              <a:t>fun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I have fun when I’m alone watching 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0729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Have </a:t>
            </a:r>
            <a:r>
              <a:rPr lang="pt-BR" dirty="0"/>
              <a:t>a feeling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/>
              <a:t>I have a feeling that something is wrong.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50678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Save (someone’s) seat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/>
              <a:t>Can you save my seat?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7219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Componentes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Caio Cesar</a:t>
            </a:r>
          </a:p>
          <a:p>
            <a:r>
              <a:rPr lang="pt-BR" dirty="0" smtClean="0"/>
              <a:t>Kallyel Kamael</a:t>
            </a:r>
          </a:p>
          <a:p>
            <a:r>
              <a:rPr lang="pt-BR" dirty="0" smtClean="0"/>
              <a:t>Maria Alicia</a:t>
            </a:r>
          </a:p>
          <a:p>
            <a:r>
              <a:rPr lang="pt-BR" dirty="0" smtClean="0"/>
              <a:t>Maria Clara</a:t>
            </a:r>
          </a:p>
          <a:p>
            <a:r>
              <a:rPr lang="pt-BR" dirty="0" smtClean="0"/>
              <a:t>Maria Luciane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35339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Save money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You should save money for the college.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9902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Have a look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Have a look at those jeans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4804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Save</a:t>
            </a:r>
            <a:r>
              <a:rPr lang="pt-BR" dirty="0" smtClean="0"/>
              <a:t> </a:t>
            </a:r>
            <a:r>
              <a:rPr lang="en-US" dirty="0" smtClean="0"/>
              <a:t>electricity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Turn off the lights when you leave, save electricity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650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Have a </a:t>
            </a:r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I </a:t>
            </a:r>
            <a:r>
              <a:rPr lang="en-US" dirty="0"/>
              <a:t>have a plan, bring him back to </a:t>
            </a:r>
            <a:r>
              <a:rPr lang="en-US" dirty="0" smtClean="0"/>
              <a:t>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69394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Save the day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I am the hero, I always save the day.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8579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Have time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I don’t have time for this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1289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Save the date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She save the dates on your calendar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1420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med">
        <p15:prstTrans prst="peelOff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ne">
  <a:themeElements>
    <a:clrScheme name="Personalizada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005BD3"/>
      </a:accent1>
      <a:accent2>
        <a:srgbClr val="00349E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0192CD"/>
      </a:hlink>
      <a:folHlink>
        <a:srgbClr val="17BBFD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rne" id="{3BC1BFC4-477D-479E-900B-8921F88E8235}" vid="{F684A58B-67E0-416B-B761-4A8E7B705C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239</Words>
  <Application>Microsoft Office PowerPoint</Application>
  <PresentationFormat>Apresentação na tela (4:3)</PresentationFormat>
  <Paragraphs>48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Verdana</vt:lpstr>
      <vt:lpstr>Wingdings 2</vt:lpstr>
      <vt:lpstr>Verne</vt:lpstr>
      <vt:lpstr>Collocations </vt:lpstr>
      <vt:lpstr>Have fun</vt:lpstr>
      <vt:lpstr>Save money</vt:lpstr>
      <vt:lpstr>Have a look</vt:lpstr>
      <vt:lpstr>Save electricity</vt:lpstr>
      <vt:lpstr>Have a plan</vt:lpstr>
      <vt:lpstr>Save the day</vt:lpstr>
      <vt:lpstr>Have time</vt:lpstr>
      <vt:lpstr>Save the date</vt:lpstr>
      <vt:lpstr>Have a chance</vt:lpstr>
      <vt:lpstr>Save the world</vt:lpstr>
      <vt:lpstr>Have a breakthrough</vt:lpstr>
      <vt:lpstr>Save time</vt:lpstr>
      <vt:lpstr>Have a problem</vt:lpstr>
      <vt:lpstr>Save space</vt:lpstr>
      <vt:lpstr>Have a relationship</vt:lpstr>
      <vt:lpstr>Save (someone’s) life</vt:lpstr>
      <vt:lpstr>Have an advantage</vt:lpstr>
      <vt:lpstr>Save one’s strength</vt:lpstr>
      <vt:lpstr>Have a feeling</vt:lpstr>
      <vt:lpstr>Save (someone’s) seat</vt:lpstr>
      <vt:lpstr>Componentes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Colocations</dc:title>
  <dc:creator>Luciane Bezerra</dc:creator>
  <cp:lastModifiedBy>Luciane Bezerra</cp:lastModifiedBy>
  <cp:revision>11</cp:revision>
  <dcterms:created xsi:type="dcterms:W3CDTF">2016-03-01T00:59:50Z</dcterms:created>
  <dcterms:modified xsi:type="dcterms:W3CDTF">2016-03-01T02:35:02Z</dcterms:modified>
</cp:coreProperties>
</file>