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7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E2EF4FAC-C207-449E-BAFD-D65F2C73CEDD}">
          <p14:sldIdLst>
            <p14:sldId id="257"/>
            <p14:sldId id="269"/>
            <p14:sldId id="258"/>
            <p14:sldId id="259"/>
            <p14:sldId id="260"/>
            <p14:sldId id="261"/>
            <p14:sldId id="262"/>
            <p14:sldId id="263"/>
            <p14:sldId id="267"/>
            <p14:sldId id="264"/>
            <p14:sldId id="265"/>
            <p14:sldId id="266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40650-00B1-4C83-BF2C-440E66399385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CC3EB-B857-41C4-BB2B-E6C0DE191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12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379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572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J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729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G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998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0122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974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361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J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307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G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092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CC3EB-B857-41C4-BB2B-E6C0DE191C6D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69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7A307E-B900-4FB9-A040-5A592A48D4A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4A716D1-02E9-4A29-86E5-FC261BC7F2AA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 smtClean="0"/>
              <a:t>Componentes:</a:t>
            </a:r>
          </a:p>
          <a:p>
            <a:r>
              <a:rPr lang="pt-BR" dirty="0" smtClean="0"/>
              <a:t>Fernanda Maria</a:t>
            </a:r>
          </a:p>
          <a:p>
            <a:r>
              <a:rPr lang="pt-BR" dirty="0" smtClean="0"/>
              <a:t>Gisele Fenícia</a:t>
            </a:r>
          </a:p>
          <a:p>
            <a:r>
              <a:rPr lang="pt-BR" dirty="0" smtClean="0"/>
              <a:t>Laís Juliane</a:t>
            </a:r>
          </a:p>
          <a:p>
            <a:r>
              <a:rPr lang="pt-BR" dirty="0" smtClean="0"/>
              <a:t>Vitória Juliana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Trabalho de Inglês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Colocations</a:t>
            </a:r>
            <a:br>
              <a:rPr lang="pt-BR" dirty="0" smtClean="0"/>
            </a:br>
            <a:r>
              <a:rPr lang="pt-BR" dirty="0" smtClean="0"/>
              <a:t>Tell - Time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5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1844824"/>
            <a:ext cx="7924800" cy="2664296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 smtClean="0"/>
              <a:t>               3.</a:t>
            </a:r>
            <a:r>
              <a:rPr lang="pt-BR" sz="3600" u="sng" dirty="0" smtClean="0"/>
              <a:t>Tell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future.</a:t>
            </a:r>
          </a:p>
          <a:p>
            <a:r>
              <a:rPr lang="pt-BR" sz="3600" dirty="0" smtClean="0"/>
              <a:t>               4.</a:t>
            </a:r>
            <a:r>
              <a:rPr lang="pt-BR" sz="3600" u="sng" dirty="0" smtClean="0"/>
              <a:t>Tell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truth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8881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1916832"/>
            <a:ext cx="7924800" cy="2808312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 smtClean="0"/>
              <a:t>               5.</a:t>
            </a:r>
            <a:r>
              <a:rPr lang="pt-BR" sz="3600" u="sng" dirty="0" smtClean="0"/>
              <a:t>Tell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lie.</a:t>
            </a:r>
          </a:p>
          <a:p>
            <a:r>
              <a:rPr lang="pt-BR" sz="3600" dirty="0" smtClean="0"/>
              <a:t>               6.</a:t>
            </a:r>
            <a:r>
              <a:rPr lang="pt-BR" sz="3600" u="sng" dirty="0" smtClean="0"/>
              <a:t>Tell</a:t>
            </a:r>
            <a:r>
              <a:rPr lang="pt-BR" sz="3600" dirty="0" smtClean="0"/>
              <a:t> a </a:t>
            </a:r>
            <a:r>
              <a:rPr lang="pt-BR" sz="3600" dirty="0" err="1" smtClean="0"/>
              <a:t>story</a:t>
            </a:r>
            <a:r>
              <a:rPr lang="pt-B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2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14401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276872"/>
            <a:ext cx="7924800" cy="2520280"/>
          </a:xfrm>
        </p:spPr>
        <p:txBody>
          <a:bodyPr>
            <a:normAutofit/>
          </a:bodyPr>
          <a:lstStyle/>
          <a:p>
            <a:r>
              <a:rPr lang="pt-BR" sz="3600" smtClean="0"/>
              <a:t>  7.</a:t>
            </a:r>
            <a:r>
              <a:rPr lang="pt-BR" sz="3600" u="sng" smtClean="0"/>
              <a:t>Tell</a:t>
            </a:r>
            <a:r>
              <a:rPr lang="pt-BR" sz="360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time.</a:t>
            </a:r>
          </a:p>
          <a:p>
            <a:r>
              <a:rPr lang="pt-BR" sz="3600" dirty="0" smtClean="0"/>
              <a:t>  8.Could </a:t>
            </a:r>
            <a:r>
              <a:rPr lang="pt-BR" sz="3600" dirty="0" err="1" smtClean="0"/>
              <a:t>you</a:t>
            </a:r>
            <a:r>
              <a:rPr lang="pt-BR" sz="3600" dirty="0" smtClean="0"/>
              <a:t> </a:t>
            </a:r>
            <a:r>
              <a:rPr lang="pt-BR" sz="3600" u="sng" dirty="0" err="1" smtClean="0"/>
              <a:t>tell</a:t>
            </a:r>
            <a:r>
              <a:rPr lang="pt-BR" sz="3600" dirty="0" smtClean="0"/>
              <a:t> me </a:t>
            </a:r>
            <a:r>
              <a:rPr lang="pt-BR" sz="3600" dirty="0" err="1" smtClean="0"/>
              <a:t>what</a:t>
            </a:r>
            <a:r>
              <a:rPr lang="pt-BR" sz="3600" dirty="0" smtClean="0"/>
              <a:t> time it </a:t>
            </a:r>
            <a:r>
              <a:rPr lang="pt-BR" sz="3600" dirty="0" err="1" smtClean="0"/>
              <a:t>is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6820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1988840"/>
            <a:ext cx="7924800" cy="2664296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/>
              <a:t> </a:t>
            </a:r>
            <a:r>
              <a:rPr lang="pt-BR" sz="3600" dirty="0" smtClean="0"/>
              <a:t>     9.Don’t </a:t>
            </a:r>
            <a:r>
              <a:rPr lang="pt-BR" sz="3600" u="sng" dirty="0" err="1" smtClean="0"/>
              <a:t>tell</a:t>
            </a:r>
            <a:r>
              <a:rPr lang="pt-BR" sz="3600" dirty="0" smtClean="0"/>
              <a:t> me. </a:t>
            </a:r>
          </a:p>
          <a:p>
            <a:r>
              <a:rPr lang="pt-BR" sz="3600" dirty="0" smtClean="0"/>
              <a:t>      10.She </a:t>
            </a:r>
            <a:r>
              <a:rPr lang="pt-BR" sz="3600" dirty="0" err="1" smtClean="0"/>
              <a:t>never</a:t>
            </a:r>
            <a:r>
              <a:rPr lang="pt-BR" sz="3600" dirty="0" smtClean="0"/>
              <a:t> </a:t>
            </a:r>
            <a:r>
              <a:rPr lang="pt-BR" sz="3600" u="sng" dirty="0" err="1" smtClean="0"/>
              <a:t>tells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truth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91931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24744"/>
            <a:ext cx="7924800" cy="2520280"/>
          </a:xfrm>
        </p:spPr>
        <p:txBody>
          <a:bodyPr/>
          <a:lstStyle/>
          <a:p>
            <a:r>
              <a:rPr lang="pt-BR" sz="6000" dirty="0" smtClean="0"/>
              <a:t>                Time</a:t>
            </a:r>
            <a:endParaRPr lang="pt-BR" sz="60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149080"/>
            <a:ext cx="7924800" cy="72008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736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6347048" cy="166456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6275040" cy="4824536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 smtClean="0"/>
              <a:t>             1.Have a </a:t>
            </a:r>
            <a:r>
              <a:rPr lang="pt-BR" sz="3600" dirty="0" err="1" smtClean="0"/>
              <a:t>good</a:t>
            </a:r>
            <a:r>
              <a:rPr lang="pt-BR" sz="3600" dirty="0" smtClean="0"/>
              <a:t> </a:t>
            </a:r>
            <a:r>
              <a:rPr lang="pt-BR" sz="3600" u="sng" dirty="0" smtClean="0"/>
              <a:t>time</a:t>
            </a:r>
            <a:r>
              <a:rPr lang="pt-BR" sz="3600" dirty="0" smtClean="0"/>
              <a:t>.</a:t>
            </a:r>
          </a:p>
          <a:p>
            <a:r>
              <a:rPr lang="pt-BR" sz="3600" dirty="0" smtClean="0"/>
              <a:t>            </a:t>
            </a:r>
            <a:r>
              <a:rPr lang="pt-BR" sz="3600" dirty="0" smtClean="0"/>
              <a:t> 2.All </a:t>
            </a:r>
            <a:r>
              <a:rPr lang="pt-BR" sz="3600" dirty="0" smtClean="0"/>
              <a:t>in</a:t>
            </a:r>
            <a:r>
              <a:rPr lang="pt-BR" sz="3600" dirty="0" smtClean="0"/>
              <a:t> </a:t>
            </a:r>
            <a:r>
              <a:rPr lang="pt-BR" sz="3600" dirty="0" err="1"/>
              <a:t>good</a:t>
            </a:r>
            <a:r>
              <a:rPr lang="pt-BR" sz="3600" dirty="0"/>
              <a:t> </a:t>
            </a:r>
            <a:r>
              <a:rPr lang="pt-BR" sz="3600" u="sng" dirty="0" smtClean="0"/>
              <a:t>time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0035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276872"/>
            <a:ext cx="7924800" cy="2448272"/>
          </a:xfrm>
        </p:spPr>
        <p:txBody>
          <a:bodyPr>
            <a:normAutofit/>
          </a:bodyPr>
          <a:lstStyle/>
          <a:p>
            <a:r>
              <a:rPr lang="pt-BR" sz="3600" dirty="0" smtClean="0"/>
              <a:t>                 3.Free </a:t>
            </a:r>
            <a:r>
              <a:rPr lang="pt-BR" sz="3600" u="sng" dirty="0" smtClean="0"/>
              <a:t>time.</a:t>
            </a:r>
            <a:endParaRPr lang="pt-BR" sz="3600" u="sng" dirty="0"/>
          </a:p>
          <a:p>
            <a:r>
              <a:rPr lang="pt-BR" sz="3600" dirty="0" smtClean="0"/>
              <a:t>                 4.Waste </a:t>
            </a:r>
            <a:r>
              <a:rPr lang="pt-BR" sz="3600" u="sng" dirty="0" smtClean="0"/>
              <a:t>time.</a:t>
            </a:r>
            <a:endParaRPr lang="pt-BR" sz="3600" u="sng" dirty="0"/>
          </a:p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83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060848"/>
            <a:ext cx="7924800" cy="2448272"/>
          </a:xfrm>
        </p:spPr>
        <p:txBody>
          <a:bodyPr>
            <a:normAutofit/>
          </a:bodyPr>
          <a:lstStyle/>
          <a:p>
            <a:r>
              <a:rPr lang="pt-BR" sz="3600" dirty="0" smtClean="0"/>
              <a:t>             </a:t>
            </a:r>
          </a:p>
          <a:p>
            <a:r>
              <a:rPr lang="pt-BR" sz="3600" dirty="0"/>
              <a:t> </a:t>
            </a:r>
            <a:r>
              <a:rPr lang="pt-BR" sz="3600" dirty="0" smtClean="0"/>
              <a:t>                  5.Right </a:t>
            </a:r>
            <a:r>
              <a:rPr lang="pt-BR" sz="3600" dirty="0" err="1" smtClean="0"/>
              <a:t>on</a:t>
            </a:r>
            <a:r>
              <a:rPr lang="pt-BR" sz="3600" dirty="0" smtClean="0"/>
              <a:t> </a:t>
            </a:r>
            <a:r>
              <a:rPr lang="pt-BR" sz="3600" u="sng" dirty="0" smtClean="0"/>
              <a:t>time.</a:t>
            </a:r>
            <a:r>
              <a:rPr lang="pt-BR" sz="3600" dirty="0" smtClean="0"/>
              <a:t> </a:t>
            </a:r>
          </a:p>
          <a:p>
            <a:r>
              <a:rPr lang="pt-BR" sz="3600" dirty="0" smtClean="0"/>
              <a:t>                   6.Make </a:t>
            </a:r>
            <a:r>
              <a:rPr lang="pt-BR" sz="3600" u="sng" dirty="0" smtClean="0"/>
              <a:t>time</a:t>
            </a:r>
            <a:r>
              <a:rPr lang="pt-BR" sz="3600" dirty="0" smtClean="0"/>
              <a:t> for.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1256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12961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1916832"/>
            <a:ext cx="7924800" cy="2664296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/>
              <a:t> </a:t>
            </a:r>
            <a:r>
              <a:rPr lang="pt-BR" sz="3600" dirty="0" smtClean="0"/>
              <a:t>                7.If </a:t>
            </a:r>
            <a:r>
              <a:rPr lang="pt-BR" sz="3600" u="sng" dirty="0" smtClean="0"/>
              <a:t>time</a:t>
            </a:r>
            <a:r>
              <a:rPr lang="pt-BR" sz="3600" dirty="0" smtClean="0"/>
              <a:t> </a:t>
            </a:r>
            <a:r>
              <a:rPr lang="pt-BR" sz="3600" dirty="0" err="1" smtClean="0"/>
              <a:t>permits</a:t>
            </a:r>
            <a:r>
              <a:rPr lang="pt-BR" sz="3600" dirty="0" smtClean="0"/>
              <a:t>.</a:t>
            </a:r>
          </a:p>
          <a:p>
            <a:r>
              <a:rPr lang="pt-BR" sz="3600" dirty="0" smtClean="0"/>
              <a:t>                 8.</a:t>
            </a:r>
            <a:r>
              <a:rPr lang="pt-BR" sz="3600" u="sng" dirty="0" smtClean="0"/>
              <a:t>Time</a:t>
            </a:r>
            <a:r>
              <a:rPr lang="pt-BR" sz="3600" dirty="0" smtClean="0"/>
              <a:t> </a:t>
            </a:r>
            <a:r>
              <a:rPr lang="pt-BR" sz="3600" dirty="0" err="1" smtClean="0"/>
              <a:t>goes</a:t>
            </a:r>
            <a:r>
              <a:rPr lang="pt-BR" sz="3600" dirty="0" smtClean="0"/>
              <a:t> </a:t>
            </a:r>
            <a:r>
              <a:rPr lang="pt-BR" sz="3600" dirty="0" err="1" smtClean="0"/>
              <a:t>by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75783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20688"/>
            <a:ext cx="7924800" cy="165618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636912"/>
            <a:ext cx="7924800" cy="2016224"/>
          </a:xfrm>
        </p:spPr>
        <p:txBody>
          <a:bodyPr>
            <a:normAutofit/>
          </a:bodyPr>
          <a:lstStyle/>
          <a:p>
            <a:r>
              <a:rPr lang="pt-BR" sz="3600" dirty="0" smtClean="0"/>
              <a:t>               9.Great </a:t>
            </a:r>
            <a:r>
              <a:rPr lang="pt-BR" sz="3600" dirty="0" err="1" smtClean="0"/>
              <a:t>deal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u="sng" dirty="0" smtClean="0"/>
              <a:t>time.</a:t>
            </a:r>
          </a:p>
          <a:p>
            <a:r>
              <a:rPr lang="pt-BR" sz="3600" dirty="0" smtClean="0"/>
              <a:t>               10.In </a:t>
            </a:r>
            <a:r>
              <a:rPr lang="pt-BR" sz="3600" dirty="0" err="1" smtClean="0"/>
              <a:t>next</a:t>
            </a:r>
            <a:r>
              <a:rPr lang="pt-BR" sz="3600" dirty="0" smtClean="0"/>
              <a:t> </a:t>
            </a:r>
            <a:r>
              <a:rPr lang="pt-BR" sz="3600" dirty="0" err="1" smtClean="0"/>
              <a:t>to</a:t>
            </a:r>
            <a:r>
              <a:rPr lang="pt-BR" sz="3600" dirty="0" smtClean="0"/>
              <a:t> no </a:t>
            </a:r>
            <a:r>
              <a:rPr lang="pt-BR" sz="3600" u="sng" dirty="0" smtClean="0"/>
              <a:t>time.</a:t>
            </a:r>
            <a:endParaRPr lang="pt-BR" sz="3600" u="sng" dirty="0"/>
          </a:p>
        </p:txBody>
      </p:sp>
    </p:spTree>
    <p:extLst>
      <p:ext uri="{BB962C8B-B14F-4D97-AF65-F5344CB8AC3E}">
        <p14:creationId xmlns:p14="http://schemas.microsoft.com/office/powerpoint/2010/main" val="274038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3024336"/>
          </a:xfrm>
        </p:spPr>
        <p:txBody>
          <a:bodyPr/>
          <a:lstStyle/>
          <a:p>
            <a:r>
              <a:rPr lang="pt-BR" sz="6000" dirty="0" smtClean="0"/>
              <a:t>                 Tell</a:t>
            </a:r>
            <a:endParaRPr lang="pt-BR" sz="60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3861048"/>
            <a:ext cx="7924800" cy="864096"/>
          </a:xfrm>
        </p:spPr>
        <p:txBody>
          <a:bodyPr>
            <a:normAutofit/>
          </a:bodyPr>
          <a:lstStyle/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601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924800" cy="115212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1700808"/>
            <a:ext cx="7924800" cy="2952328"/>
          </a:xfrm>
        </p:spPr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/>
              <a:t> </a:t>
            </a:r>
            <a:r>
              <a:rPr lang="pt-BR" sz="3600" dirty="0" smtClean="0"/>
              <a:t>       1.You </a:t>
            </a:r>
            <a:r>
              <a:rPr lang="pt-BR" sz="3600" u="sng" dirty="0" err="1" smtClean="0"/>
              <a:t>tell</a:t>
            </a:r>
            <a:r>
              <a:rPr lang="pt-BR" sz="3600" dirty="0" smtClean="0"/>
              <a:t> </a:t>
            </a:r>
            <a:r>
              <a:rPr lang="pt-BR" sz="3600" dirty="0" err="1" smtClean="0"/>
              <a:t>someone</a:t>
            </a:r>
            <a:r>
              <a:rPr lang="pt-BR" sz="3600" dirty="0" smtClean="0"/>
              <a:t> </a:t>
            </a:r>
            <a:r>
              <a:rPr lang="pt-BR" sz="3600" dirty="0" err="1" smtClean="0"/>
              <a:t>something</a:t>
            </a:r>
            <a:r>
              <a:rPr lang="pt-BR" sz="3600" dirty="0" smtClean="0"/>
              <a:t>. </a:t>
            </a:r>
          </a:p>
          <a:p>
            <a:r>
              <a:rPr lang="pt-BR" sz="3600" dirty="0" smtClean="0"/>
              <a:t>        2.</a:t>
            </a:r>
            <a:r>
              <a:rPr lang="pt-BR" sz="3600" u="sng" dirty="0" smtClean="0"/>
              <a:t>Tell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joke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15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401</TotalTime>
  <Words>149</Words>
  <Application>Microsoft Office PowerPoint</Application>
  <PresentationFormat>Apresentação na tela (4:3)</PresentationFormat>
  <Paragraphs>55</Paragraphs>
  <Slides>13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Papel</vt:lpstr>
      <vt:lpstr>Trabalho de Inglês  Colocations Tell - Time</vt:lpstr>
      <vt:lpstr>                Time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            Tell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Inglês Colocations</dc:title>
  <dc:creator>Gisele</dc:creator>
  <cp:lastModifiedBy>Gisele</cp:lastModifiedBy>
  <cp:revision>16</cp:revision>
  <dcterms:created xsi:type="dcterms:W3CDTF">2016-03-01T12:09:15Z</dcterms:created>
  <dcterms:modified xsi:type="dcterms:W3CDTF">2016-03-02T14:47:12Z</dcterms:modified>
</cp:coreProperties>
</file>