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49" d="100"/>
          <a:sy n="49" d="100"/>
        </p:scale>
        <p:origin x="-9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65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4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92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93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104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327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104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003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358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035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8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5275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256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347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2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45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6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0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76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1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32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E8E498-8943-4218-A621-F51245C74E48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93C725-760C-4218-9270-82F4BDEE26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372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5765" y="1016530"/>
            <a:ext cx="10058400" cy="3566160"/>
          </a:xfrm>
        </p:spPr>
        <p:txBody>
          <a:bodyPr/>
          <a:lstStyle/>
          <a:p>
            <a:r>
              <a:rPr lang="pt-BR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TAG QUESTIONS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4251" y="4415264"/>
            <a:ext cx="10390675" cy="2532888"/>
          </a:xfrm>
        </p:spPr>
        <p:txBody>
          <a:bodyPr>
            <a:noAutofit/>
          </a:bodyPr>
          <a:lstStyle/>
          <a:p>
            <a:r>
              <a:rPr lang="pt-BR" sz="1400" dirty="0">
                <a:ea typeface="Segoe UI" panose="020B0502040204020203" pitchFamily="34" charset="0"/>
                <a:cs typeface="Segoe UI" panose="020B0502040204020203" pitchFamily="34" charset="0"/>
              </a:rPr>
              <a:t>NO VERBO TO BE</a:t>
            </a:r>
          </a:p>
        </p:txBody>
      </p:sp>
    </p:spTree>
    <p:extLst>
      <p:ext uri="{BB962C8B-B14F-4D97-AF65-F5344CB8AC3E}">
        <p14:creationId xmlns:p14="http://schemas.microsoft.com/office/powerpoint/2010/main" val="211492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90475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97280" y="1630017"/>
            <a:ext cx="10058400" cy="4239077"/>
          </a:xfrm>
        </p:spPr>
        <p:txBody>
          <a:bodyPr>
            <a:normAutofit fontScale="92500"/>
          </a:bodyPr>
          <a:lstStyle/>
          <a:p>
            <a:pPr marL="201168" lvl="1" indent="0" algn="just">
              <a:lnSpc>
                <a:spcPct val="150000"/>
              </a:lnSpc>
              <a:buNone/>
            </a:pPr>
            <a:r>
              <a:rPr lang="pt-BR" sz="2000" dirty="0"/>
              <a:t>	</a:t>
            </a:r>
            <a:r>
              <a:rPr lang="pt-BR" sz="1900" dirty="0"/>
              <a:t> Na Europa Medieval a festa de natal tomou o lugar dos rituais de solstício, porém as tradições continuaram com algumas mudanças. Alguns gostos a mais começaram a ser adicionados a sobremesa, como: noz-moscada, canela, pimenta preta e mais algumas frutas. Algo que adicionou doce e textura à sobremesa, isso mais o açúcar e manteiga tornaram o biscoito medieval bastante delicado. Isso fez com que as famílias só tivessem condição de preparar o biscoito uma vez ao ano, no natal.</a:t>
            </a:r>
          </a:p>
          <a:p>
            <a:pPr marL="201168" lvl="1" indent="0" algn="just">
              <a:lnSpc>
                <a:spcPct val="150000"/>
              </a:lnSpc>
              <a:buNone/>
            </a:pPr>
            <a:r>
              <a:rPr lang="pt-BR" sz="1900" dirty="0"/>
              <a:t>	Embora tenha se passado tanto tempo desde a idade medieval, algumas coisas não mudam. Quando pensamos no natal tradicional nos vem à cabeça as mesmas especiarias usadas pelos medievais, provavelmente o biscoito de gergelim de hoje tem o mesmo gosto do de antigamente, então a receita do biscoito natalino se mantem bastante similar à da época.</a:t>
            </a:r>
          </a:p>
        </p:txBody>
      </p:sp>
    </p:spTree>
    <p:extLst>
      <p:ext uri="{BB962C8B-B14F-4D97-AF65-F5344CB8AC3E}">
        <p14:creationId xmlns:p14="http://schemas.microsoft.com/office/powerpoint/2010/main" val="194370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Componentes</a:t>
            </a:r>
          </a:p>
        </p:txBody>
      </p:sp>
      <p:sp>
        <p:nvSpPr>
          <p:cNvPr id="4" name="Subtítul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Tales Gabriel da Silva Alves</a:t>
            </a:r>
          </a:p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Wendell Lucas </a:t>
            </a:r>
            <a:r>
              <a:rPr lang="pt-BR" sz="1600" dirty="0" err="1">
                <a:ea typeface="Segoe UI" panose="020B0502040204020203" pitchFamily="34" charset="0"/>
                <a:cs typeface="Segoe UI" panose="020B0502040204020203" pitchFamily="34" charset="0"/>
              </a:rPr>
              <a:t>Coêlho</a:t>
            </a:r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 de Araújo</a:t>
            </a:r>
          </a:p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Davi Pachêco de Araújo Rodrigues</a:t>
            </a:r>
          </a:p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Laura Beatriz Trajano de Medeiros</a:t>
            </a:r>
          </a:p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Emily Louise Aciole Medeiros</a:t>
            </a:r>
          </a:p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José Antônio Caetano dos Santos Neto</a:t>
            </a:r>
          </a:p>
          <a:p>
            <a:r>
              <a:rPr lang="pt-BR" sz="1600" dirty="0" smtClean="0">
                <a:ea typeface="Segoe UI" panose="020B0502040204020203" pitchFamily="34" charset="0"/>
                <a:cs typeface="Segoe UI" panose="020B0502040204020203" pitchFamily="34" charset="0"/>
              </a:rPr>
              <a:t>Gustavo </a:t>
            </a:r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Henrique Lima de Araújo</a:t>
            </a:r>
          </a:p>
          <a:p>
            <a:r>
              <a:rPr lang="pt-BR" sz="1600" dirty="0">
                <a:ea typeface="Segoe UI" panose="020B0502040204020203" pitchFamily="34" charset="0"/>
                <a:cs typeface="Segoe UI" panose="020B0502040204020203" pitchFamily="34" charset="0"/>
              </a:rPr>
              <a:t>Eduardo de Medeiros Ferreira</a:t>
            </a:r>
          </a:p>
        </p:txBody>
      </p:sp>
    </p:spTree>
    <p:extLst>
      <p:ext uri="{BB962C8B-B14F-4D97-AF65-F5344CB8AC3E}">
        <p14:creationId xmlns:p14="http://schemas.microsoft.com/office/powerpoint/2010/main" val="117433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 que são?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923007"/>
            <a:ext cx="10058400" cy="40233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São perguntas utilizadas no fim de frases para confirmar a ação dita na frase.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Em português, também existem perguntas assim e elas funcionam, basicamente, da mesma forma.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A </a:t>
            </a:r>
            <a:r>
              <a:rPr lang="pt-BR" i="1" dirty="0" err="1"/>
              <a:t>question</a:t>
            </a:r>
            <a:r>
              <a:rPr lang="pt-BR" i="1" dirty="0"/>
              <a:t> </a:t>
            </a:r>
            <a:r>
              <a:rPr lang="pt-BR" i="1" dirty="0" err="1"/>
              <a:t>tag</a:t>
            </a:r>
            <a:r>
              <a:rPr lang="pt-BR" dirty="0"/>
              <a:t> discordará obrigatoriamente da primeira declaração da frase. Quando a primeira for afirmativa, a </a:t>
            </a:r>
            <a:r>
              <a:rPr lang="pt-BR" i="1" dirty="0" err="1"/>
              <a:t>question</a:t>
            </a:r>
            <a:r>
              <a:rPr lang="pt-BR" i="1" dirty="0"/>
              <a:t> </a:t>
            </a:r>
            <a:r>
              <a:rPr lang="pt-BR" i="1" dirty="0" err="1"/>
              <a:t>tag</a:t>
            </a:r>
            <a:r>
              <a:rPr lang="pt-BR" dirty="0"/>
              <a:t> será negativa, e quando ela for negativa, a </a:t>
            </a:r>
            <a:r>
              <a:rPr lang="pt-BR" dirty="0" err="1"/>
              <a:t>question</a:t>
            </a:r>
            <a:r>
              <a:rPr lang="pt-BR" dirty="0"/>
              <a:t> </a:t>
            </a:r>
            <a:r>
              <a:rPr lang="pt-BR" dirty="0" err="1"/>
              <a:t>tag</a:t>
            </a:r>
            <a:r>
              <a:rPr lang="pt-BR" dirty="0"/>
              <a:t> será positiva.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Sempre utilizando o verbo principal para confirmar o que foi dito no fim da frase.</a:t>
            </a:r>
          </a:p>
        </p:txBody>
      </p:sp>
    </p:spTree>
    <p:extLst>
      <p:ext uri="{BB962C8B-B14F-4D97-AF65-F5344CB8AC3E}">
        <p14:creationId xmlns:p14="http://schemas.microsoft.com/office/powerpoint/2010/main" val="422095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The show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start, </a:t>
            </a:r>
            <a:r>
              <a:rPr lang="pt-BR" dirty="0" err="1"/>
              <a:t>isn’t</a:t>
            </a:r>
            <a:r>
              <a:rPr lang="pt-BR" dirty="0"/>
              <a:t> it?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student</a:t>
            </a:r>
            <a:r>
              <a:rPr lang="pt-BR" dirty="0"/>
              <a:t> does </a:t>
            </a:r>
            <a:r>
              <a:rPr lang="pt-BR" dirty="0" err="1"/>
              <a:t>his</a:t>
            </a:r>
            <a:r>
              <a:rPr lang="pt-BR" dirty="0"/>
              <a:t> </a:t>
            </a:r>
            <a:r>
              <a:rPr lang="pt-BR" dirty="0" err="1"/>
              <a:t>homework</a:t>
            </a:r>
            <a:r>
              <a:rPr lang="pt-BR" dirty="0"/>
              <a:t> </a:t>
            </a:r>
            <a:r>
              <a:rPr lang="pt-BR" dirty="0" err="1"/>
              <a:t>everyday</a:t>
            </a:r>
            <a:r>
              <a:rPr lang="pt-BR" dirty="0"/>
              <a:t>, </a:t>
            </a:r>
            <a:r>
              <a:rPr lang="pt-BR" dirty="0" err="1"/>
              <a:t>doesn’t</a:t>
            </a:r>
            <a:r>
              <a:rPr lang="pt-BR" dirty="0"/>
              <a:t> </a:t>
            </a:r>
            <a:r>
              <a:rPr lang="pt-BR" dirty="0" err="1"/>
              <a:t>he</a:t>
            </a:r>
            <a:r>
              <a:rPr lang="pt-BR" dirty="0"/>
              <a:t>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 err="1"/>
              <a:t>Your</a:t>
            </a:r>
            <a:r>
              <a:rPr lang="pt-BR" dirty="0"/>
              <a:t> </a:t>
            </a:r>
            <a:r>
              <a:rPr lang="pt-BR" dirty="0" err="1"/>
              <a:t>sister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a </a:t>
            </a:r>
            <a:r>
              <a:rPr lang="pt-BR" dirty="0" err="1"/>
              <a:t>good</a:t>
            </a:r>
            <a:r>
              <a:rPr lang="pt-BR" dirty="0"/>
              <a:t> </a:t>
            </a:r>
            <a:r>
              <a:rPr lang="pt-BR" dirty="0" err="1"/>
              <a:t>sister</a:t>
            </a:r>
            <a:r>
              <a:rPr lang="pt-BR" dirty="0"/>
              <a:t>, </a:t>
            </a:r>
            <a:r>
              <a:rPr lang="pt-BR" dirty="0" err="1"/>
              <a:t>isn’t</a:t>
            </a:r>
            <a:r>
              <a:rPr lang="pt-BR" dirty="0"/>
              <a:t> </a:t>
            </a:r>
            <a:r>
              <a:rPr lang="pt-BR" dirty="0" err="1"/>
              <a:t>she</a:t>
            </a:r>
            <a:r>
              <a:rPr lang="pt-BR" dirty="0"/>
              <a:t>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brothers</a:t>
            </a:r>
            <a:r>
              <a:rPr lang="pt-BR" dirty="0"/>
              <a:t> are </a:t>
            </a:r>
            <a:r>
              <a:rPr lang="pt-BR" dirty="0" err="1"/>
              <a:t>ready</a:t>
            </a:r>
            <a:r>
              <a:rPr lang="pt-BR" dirty="0"/>
              <a:t>, </a:t>
            </a:r>
            <a:r>
              <a:rPr lang="pt-BR" dirty="0" err="1"/>
              <a:t>aren’t</a:t>
            </a:r>
            <a:r>
              <a:rPr lang="pt-BR" dirty="0"/>
              <a:t> </a:t>
            </a:r>
            <a:r>
              <a:rPr lang="pt-BR" dirty="0" err="1"/>
              <a:t>they</a:t>
            </a:r>
            <a:r>
              <a:rPr lang="pt-BR" dirty="0"/>
              <a:t>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could</a:t>
            </a:r>
            <a:r>
              <a:rPr lang="pt-BR" dirty="0"/>
              <a:t> </a:t>
            </a:r>
            <a:r>
              <a:rPr lang="pt-BR" dirty="0" err="1"/>
              <a:t>bring</a:t>
            </a:r>
            <a:r>
              <a:rPr lang="pt-BR" dirty="0"/>
              <a:t> me some </a:t>
            </a:r>
            <a:r>
              <a:rPr lang="pt-BR" dirty="0" err="1"/>
              <a:t>tea</a:t>
            </a:r>
            <a:r>
              <a:rPr lang="pt-BR" dirty="0"/>
              <a:t>, </a:t>
            </a:r>
            <a:r>
              <a:rPr lang="pt-BR" dirty="0" err="1"/>
              <a:t>couldn’t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837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As </a:t>
            </a:r>
            <a:r>
              <a:rPr lang="pt-BR" i="1" dirty="0" err="1"/>
              <a:t>tag</a:t>
            </a:r>
            <a:r>
              <a:rPr lang="pt-BR" i="1" dirty="0"/>
              <a:t> </a:t>
            </a:r>
            <a:r>
              <a:rPr lang="pt-BR" i="1" dirty="0" err="1"/>
              <a:t>questions</a:t>
            </a:r>
            <a:r>
              <a:rPr lang="pt-BR" dirty="0"/>
              <a:t> são formadas por duas frases. A primeira é formada de um sujeito, um auxiliar, verbo principal e um complemento (objeto direto, indireto, etc).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 err="1"/>
              <a:t>Ex</a:t>
            </a:r>
            <a:r>
              <a:rPr lang="pt-BR" dirty="0"/>
              <a:t>: </a:t>
            </a:r>
            <a:r>
              <a:rPr lang="pt-BR" dirty="0" err="1"/>
              <a:t>You</a:t>
            </a:r>
            <a:r>
              <a:rPr lang="pt-BR" dirty="0"/>
              <a:t> (sujeito) </a:t>
            </a:r>
            <a:r>
              <a:rPr lang="pt-BR" dirty="0" err="1"/>
              <a:t>can</a:t>
            </a:r>
            <a:r>
              <a:rPr lang="pt-BR" dirty="0"/>
              <a:t> (auxiliar) drive (principal) a </a:t>
            </a:r>
            <a:r>
              <a:rPr lang="pt-BR" dirty="0" err="1"/>
              <a:t>car</a:t>
            </a:r>
            <a:r>
              <a:rPr lang="pt-BR" dirty="0"/>
              <a:t> (complemento).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/>
              <a:t>As segundas frases, as </a:t>
            </a:r>
            <a:r>
              <a:rPr lang="pt-BR" dirty="0" err="1"/>
              <a:t>question</a:t>
            </a:r>
            <a:r>
              <a:rPr lang="pt-BR" dirty="0"/>
              <a:t> </a:t>
            </a:r>
            <a:r>
              <a:rPr lang="pt-BR" dirty="0" err="1"/>
              <a:t>tags</a:t>
            </a:r>
            <a:r>
              <a:rPr lang="pt-BR" dirty="0"/>
              <a:t> são formadas pelo auxiliar e pelo sujeito que compõe a primeira frase.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 err="1"/>
              <a:t>Ex</a:t>
            </a:r>
            <a:r>
              <a:rPr lang="pt-BR" dirty="0"/>
              <a:t>: </a:t>
            </a:r>
            <a:r>
              <a:rPr lang="pt-BR" dirty="0" err="1"/>
              <a:t>can’t</a:t>
            </a:r>
            <a:r>
              <a:rPr lang="pt-BR" dirty="0"/>
              <a:t> (auxiliar) </a:t>
            </a:r>
            <a:r>
              <a:rPr lang="pt-BR" dirty="0" err="1"/>
              <a:t>you</a:t>
            </a:r>
            <a:r>
              <a:rPr lang="pt-BR" dirty="0"/>
              <a:t> (sujeito).</a:t>
            </a:r>
          </a:p>
        </p:txBody>
      </p:sp>
    </p:spTree>
    <p:extLst>
      <p:ext uri="{BB962C8B-B14F-4D97-AF65-F5344CB8AC3E}">
        <p14:creationId xmlns:p14="http://schemas.microsoft.com/office/powerpoint/2010/main" val="211395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Verbo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be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dirty="0"/>
              <a:t>As pessoas (pronomes pessoais) em inglês são, no singular: I, </a:t>
            </a:r>
            <a:r>
              <a:rPr lang="pt-BR" dirty="0" err="1"/>
              <a:t>you</a:t>
            </a:r>
            <a:r>
              <a:rPr lang="pt-BR" dirty="0"/>
              <a:t>, </a:t>
            </a:r>
            <a:r>
              <a:rPr lang="pt-BR" dirty="0" err="1"/>
              <a:t>he</a:t>
            </a:r>
            <a:r>
              <a:rPr lang="pt-BR" dirty="0"/>
              <a:t>, </a:t>
            </a:r>
            <a:r>
              <a:rPr lang="pt-BR" dirty="0" err="1"/>
              <a:t>she</a:t>
            </a:r>
            <a:r>
              <a:rPr lang="pt-BR" dirty="0"/>
              <a:t>, it (eu, você, ele, ela, ele/ela para o que não é pessoa). No plural: </a:t>
            </a:r>
            <a:r>
              <a:rPr lang="pt-BR" dirty="0" err="1"/>
              <a:t>we</a:t>
            </a:r>
            <a:r>
              <a:rPr lang="pt-BR" dirty="0"/>
              <a:t>, </a:t>
            </a:r>
            <a:r>
              <a:rPr lang="pt-BR" dirty="0" err="1"/>
              <a:t>you</a:t>
            </a:r>
            <a:r>
              <a:rPr lang="pt-BR" dirty="0"/>
              <a:t>, </a:t>
            </a:r>
            <a:r>
              <a:rPr lang="pt-BR" dirty="0" err="1"/>
              <a:t>they</a:t>
            </a:r>
            <a:r>
              <a:rPr lang="pt-BR" dirty="0"/>
              <a:t> (nós, vocês, eles/elas). </a:t>
            </a:r>
          </a:p>
          <a:p>
            <a:pPr algn="just">
              <a:lnSpc>
                <a:spcPct val="120000"/>
              </a:lnSpc>
            </a:pPr>
            <a:r>
              <a:rPr lang="pt-BR" dirty="0"/>
              <a:t>Agora, pode-se ver como fica o verbo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para cada um dos pronomes pessoais: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/>
              <a:t>Presente                                                                                                      Passado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/>
              <a:t>I </a:t>
            </a:r>
            <a:r>
              <a:rPr lang="pt-BR" dirty="0" err="1"/>
              <a:t>am</a:t>
            </a:r>
            <a:r>
              <a:rPr lang="pt-BR" dirty="0"/>
              <a:t>         	‘					        I </a:t>
            </a:r>
            <a:r>
              <a:rPr lang="pt-BR" dirty="0" err="1"/>
              <a:t>was</a:t>
            </a:r>
            <a:endParaRPr lang="pt-BR" dirty="0"/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 err="1"/>
              <a:t>You</a:t>
            </a:r>
            <a:r>
              <a:rPr lang="pt-BR" dirty="0"/>
              <a:t> are						                        </a:t>
            </a: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were</a:t>
            </a:r>
            <a:endParaRPr lang="pt-BR" dirty="0"/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/>
              <a:t>He </a:t>
            </a:r>
            <a:r>
              <a:rPr lang="pt-BR" dirty="0" err="1"/>
              <a:t>is</a:t>
            </a:r>
            <a:r>
              <a:rPr lang="pt-BR" dirty="0"/>
              <a:t>                                                                                                              He </a:t>
            </a:r>
            <a:r>
              <a:rPr lang="pt-BR" dirty="0" err="1"/>
              <a:t>was</a:t>
            </a:r>
            <a:endParaRPr lang="pt-BR" dirty="0"/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						                       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was</a:t>
            </a:r>
            <a:endParaRPr lang="pt-BR" dirty="0"/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dirty="0"/>
              <a:t>It </a:t>
            </a:r>
            <a:r>
              <a:rPr lang="pt-BR" dirty="0" err="1"/>
              <a:t>is</a:t>
            </a:r>
            <a:r>
              <a:rPr lang="pt-BR" dirty="0"/>
              <a:t>   						                        It </a:t>
            </a:r>
            <a:r>
              <a:rPr lang="pt-BR" dirty="0" err="1"/>
              <a:t>was</a:t>
            </a:r>
            <a:r>
              <a:rPr lang="pt-BR" dirty="0"/>
              <a:t>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048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Tag</a:t>
            </a:r>
            <a:r>
              <a:rPr lang="pt-BR" dirty="0"/>
              <a:t> </a:t>
            </a:r>
            <a:r>
              <a:rPr lang="pt-BR" dirty="0" err="1"/>
              <a:t>questions</a:t>
            </a:r>
            <a:r>
              <a:rPr lang="pt-BR" dirty="0"/>
              <a:t> com o verbo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be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pt-BR" dirty="0"/>
              <a:t>No presente: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origin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delicious</a:t>
            </a:r>
            <a:r>
              <a:rPr lang="pt-BR" dirty="0"/>
              <a:t> </a:t>
            </a:r>
            <a:r>
              <a:rPr lang="pt-BR" dirty="0" err="1"/>
              <a:t>habit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found</a:t>
            </a:r>
            <a:r>
              <a:rPr lang="pt-BR" dirty="0"/>
              <a:t> </a:t>
            </a:r>
            <a:r>
              <a:rPr lang="pt-BR" dirty="0" err="1"/>
              <a:t>centuries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years</a:t>
            </a:r>
            <a:r>
              <a:rPr lang="pt-BR" dirty="0"/>
              <a:t> </a:t>
            </a:r>
            <a:r>
              <a:rPr lang="pt-BR" dirty="0" err="1"/>
              <a:t>ago</a:t>
            </a:r>
            <a:r>
              <a:rPr lang="pt-BR" dirty="0"/>
              <a:t>, </a:t>
            </a:r>
            <a:r>
              <a:rPr lang="pt-BR" dirty="0" err="1"/>
              <a:t>isn’t</a:t>
            </a:r>
            <a:r>
              <a:rPr lang="pt-BR" dirty="0"/>
              <a:t> it?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celebration</a:t>
            </a:r>
            <a:r>
              <a:rPr lang="pt-BR" dirty="0"/>
              <a:t> </a:t>
            </a:r>
            <a:r>
              <a:rPr lang="pt-BR" dirty="0" err="1"/>
              <a:t>it’s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food</a:t>
            </a:r>
            <a:r>
              <a:rPr lang="pt-BR" dirty="0"/>
              <a:t>, </a:t>
            </a:r>
            <a:r>
              <a:rPr lang="pt-BR" dirty="0" err="1"/>
              <a:t>isn’t</a:t>
            </a:r>
            <a:r>
              <a:rPr lang="pt-BR" dirty="0"/>
              <a:t> it?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europeans</a:t>
            </a:r>
            <a:r>
              <a:rPr lang="pt-BR" dirty="0"/>
              <a:t>, </a:t>
            </a:r>
            <a:r>
              <a:rPr lang="pt-BR" dirty="0" err="1"/>
              <a:t>is</a:t>
            </a:r>
            <a:r>
              <a:rPr lang="pt-BR" dirty="0"/>
              <a:t> it?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dirty="0"/>
              <a:t>No passado: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origin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delicious</a:t>
            </a:r>
            <a:r>
              <a:rPr lang="pt-BR" dirty="0"/>
              <a:t> </a:t>
            </a:r>
            <a:r>
              <a:rPr lang="pt-BR" dirty="0" err="1"/>
              <a:t>habit</a:t>
            </a:r>
            <a:r>
              <a:rPr lang="pt-BR" dirty="0"/>
              <a:t> </a:t>
            </a:r>
            <a:r>
              <a:rPr lang="pt-BR" dirty="0" err="1"/>
              <a:t>was</a:t>
            </a:r>
            <a:r>
              <a:rPr lang="pt-BR" dirty="0"/>
              <a:t> </a:t>
            </a:r>
            <a:r>
              <a:rPr lang="pt-BR" dirty="0" err="1"/>
              <a:t>found</a:t>
            </a:r>
            <a:r>
              <a:rPr lang="pt-BR" dirty="0"/>
              <a:t> </a:t>
            </a:r>
            <a:r>
              <a:rPr lang="pt-BR" dirty="0" err="1"/>
              <a:t>centuries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years</a:t>
            </a:r>
            <a:r>
              <a:rPr lang="pt-BR" dirty="0"/>
              <a:t> </a:t>
            </a:r>
            <a:r>
              <a:rPr lang="pt-BR" dirty="0" err="1"/>
              <a:t>ago</a:t>
            </a:r>
            <a:r>
              <a:rPr lang="pt-BR" dirty="0"/>
              <a:t>, </a:t>
            </a:r>
            <a:r>
              <a:rPr lang="pt-BR" dirty="0" err="1"/>
              <a:t>wasn’t</a:t>
            </a:r>
            <a:r>
              <a:rPr lang="pt-BR" dirty="0"/>
              <a:t> it?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celebration</a:t>
            </a:r>
            <a:r>
              <a:rPr lang="pt-BR" dirty="0"/>
              <a:t> </a:t>
            </a:r>
            <a:r>
              <a:rPr lang="pt-BR" dirty="0" err="1"/>
              <a:t>was</a:t>
            </a:r>
            <a:r>
              <a:rPr lang="pt-BR" dirty="0"/>
              <a:t> it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food</a:t>
            </a:r>
            <a:r>
              <a:rPr lang="pt-BR" dirty="0"/>
              <a:t>, </a:t>
            </a:r>
            <a:r>
              <a:rPr lang="pt-BR" dirty="0" err="1"/>
              <a:t>wasn’t</a:t>
            </a:r>
            <a:r>
              <a:rPr lang="pt-BR" dirty="0"/>
              <a:t> it?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t-BR" dirty="0" err="1"/>
              <a:t>Was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europeans</a:t>
            </a:r>
            <a:r>
              <a:rPr lang="pt-BR" dirty="0"/>
              <a:t>, </a:t>
            </a:r>
            <a:r>
              <a:rPr lang="pt-BR" dirty="0" err="1"/>
              <a:t>was</a:t>
            </a:r>
            <a:r>
              <a:rPr lang="pt-BR" dirty="0"/>
              <a:t> it?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859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/>
              <a:t>No futuro: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origin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delicious</a:t>
            </a:r>
            <a:r>
              <a:rPr lang="pt-BR" dirty="0"/>
              <a:t> </a:t>
            </a:r>
            <a:r>
              <a:rPr lang="pt-BR" dirty="0" err="1"/>
              <a:t>habit</a:t>
            </a:r>
            <a:r>
              <a:rPr lang="pt-BR" dirty="0"/>
              <a:t> </a:t>
            </a:r>
            <a:r>
              <a:rPr lang="pt-BR" dirty="0" err="1"/>
              <a:t>would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</a:t>
            </a:r>
            <a:r>
              <a:rPr lang="pt-BR" dirty="0" err="1"/>
              <a:t>found</a:t>
            </a:r>
            <a:r>
              <a:rPr lang="pt-BR" dirty="0"/>
              <a:t> </a:t>
            </a:r>
            <a:r>
              <a:rPr lang="pt-BR" dirty="0" err="1"/>
              <a:t>centuries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years</a:t>
            </a:r>
            <a:r>
              <a:rPr lang="pt-BR" dirty="0"/>
              <a:t> later, </a:t>
            </a:r>
            <a:r>
              <a:rPr lang="pt-BR" dirty="0" err="1"/>
              <a:t>wouldn’t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The </a:t>
            </a:r>
            <a:r>
              <a:rPr lang="pt-BR" dirty="0" err="1"/>
              <a:t>celebration</a:t>
            </a:r>
            <a:r>
              <a:rPr lang="pt-BR" dirty="0"/>
              <a:t> </a:t>
            </a:r>
            <a:r>
              <a:rPr lang="pt-BR" dirty="0" err="1"/>
              <a:t>will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food</a:t>
            </a:r>
            <a:r>
              <a:rPr lang="pt-BR" dirty="0"/>
              <a:t>, </a:t>
            </a:r>
            <a:r>
              <a:rPr lang="pt-BR" dirty="0" err="1"/>
              <a:t>will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It </a:t>
            </a:r>
            <a:r>
              <a:rPr lang="pt-BR" dirty="0" err="1"/>
              <a:t>will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europeans</a:t>
            </a:r>
            <a:r>
              <a:rPr lang="pt-BR" dirty="0"/>
              <a:t>, it </a:t>
            </a:r>
            <a:r>
              <a:rPr lang="pt-BR" dirty="0" err="1"/>
              <a:t>will</a:t>
            </a:r>
            <a:r>
              <a:rPr lang="pt-BR" dirty="0"/>
              <a:t>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591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-384313"/>
            <a:ext cx="10058400" cy="1417983"/>
          </a:xfrm>
        </p:spPr>
        <p:txBody>
          <a:bodyPr/>
          <a:lstStyle/>
          <a:p>
            <a:pPr algn="ctr"/>
            <a:r>
              <a:rPr lang="pt-BR" dirty="0"/>
              <a:t>Receita medieval dos biscoitos de natal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97280" y="1789043"/>
            <a:ext cx="10058400" cy="4080051"/>
          </a:xfrm>
        </p:spPr>
        <p:txBody>
          <a:bodyPr>
            <a:normAutofit/>
          </a:bodyPr>
          <a:lstStyle/>
          <a:p>
            <a:pPr marL="201168" lvl="1" indent="0" algn="just">
              <a:lnSpc>
                <a:spcPct val="150000"/>
              </a:lnSpc>
              <a:buNone/>
            </a:pPr>
            <a:r>
              <a:rPr lang="pt-BR" dirty="0"/>
              <a:t>	O natal é uma época maravilhosa e muitos esperam por ela para comer os maravilhosos biscoitos de natal, independentemente de qualquer outro doce que você prefira é impossível não gostar dos biscoitos natalinos. O que muitos não sabem é que esse biscoito surgiu, assim como muitas tradições de natal, muitos anos atrás.	</a:t>
            </a:r>
          </a:p>
          <a:p>
            <a:pPr marL="201168" lvl="1" indent="0" algn="just">
              <a:lnSpc>
                <a:spcPct val="150000"/>
              </a:lnSpc>
              <a:buNone/>
            </a:pPr>
            <a:r>
              <a:rPr lang="pt-BR" dirty="0"/>
              <a:t>	No decorrer dos anos muitas civilizações ao redor do mundo faziam festivais de solstícios. Grupos de pessoa celebrando a mudança de estação ao redor de muita comida, além do que era necessário para se sobreviver a frente fria do inverno. E para completar a refeição, claro, tem que ter sobremesa.</a:t>
            </a:r>
          </a:p>
          <a:p>
            <a:pPr marL="201168" lvl="1" indent="0" algn="just">
              <a:lnSpc>
                <a:spcPct val="150000"/>
              </a:lnSpc>
              <a:buNone/>
            </a:pPr>
            <a:r>
              <a:rPr lang="pt-BR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7169761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TM02900743[[fn=Orgânico]]</Template>
  <TotalTime>98</TotalTime>
  <Words>341</Words>
  <Application>Microsoft Office PowerPoint</Application>
  <PresentationFormat>Personalizar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HDOfficeLightV0</vt:lpstr>
      <vt:lpstr>Retrospectiva</vt:lpstr>
      <vt:lpstr>TAG QUESTIONS</vt:lpstr>
      <vt:lpstr>Componentes</vt:lpstr>
      <vt:lpstr>O que são?</vt:lpstr>
      <vt:lpstr>Exemplos</vt:lpstr>
      <vt:lpstr>Formação</vt:lpstr>
      <vt:lpstr>Verbo to be</vt:lpstr>
      <vt:lpstr>Tag questions com o verbo to be</vt:lpstr>
      <vt:lpstr>Apresentação do PowerPoint</vt:lpstr>
      <vt:lpstr>Receita medieval dos biscoitos de natal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Tales Gabriel da Silva Alves</dc:creator>
  <cp:lastModifiedBy>Cristiane de Brito Cruz</cp:lastModifiedBy>
  <cp:revision>15</cp:revision>
  <dcterms:created xsi:type="dcterms:W3CDTF">2016-12-20T16:11:05Z</dcterms:created>
  <dcterms:modified xsi:type="dcterms:W3CDTF">2016-12-21T11:15:14Z</dcterms:modified>
</cp:coreProperties>
</file>