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A8C5C1-E472-4FDA-A80F-B169F6F996DB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98322A-9E6D-42BA-957A-61839480B93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aprender Inglês com aplicativos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7759" y="3946931"/>
            <a:ext cx="6400800" cy="1752600"/>
          </a:xfrm>
        </p:spPr>
        <p:txBody>
          <a:bodyPr/>
          <a:lstStyle/>
          <a:p>
            <a:r>
              <a:rPr lang="pt-BR" dirty="0" smtClean="0"/>
              <a:t>João Vitor, Maria Luiza, Mateus Eduardo, </a:t>
            </a:r>
            <a:r>
              <a:rPr lang="pt-BR" dirty="0" err="1" smtClean="0"/>
              <a:t>Iale</a:t>
            </a:r>
            <a:r>
              <a:rPr lang="pt-BR" dirty="0" smtClean="0"/>
              <a:t> Guilherme, Raquel Sabrine e Igor Alisson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8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aprender com esse tipo de aplicativo?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simples! Para aprender inglês com aplicativos de forma ultra eficiente, troque o idioma de todos esses aplicativos (</a:t>
            </a:r>
            <a:r>
              <a:rPr lang="pt-BR" dirty="0" err="1" smtClean="0"/>
              <a:t>facebook</a:t>
            </a:r>
            <a:r>
              <a:rPr lang="pt-BR" dirty="0" smtClean="0"/>
              <a:t>, </a:t>
            </a:r>
            <a:r>
              <a:rPr lang="pt-BR" dirty="0" err="1" smtClean="0"/>
              <a:t>instagram</a:t>
            </a:r>
            <a:r>
              <a:rPr lang="pt-BR" dirty="0" smtClean="0"/>
              <a:t>, </a:t>
            </a:r>
            <a:r>
              <a:rPr lang="pt-BR" dirty="0" err="1" smtClean="0"/>
              <a:t>snapchat</a:t>
            </a:r>
            <a:r>
              <a:rPr lang="pt-BR" dirty="0" smtClean="0"/>
              <a:t>), para o inglês. Dessa forma, você vai conviver diariamente com essa língua, estudando à quase todo momento.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9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Agora é a sua vez!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Exercício 1 – </a:t>
            </a:r>
            <a:r>
              <a:rPr lang="pt-BR" dirty="0" smtClean="0"/>
              <a:t>Troque o idioma dos aplicativos que você usa para inglês.</a:t>
            </a:r>
          </a:p>
          <a:p>
            <a:pPr algn="just"/>
            <a:r>
              <a:rPr lang="pt-BR" b="1" dirty="0" smtClean="0"/>
              <a:t>Exercício 2 – </a:t>
            </a:r>
            <a:r>
              <a:rPr lang="pt-BR" dirty="0" smtClean="0"/>
              <a:t>Anote as palavras que você tem dificuldade e as pesquise no Google Tradutor.</a:t>
            </a:r>
          </a:p>
          <a:p>
            <a:pPr algn="just"/>
            <a:r>
              <a:rPr lang="pt-BR" b="1" dirty="0" smtClean="0"/>
              <a:t>Exercício 3 – </a:t>
            </a:r>
            <a:r>
              <a:rPr lang="pt-BR" dirty="0" smtClean="0"/>
              <a:t>Utilize os aplicativos mostrados no nosso trabalho para melhorar cada vez mais a linguagem.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194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6965245" cy="1202485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4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Por que aprender inglês com aplicativos?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tecnologia a cada dia progride mais, fazendo com que tenhamos que nos adaptar mais e mais à sua evolução.</a:t>
            </a:r>
          </a:p>
          <a:p>
            <a:pPr algn="just"/>
            <a:r>
              <a:rPr lang="pt-BR" dirty="0" smtClean="0"/>
              <a:t>Aprender inglês é extremamente importante para o mercado de trabalho dos dias atuais.</a:t>
            </a:r>
          </a:p>
          <a:p>
            <a:pPr algn="just"/>
            <a:r>
              <a:rPr lang="pt-BR" dirty="0" smtClean="0"/>
              <a:t>Aprender inglês por aplicativos se torna uma maneira viável por sua praticidade, interatividade e vasto arsenal.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9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5 aplicativos para se aprender inglês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1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1 - </a:t>
            </a:r>
            <a:r>
              <a:rPr lang="pt-BR" dirty="0" err="1" smtClean="0"/>
              <a:t>Duolingo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pt-BR" dirty="0"/>
              <a:t>Este aplicativo gratuito funciona tanto para o </a:t>
            </a:r>
            <a:r>
              <a:rPr lang="pt-BR" dirty="0" err="1"/>
              <a:t>iOS</a:t>
            </a:r>
            <a:r>
              <a:rPr lang="pt-BR" dirty="0" smtClean="0"/>
              <a:t>, </a:t>
            </a:r>
            <a:r>
              <a:rPr lang="pt-BR" dirty="0"/>
              <a:t>quanto para o </a:t>
            </a:r>
            <a:r>
              <a:rPr lang="pt-BR" dirty="0" err="1"/>
              <a:t>Android</a:t>
            </a:r>
            <a:r>
              <a:rPr lang="pt-BR" dirty="0"/>
              <a:t> e também pode ser usado no computador. Ele traduz e ajuda a pronunciar palavras em 10 idiomas, incluindo inglês, francês, alemão, português e sueco.</a:t>
            </a:r>
          </a:p>
          <a:p>
            <a:pPr algn="just" fontAlgn="base"/>
            <a:r>
              <a:rPr lang="pt-BR" dirty="0"/>
              <a:t>É possível escolher o seu nível de conhecimento do idioma e estabelecer metas diárias para superar. Cada lição inclui exercícios diferentes para falar, escutar e traduzir.</a:t>
            </a:r>
          </a:p>
          <a:p>
            <a:pPr algn="just" fontAlgn="base"/>
            <a:r>
              <a:rPr lang="pt-BR" dirty="0"/>
              <a:t>O método se baseia em estimular o usuário a construir uma espécie de árvore de conhecimento, em que uma etapa vencida leve à seguinte.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5375"/>
            <a:ext cx="6286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2 - </a:t>
            </a:r>
            <a:r>
              <a:rPr lang="pt-BR" dirty="0" err="1" smtClean="0"/>
              <a:t>LinguaLeo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pt-BR" dirty="0"/>
              <a:t>O aplicativo criado por uma empresa russa de ensino online é gratuito e traz uma série de jogos e desafios para aprender inglês.</a:t>
            </a:r>
          </a:p>
          <a:p>
            <a:pPr algn="just" fontAlgn="base"/>
            <a:r>
              <a:rPr lang="pt-BR" dirty="0"/>
              <a:t>A versão para brasileiros usa músicas, piadas e até cenas de filmes famosos nas lições, além de um dicionário com a pronúncia correta das palavras.</a:t>
            </a:r>
          </a:p>
          <a:p>
            <a:pPr algn="just" fontAlgn="base"/>
            <a:r>
              <a:rPr lang="pt-BR" dirty="0"/>
              <a:t>Também é possível escolher o nível de dificuldade dos exercícios. Uma assinatura paga dá acesso a mais conteúdo.</a:t>
            </a:r>
          </a:p>
          <a:p>
            <a:pPr algn="just" fontAlgn="base"/>
            <a:r>
              <a:rPr lang="pt-BR" dirty="0"/>
              <a:t>Está disponível para </a:t>
            </a:r>
            <a:r>
              <a:rPr lang="pt-BR" dirty="0" err="1"/>
              <a:t>iOS</a:t>
            </a:r>
            <a:r>
              <a:rPr lang="pt-BR" dirty="0"/>
              <a:t> e </a:t>
            </a:r>
            <a:r>
              <a:rPr lang="pt-BR" dirty="0" err="1"/>
              <a:t>Android</a:t>
            </a:r>
            <a:r>
              <a:rPr lang="pt-BR" dirty="0"/>
              <a:t>, mas também pode ser usado no computador.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85" y="1916832"/>
            <a:ext cx="6773199" cy="41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3 - </a:t>
            </a:r>
            <a:r>
              <a:rPr lang="pt-BR" dirty="0" err="1" smtClean="0"/>
              <a:t>Busuu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base"/>
            <a:r>
              <a:rPr lang="pt-BR" dirty="0" err="1"/>
              <a:t>Busuu</a:t>
            </a:r>
            <a:r>
              <a:rPr lang="pt-BR" dirty="0"/>
              <a:t> é uma rede social gratuita – com a possibilidade de compras dentro do aplicativo – para aprender idiomas em sequência. Seu nome faz referência a um idioma falando em Camarões.</a:t>
            </a:r>
          </a:p>
          <a:p>
            <a:pPr algn="just" fontAlgn="base"/>
            <a:r>
              <a:rPr lang="pt-BR" dirty="0"/>
              <a:t>A plataforma tem milhões de usuários em todo o mundo e é muito utilizada no Brasil, na China, na Turquia e na Alemanha.</a:t>
            </a:r>
          </a:p>
          <a:p>
            <a:pPr algn="just" fontAlgn="base"/>
            <a:r>
              <a:rPr lang="pt-BR" dirty="0" err="1"/>
              <a:t>Busuu</a:t>
            </a:r>
            <a:r>
              <a:rPr lang="pt-BR" dirty="0"/>
              <a:t> oferece cursos audiovisuais gratuitos e pagos, além de permitir a interação direta com falantes nativos dos idiomas em todo o mundo. O aplicativo tem lições de nove idiomas, incluindo inglês, espanhol, alemão, italiano e russo.</a:t>
            </a:r>
          </a:p>
          <a:p>
            <a:pPr algn="just" fontAlgn="base"/>
            <a:r>
              <a:rPr lang="pt-BR" dirty="0"/>
              <a:t>Também há nele uma divisão por temas cotidianos.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916832"/>
            <a:ext cx="559756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4 - </a:t>
            </a:r>
            <a:r>
              <a:rPr lang="pt-BR" dirty="0" err="1" smtClean="0"/>
              <a:t>Babbel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pt-BR" dirty="0"/>
              <a:t>Este aplicativo é pago: a assinatura de três meses custa US$ 20. Ele está disponível para </a:t>
            </a:r>
            <a:r>
              <a:rPr lang="pt-BR" dirty="0" err="1"/>
              <a:t>iOS</a:t>
            </a:r>
            <a:r>
              <a:rPr lang="pt-BR" dirty="0"/>
              <a:t>, </a:t>
            </a:r>
            <a:r>
              <a:rPr lang="pt-BR" dirty="0" err="1" smtClean="0"/>
              <a:t>Android</a:t>
            </a:r>
            <a:r>
              <a:rPr lang="pt-BR" dirty="0" smtClean="0"/>
              <a:t> </a:t>
            </a:r>
            <a:r>
              <a:rPr lang="pt-BR" dirty="0"/>
              <a:t>e até para o relógio inteligente da Apple.</a:t>
            </a:r>
          </a:p>
          <a:p>
            <a:pPr algn="just" fontAlgn="base"/>
            <a:r>
              <a:rPr lang="pt-BR" dirty="0"/>
              <a:t>O aplicativo tem muitos testes e exercícios de vocabulário, gramática e elementos do idioma para todos os níveis.</a:t>
            </a:r>
          </a:p>
          <a:p>
            <a:pPr algn="just" fontAlgn="base"/>
            <a:r>
              <a:rPr lang="pt-BR" dirty="0" err="1"/>
              <a:t>Babbel</a:t>
            </a:r>
            <a:r>
              <a:rPr lang="pt-BR" dirty="0"/>
              <a:t> inclui cursos de inglês, de espanhol, de sueco, de norueguês, de alemão... até 14 línguas.</a:t>
            </a:r>
          </a:p>
          <a:p>
            <a:pPr algn="just" fontAlgn="base"/>
            <a:r>
              <a:rPr lang="pt-BR" dirty="0"/>
              <a:t>As versões gratuitas de cada idioma permitem fazer lições específicas para aprender vocabulário de temas como trabalho, hobbies, etc.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3367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5 - </a:t>
            </a:r>
            <a:r>
              <a:rPr lang="pt-BR" dirty="0" err="1" smtClean="0"/>
              <a:t>HiNative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pt-BR" dirty="0" err="1"/>
              <a:t>HiNative</a:t>
            </a:r>
            <a:r>
              <a:rPr lang="pt-BR" dirty="0"/>
              <a:t> é uma plataforma gratuita para conversar com falantes nativos do idioma que se pretende aprender, em todo o mundo.</a:t>
            </a:r>
          </a:p>
          <a:p>
            <a:pPr algn="just" fontAlgn="base"/>
            <a:r>
              <a:rPr lang="pt-BR" dirty="0"/>
              <a:t>São 11 lições com jogos, que funcionam de maneira semelhante a livros infantis, nos quais o usuário tem que resolver quebra-cabeças segundo seu nível de conhecimento da língua.</a:t>
            </a:r>
          </a:p>
          <a:p>
            <a:pPr algn="just" fontAlgn="base"/>
            <a:r>
              <a:rPr lang="pt-BR" dirty="0"/>
              <a:t>Também é possível fazer perguntas aos falantes de cada língua através de questionários pré-prontos do tipo: Como se diz isto? Isto soa natural? Qual é a diferença entre estas palavras ou frases?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048672" cy="41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Aplicativos cotidianos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Além desses tipos de aplicativos direcionados totalmente ao aprendizado direto em outra língua, temos também os aplicativos “cotidianos”.</a:t>
            </a:r>
          </a:p>
          <a:p>
            <a:pPr algn="just"/>
            <a:r>
              <a:rPr lang="pt-BR" dirty="0" smtClean="0"/>
              <a:t>Como: </a:t>
            </a:r>
            <a:r>
              <a:rPr lang="pt-BR" dirty="0" err="1" smtClean="0"/>
              <a:t>facebook</a:t>
            </a:r>
            <a:r>
              <a:rPr lang="pt-BR" dirty="0" smtClean="0"/>
              <a:t>, </a:t>
            </a:r>
            <a:r>
              <a:rPr lang="pt-BR" dirty="0" err="1" smtClean="0"/>
              <a:t>instagram</a:t>
            </a:r>
            <a:r>
              <a:rPr lang="pt-BR" dirty="0" smtClean="0"/>
              <a:t>, </a:t>
            </a:r>
            <a:r>
              <a:rPr lang="pt-BR" dirty="0" err="1" smtClean="0"/>
              <a:t>snapchat</a:t>
            </a:r>
            <a:r>
              <a:rPr lang="pt-BR" dirty="0" smtClean="0"/>
              <a:t>, </a:t>
            </a:r>
            <a:r>
              <a:rPr lang="pt-BR" dirty="0" err="1" smtClean="0"/>
              <a:t>whatsapp</a:t>
            </a:r>
            <a:r>
              <a:rPr lang="pt-BR" dirty="0" smtClean="0"/>
              <a:t>, </a:t>
            </a:r>
            <a:r>
              <a:rPr lang="pt-BR" dirty="0" err="1" smtClean="0"/>
              <a:t>twitter</a:t>
            </a:r>
            <a:r>
              <a:rPr lang="pt-BR" dirty="0" smtClean="0"/>
              <a:t>, </a:t>
            </a:r>
            <a:r>
              <a:rPr lang="pt-BR" dirty="0" err="1" smtClean="0"/>
              <a:t>tumblr</a:t>
            </a:r>
            <a:r>
              <a:rPr lang="pt-BR" dirty="0" smtClean="0"/>
              <a:t>, etc...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3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</TotalTime>
  <Words>736</Words>
  <Application>Microsoft Office PowerPoint</Application>
  <PresentationFormat>Apresentação na tela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Pino</vt:lpstr>
      <vt:lpstr>Como aprender Inglês com aplicativos</vt:lpstr>
      <vt:lpstr>Por que aprender inglês com aplicativos?</vt:lpstr>
      <vt:lpstr>5 aplicativos para se aprender inglês</vt:lpstr>
      <vt:lpstr>1 - Duolingo</vt:lpstr>
      <vt:lpstr>2 - LinguaLeo</vt:lpstr>
      <vt:lpstr>3 - Busuu</vt:lpstr>
      <vt:lpstr>4 - Babbel</vt:lpstr>
      <vt:lpstr>5 - HiNative</vt:lpstr>
      <vt:lpstr>Aplicativos cotidianos</vt:lpstr>
      <vt:lpstr>Como aprender com esse tipo de aplicativo?</vt:lpstr>
      <vt:lpstr>Agora é a sua vez!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aprender Inglês com aplicativos</dc:title>
  <dc:creator>Cliente</dc:creator>
  <cp:lastModifiedBy>Cliente</cp:lastModifiedBy>
  <cp:revision>6</cp:revision>
  <dcterms:created xsi:type="dcterms:W3CDTF">2016-03-07T22:18:42Z</dcterms:created>
  <dcterms:modified xsi:type="dcterms:W3CDTF">2016-03-07T23:14:30Z</dcterms:modified>
</cp:coreProperties>
</file>