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64" r:id="rId4"/>
    <p:sldId id="265" r:id="rId5"/>
    <p:sldId id="266" r:id="rId6"/>
    <p:sldId id="267" r:id="rId7"/>
    <p:sldId id="268" r:id="rId8"/>
    <p:sldId id="269" r:id="rId9"/>
    <p:sldId id="257" r:id="rId10"/>
    <p:sldId id="259" r:id="rId11"/>
    <p:sldId id="260" r:id="rId12"/>
    <p:sldId id="261" r:id="rId13"/>
    <p:sldId id="262" r:id="rId14"/>
    <p:sldId id="263" r:id="rId15"/>
    <p:sldId id="271" r:id="rId16"/>
    <p:sldId id="272" r:id="rId17"/>
    <p:sldId id="273" r:id="rId18"/>
    <p:sldId id="274" r:id="rId19"/>
    <p:sldId id="270" r:id="rId2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6284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4539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1581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4439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3291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3514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721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21999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5989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0140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3030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318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7180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416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1087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4717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8837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4058D7C-225B-481B-9E95-548B8237095C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53644-6851-4E12-AEF7-7A3BF68B25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25907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Trabalho de inglês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Aprender inglês com música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482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1. Aprenda a ouvir primeiro</a:t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9854" y="1506828"/>
            <a:ext cx="9290000" cy="4741571"/>
          </a:xfrm>
        </p:spPr>
        <p:txBody>
          <a:bodyPr>
            <a:normAutofit/>
          </a:bodyPr>
          <a:lstStyle/>
          <a:p>
            <a:pPr algn="just" fontAlgn="base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Toda vez que ouvimos uma música que gostamos, nós acionamos uma região do cérebro que está ligada à experiência do prazer, da mesma maneira como se comêssemos um chocolate ou tomássemos um sorvete.</a:t>
            </a:r>
          </a:p>
          <a:p>
            <a:pPr algn="just" fontAlgn="base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Então, o ponto aqui é: sempre escolha uma música que você gosta e em primeiro lugar a ouça bastante e com atenção. Tente transcrevê-la em um caderno ou em seu próprio computador. Você terá que pausar a música ou voltar algumas partes às vezes para captar algumas palavras mais difíceis. Este processo é muito eficiente e te ajuda a aprender palavras novas, expressões e muito mais. Resumindo, você desenvolve o seu “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listening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” e o seu “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writing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” com algo que te dá prazer.</a:t>
            </a:r>
          </a:p>
          <a:p>
            <a:pPr algn="just"/>
            <a:endParaRPr lang="pt-BR" sz="2400" dirty="0"/>
          </a:p>
        </p:txBody>
      </p:sp>
      <p:pic>
        <p:nvPicPr>
          <p:cNvPr id="1026" name="Picture 2" descr="Resultado de imagem para gifs animados músic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4838699"/>
            <a:ext cx="1905000" cy="201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765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2. Leia a letra e faça anotações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Após ouvir alguma música que você gosta, leia a letra dessa música e faça uma lista com todas as palavras que você achar interessantes e anote também tudo o que te gerar dúvidas.</a:t>
            </a:r>
          </a:p>
          <a:p>
            <a:pPr algn="just" fontAlgn="base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ponto aqui é: com esta ação você treinará o seu “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reading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seu “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writing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” também ao mesmo tempo em que aguça sua curiosidade e aprende a não ter preguiça de pesquisar por novas informações quando se deparar com algo que você ainda não aprendeu.</a:t>
            </a:r>
          </a:p>
          <a:p>
            <a:pPr algn="just"/>
            <a:endParaRPr lang="pt-BR" dirty="0"/>
          </a:p>
        </p:txBody>
      </p:sp>
      <p:sp>
        <p:nvSpPr>
          <p:cNvPr id="4" name="AutoShape 2" descr="Resultado de imagem para pessoa anotando 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4" descr="Resultado de imagem para pessoa anotando gi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6" descr="Resultado de imagem para pessoa anotando gi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056" name="Picture 8" descr="http://mstarw.tripod.com/sitebuildercontent/sitebuilderpictures/pencilandpap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2995" y="4550234"/>
            <a:ext cx="2219005" cy="2307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313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3. Traduza a letra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4293" y="2052918"/>
            <a:ext cx="8946541" cy="4195481"/>
          </a:xfrm>
        </p:spPr>
        <p:txBody>
          <a:bodyPr>
            <a:norm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Com a letra da música por perto e sem tradução, pegue seu dicionário ou utilize ferramentas online de tradução e comece a traduzi-la. Quando terminar, procure pela letra traduzida e compare com a tradução que você fez. Veja como você se saiu e não se preocupe muito se em algumas partes sua tradução não ficar tão boa. Prestando bastante atenção, aprendendo com os erros e treinando muito você conseguirá melhorar suas traduções.</a:t>
            </a:r>
          </a:p>
        </p:txBody>
      </p:sp>
    </p:spTree>
    <p:extLst>
      <p:ext uri="{BB962C8B-B14F-4D97-AF65-F5344CB8AC3E}">
        <p14:creationId xmlns:p14="http://schemas.microsoft.com/office/powerpoint/2010/main" val="155786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4. Cante junto com a música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Depois disso tudo vem a melhor parte de todas: cante junto com a música e divirta-se. O ponto aqui é que ao cantar você treine seu “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speaking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75377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5. Repita o processo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0281" y="1949887"/>
            <a:ext cx="8946541" cy="4195481"/>
          </a:xfrm>
        </p:spPr>
        <p:txBody>
          <a:bodyPr>
            <a:norm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Repita estes processos continuamente para tirar o máximo de proveito do que a música como ferramenta para aprendizagem de um idioma pode oferecer e divirta-se sempre.</a:t>
            </a:r>
          </a:p>
        </p:txBody>
      </p:sp>
    </p:spTree>
    <p:extLst>
      <p:ext uri="{BB962C8B-B14F-4D97-AF65-F5344CB8AC3E}">
        <p14:creationId xmlns:p14="http://schemas.microsoft.com/office/powerpoint/2010/main" val="4075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br>
              <a:rPr lang="pt-BR" dirty="0" smtClean="0"/>
            </a:br>
            <a:r>
              <a:rPr lang="pt-BR" dirty="0"/>
              <a:t>	</a:t>
            </a:r>
            <a:r>
              <a:rPr lang="pt-BR" sz="2400" dirty="0" smtClean="0"/>
              <a:t>Wind </a:t>
            </a:r>
            <a:r>
              <a:rPr lang="pt-BR" sz="2400" dirty="0" err="1"/>
              <a:t>of</a:t>
            </a:r>
            <a:r>
              <a:rPr lang="pt-BR" sz="2400" dirty="0"/>
              <a:t> </a:t>
            </a:r>
            <a:r>
              <a:rPr lang="pt-BR" sz="2400" dirty="0" err="1" smtClean="0"/>
              <a:t>change</a:t>
            </a:r>
            <a:r>
              <a:rPr lang="pt-BR" sz="2400" dirty="0" smtClean="0"/>
              <a:t>-Scorpions</a:t>
            </a:r>
            <a:endParaRPr lang="pt-BR" sz="2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646111" y="2220686"/>
            <a:ext cx="1061169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pt-BR" dirty="0" smtClean="0"/>
              <a:t>Escreva algumas </a:t>
            </a:r>
            <a:r>
              <a:rPr lang="pt-BR" dirty="0"/>
              <a:t>palavras </a:t>
            </a:r>
            <a:r>
              <a:rPr lang="pt-BR" dirty="0" smtClean="0"/>
              <a:t>da </a:t>
            </a:r>
            <a:r>
              <a:rPr lang="pt-BR" dirty="0"/>
              <a:t>música Wind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change</a:t>
            </a:r>
            <a:r>
              <a:rPr lang="pt-BR" dirty="0"/>
              <a:t> que você não </a:t>
            </a:r>
            <a:r>
              <a:rPr lang="pt-BR" dirty="0" smtClean="0"/>
              <a:t>conhece.</a:t>
            </a:r>
          </a:p>
          <a:p>
            <a:pPr marL="342900" indent="-342900">
              <a:buAutoNum type="arabicPeriod"/>
            </a:pPr>
            <a:endParaRPr lang="pt-BR" dirty="0" smtClean="0"/>
          </a:p>
          <a:p>
            <a:pPr marL="342900" indent="-342900">
              <a:buAutoNum type="arabicPeriod"/>
            </a:pPr>
            <a:r>
              <a:rPr lang="pt-BR" dirty="0" smtClean="0"/>
              <a:t>Traduza o seguinte trecho:</a:t>
            </a:r>
          </a:p>
          <a:p>
            <a:pPr algn="ctr"/>
            <a:r>
              <a:rPr lang="en-US" dirty="0" smtClean="0"/>
              <a:t>“…Take </a:t>
            </a:r>
            <a:r>
              <a:rPr lang="en-US" dirty="0"/>
              <a:t>me to the magic of the </a:t>
            </a:r>
            <a:r>
              <a:rPr lang="en-US" dirty="0" smtClean="0"/>
              <a:t>moment on </a:t>
            </a:r>
            <a:r>
              <a:rPr lang="en-US" dirty="0"/>
              <a:t>a glory </a:t>
            </a:r>
            <a:r>
              <a:rPr lang="en-US" dirty="0" smtClean="0"/>
              <a:t>night, </a:t>
            </a:r>
          </a:p>
          <a:p>
            <a:pPr algn="ctr"/>
            <a:r>
              <a:rPr lang="en-US" dirty="0" smtClean="0"/>
              <a:t>where </a:t>
            </a:r>
            <a:r>
              <a:rPr lang="en-US" dirty="0"/>
              <a:t>the children of tomorrow dream </a:t>
            </a:r>
            <a:r>
              <a:rPr lang="en-US" dirty="0" smtClean="0"/>
              <a:t>away </a:t>
            </a:r>
          </a:p>
          <a:p>
            <a:pPr algn="ctr"/>
            <a:r>
              <a:rPr lang="en-US" dirty="0" smtClean="0"/>
              <a:t>in </a:t>
            </a:r>
            <a:r>
              <a:rPr lang="en-US" dirty="0"/>
              <a:t>the wind of </a:t>
            </a:r>
            <a:r>
              <a:rPr lang="en-US" dirty="0" smtClean="0"/>
              <a:t>change…” </a:t>
            </a:r>
            <a:r>
              <a:rPr lang="pt-BR" dirty="0" smtClean="0"/>
              <a:t>🎶 🎶</a:t>
            </a:r>
          </a:p>
          <a:p>
            <a:pPr algn="ctr"/>
            <a:endParaRPr lang="pt-BR" dirty="0" smtClean="0"/>
          </a:p>
          <a:p>
            <a:pPr algn="ctr"/>
            <a:r>
              <a:rPr lang="pt-BR" dirty="0" smtClean="0"/>
              <a:t>“...Leve-me </a:t>
            </a:r>
            <a:r>
              <a:rPr lang="pt-BR" dirty="0"/>
              <a:t>à magia do </a:t>
            </a:r>
            <a:r>
              <a:rPr lang="pt-BR" dirty="0" smtClean="0"/>
              <a:t>momento em </a:t>
            </a:r>
            <a:r>
              <a:rPr lang="pt-BR" dirty="0"/>
              <a:t>uma noite de </a:t>
            </a:r>
            <a:r>
              <a:rPr lang="pt-BR" dirty="0" smtClean="0"/>
              <a:t>glória,</a:t>
            </a:r>
            <a:endParaRPr lang="pt-BR" dirty="0"/>
          </a:p>
          <a:p>
            <a:pPr algn="ctr"/>
            <a:r>
              <a:rPr lang="pt-BR" dirty="0" smtClean="0"/>
              <a:t>onde </a:t>
            </a:r>
            <a:r>
              <a:rPr lang="pt-BR" dirty="0"/>
              <a:t>as crianças do amanhã ficam sonhando</a:t>
            </a:r>
          </a:p>
          <a:p>
            <a:pPr algn="ctr"/>
            <a:r>
              <a:rPr lang="pt-BR" dirty="0" smtClean="0"/>
              <a:t>no </a:t>
            </a:r>
            <a:r>
              <a:rPr lang="pt-BR" dirty="0"/>
              <a:t>vento da </a:t>
            </a:r>
            <a:r>
              <a:rPr lang="pt-BR" dirty="0" smtClean="0"/>
              <a:t>mudança...” </a:t>
            </a:r>
            <a:r>
              <a:rPr lang="pt-BR" dirty="0"/>
              <a:t>🎶 </a:t>
            </a:r>
            <a:r>
              <a:rPr lang="pt-BR" dirty="0" smtClean="0"/>
              <a:t>🎶</a:t>
            </a:r>
          </a:p>
          <a:p>
            <a:pPr algn="just"/>
            <a:endParaRPr lang="en-US" dirty="0"/>
          </a:p>
          <a:p>
            <a:pPr marL="342900" indent="-342900">
              <a:buAutoNum type="arabicPeriod"/>
            </a:pPr>
            <a:endParaRPr lang="pt-BR" dirty="0" smtClean="0"/>
          </a:p>
          <a:p>
            <a:pPr marL="342900" indent="-342900">
              <a:buAutoNum type="arabicPeriod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765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116281" y="1555668"/>
            <a:ext cx="5160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3. Complete o trecho a seguir corretamente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2092038" y="2219189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 smtClean="0"/>
              <a:t>“…Walking ______ the </a:t>
            </a:r>
            <a:r>
              <a:rPr lang="en-US" dirty="0"/>
              <a:t>street</a:t>
            </a:r>
          </a:p>
          <a:p>
            <a:pPr algn="ctr"/>
            <a:r>
              <a:rPr lang="en-US" dirty="0"/>
              <a:t>And distant memories</a:t>
            </a:r>
          </a:p>
          <a:p>
            <a:pPr algn="ctr"/>
            <a:r>
              <a:rPr lang="en-US" dirty="0"/>
              <a:t>Are buried in the </a:t>
            </a:r>
            <a:r>
              <a:rPr lang="en-US" dirty="0" smtClean="0"/>
              <a:t>_____ forever</a:t>
            </a:r>
          </a:p>
          <a:p>
            <a:pPr algn="ctr"/>
            <a:endParaRPr lang="en-US" b="0" i="0" dirty="0">
              <a:effectLst/>
            </a:endParaRPr>
          </a:p>
          <a:p>
            <a:pPr algn="ctr"/>
            <a:r>
              <a:rPr lang="en-US" dirty="0"/>
              <a:t>I follow the Moskva</a:t>
            </a:r>
          </a:p>
          <a:p>
            <a:pPr algn="ctr"/>
            <a:r>
              <a:rPr lang="en-US" dirty="0" smtClean="0"/>
              <a:t>_____ to </a:t>
            </a:r>
            <a:r>
              <a:rPr lang="en-US" dirty="0"/>
              <a:t>Gorky Park</a:t>
            </a:r>
          </a:p>
          <a:p>
            <a:pPr algn="ctr"/>
            <a:r>
              <a:rPr lang="en-US" dirty="0"/>
              <a:t>Listening to the </a:t>
            </a:r>
            <a:r>
              <a:rPr lang="en-US" dirty="0" smtClean="0"/>
              <a:t>____ of </a:t>
            </a:r>
            <a:r>
              <a:rPr lang="en-US" dirty="0"/>
              <a:t>change</a:t>
            </a:r>
          </a:p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dirty="0"/>
              <a:t>Take me to the magic of the </a:t>
            </a:r>
            <a:r>
              <a:rPr lang="en-US" dirty="0" smtClean="0"/>
              <a:t>______</a:t>
            </a:r>
          </a:p>
          <a:p>
            <a:pPr algn="ctr"/>
            <a:r>
              <a:rPr lang="en-US" dirty="0" smtClean="0"/>
              <a:t>On </a:t>
            </a:r>
            <a:r>
              <a:rPr lang="en-US" dirty="0"/>
              <a:t>a glory night</a:t>
            </a:r>
          </a:p>
          <a:p>
            <a:pPr algn="ctr"/>
            <a:r>
              <a:rPr lang="en-US" dirty="0"/>
              <a:t>Where the </a:t>
            </a:r>
            <a:r>
              <a:rPr lang="en-US" dirty="0" smtClean="0"/>
              <a:t>_______ of </a:t>
            </a:r>
            <a:r>
              <a:rPr lang="en-US" dirty="0"/>
              <a:t>tomorrow dream away</a:t>
            </a:r>
          </a:p>
          <a:p>
            <a:pPr algn="ctr"/>
            <a:r>
              <a:rPr lang="en-US" dirty="0"/>
              <a:t>In the </a:t>
            </a:r>
            <a:r>
              <a:rPr lang="en-US" dirty="0" smtClean="0"/>
              <a:t>______ of </a:t>
            </a:r>
            <a:r>
              <a:rPr lang="en-US" dirty="0"/>
              <a:t>change…”</a:t>
            </a:r>
          </a:p>
          <a:p>
            <a:pPr algn="ctr"/>
            <a:endParaRPr lang="en-US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8004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116281" y="1555668"/>
            <a:ext cx="5160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3. Complete o trecho a seguir corretamente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2092038" y="2219189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 smtClean="0"/>
              <a:t>“…Walking </a:t>
            </a:r>
            <a:r>
              <a:rPr lang="en-US" dirty="0"/>
              <a:t>down the street</a:t>
            </a:r>
          </a:p>
          <a:p>
            <a:pPr algn="ctr"/>
            <a:r>
              <a:rPr lang="en-US" dirty="0"/>
              <a:t>And distant memories</a:t>
            </a:r>
          </a:p>
          <a:p>
            <a:pPr algn="ctr"/>
            <a:r>
              <a:rPr lang="en-US" dirty="0"/>
              <a:t>Are buried in the past </a:t>
            </a:r>
            <a:r>
              <a:rPr lang="en-US" dirty="0" smtClean="0"/>
              <a:t>forever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/>
              <a:t>I follow the Moskva</a:t>
            </a:r>
          </a:p>
          <a:p>
            <a:pPr algn="ctr"/>
            <a:r>
              <a:rPr lang="en-US" dirty="0"/>
              <a:t>Down to Gorky Park</a:t>
            </a:r>
          </a:p>
          <a:p>
            <a:pPr algn="ctr"/>
            <a:r>
              <a:rPr lang="en-US" dirty="0"/>
              <a:t>Listening to the wind of change</a:t>
            </a:r>
          </a:p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dirty="0"/>
              <a:t>Take me to the magic of the moment</a:t>
            </a:r>
          </a:p>
          <a:p>
            <a:pPr algn="ctr"/>
            <a:r>
              <a:rPr lang="en-US" dirty="0"/>
              <a:t>On a glory night</a:t>
            </a:r>
          </a:p>
          <a:p>
            <a:pPr algn="ctr"/>
            <a:r>
              <a:rPr lang="en-US" dirty="0"/>
              <a:t>Where the children of tomorrow dream away</a:t>
            </a:r>
          </a:p>
          <a:p>
            <a:pPr algn="ctr"/>
            <a:r>
              <a:rPr lang="en-US" dirty="0"/>
              <a:t>In the wind of </a:t>
            </a:r>
            <a:r>
              <a:rPr lang="en-US" dirty="0" smtClean="0"/>
              <a:t>change…”</a:t>
            </a:r>
            <a:endParaRPr lang="en-US" dirty="0"/>
          </a:p>
          <a:p>
            <a:pPr algn="ctr"/>
            <a:endParaRPr lang="en-US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2946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626918" y="668769"/>
            <a:ext cx="490104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I follow the Moskva</a:t>
            </a:r>
            <a:br>
              <a:rPr lang="en-US" sz="1600" dirty="0"/>
            </a:br>
            <a:r>
              <a:rPr lang="en-US" sz="1600" dirty="0"/>
              <a:t>Down to Gorky Park</a:t>
            </a:r>
            <a:br>
              <a:rPr lang="en-US" sz="1600" dirty="0"/>
            </a:br>
            <a:r>
              <a:rPr lang="en-US" sz="1600" dirty="0"/>
              <a:t>Listening to the wind of change</a:t>
            </a:r>
            <a:br>
              <a:rPr lang="en-US" sz="1600" dirty="0"/>
            </a:br>
            <a:r>
              <a:rPr lang="en-US" sz="1600" dirty="0"/>
              <a:t>An August summer night</a:t>
            </a:r>
            <a:br>
              <a:rPr lang="en-US" sz="1600" dirty="0"/>
            </a:br>
            <a:r>
              <a:rPr lang="en-US" sz="1600" dirty="0"/>
              <a:t>Soldiers passing by</a:t>
            </a:r>
            <a:br>
              <a:rPr lang="en-US" sz="1600" dirty="0"/>
            </a:br>
            <a:r>
              <a:rPr lang="en-US" sz="1600" dirty="0"/>
              <a:t>Listening to the wind of change</a:t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The world is closing in</a:t>
            </a:r>
            <a:br>
              <a:rPr lang="en-US" sz="1600" dirty="0"/>
            </a:br>
            <a:r>
              <a:rPr lang="en-US" sz="1600" dirty="0"/>
              <a:t>Did you ever think</a:t>
            </a:r>
            <a:br>
              <a:rPr lang="en-US" sz="1600" dirty="0"/>
            </a:br>
            <a:r>
              <a:rPr lang="en-US" sz="1600" dirty="0"/>
              <a:t>That we could be so close, like brothers</a:t>
            </a:r>
            <a:br>
              <a:rPr lang="en-US" sz="1600" dirty="0"/>
            </a:br>
            <a:r>
              <a:rPr lang="en-US" sz="1600" dirty="0"/>
              <a:t>The future's in the air</a:t>
            </a:r>
            <a:br>
              <a:rPr lang="en-US" sz="1600" dirty="0"/>
            </a:br>
            <a:r>
              <a:rPr lang="en-US" sz="1600" dirty="0"/>
              <a:t>I can feel it everywhere</a:t>
            </a:r>
            <a:br>
              <a:rPr lang="en-US" sz="1600" dirty="0"/>
            </a:br>
            <a:r>
              <a:rPr lang="en-US" sz="1600" dirty="0"/>
              <a:t>Blowing with the wind of change</a:t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[Chorus:]</a:t>
            </a:r>
            <a:br>
              <a:rPr lang="en-US" sz="1600" dirty="0"/>
            </a:br>
            <a:r>
              <a:rPr lang="en-US" sz="1600" dirty="0"/>
              <a:t>Take me to the magic of the moment</a:t>
            </a:r>
            <a:br>
              <a:rPr lang="en-US" sz="1600" dirty="0"/>
            </a:br>
            <a:r>
              <a:rPr lang="en-US" sz="1600" dirty="0"/>
              <a:t>On a glory night</a:t>
            </a:r>
            <a:br>
              <a:rPr lang="en-US" sz="1600" dirty="0"/>
            </a:br>
            <a:r>
              <a:rPr lang="en-US" sz="1600" dirty="0"/>
              <a:t>Where the children of tomorrow dream away</a:t>
            </a:r>
            <a:br>
              <a:rPr lang="en-US" sz="1600" dirty="0"/>
            </a:br>
            <a:r>
              <a:rPr lang="en-US" sz="1600" dirty="0"/>
              <a:t>In the wind of change</a:t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Walking down the street</a:t>
            </a:r>
            <a:br>
              <a:rPr lang="en-US" sz="1600" dirty="0"/>
            </a:br>
            <a:r>
              <a:rPr lang="en-US" sz="1600" dirty="0"/>
              <a:t>And distant memories</a:t>
            </a:r>
            <a:br>
              <a:rPr lang="en-US" sz="1600" dirty="0"/>
            </a:br>
            <a:r>
              <a:rPr lang="en-US" sz="1600" dirty="0"/>
              <a:t>Are buried in the past </a:t>
            </a:r>
            <a:r>
              <a:rPr lang="en-US" sz="1600" dirty="0" smtClean="0"/>
              <a:t>forever</a:t>
            </a:r>
            <a:endParaRPr lang="pt-BR" sz="1600" dirty="0"/>
          </a:p>
        </p:txBody>
      </p:sp>
      <p:sp>
        <p:nvSpPr>
          <p:cNvPr id="6" name="Retângulo 5"/>
          <p:cNvSpPr/>
          <p:nvPr/>
        </p:nvSpPr>
        <p:spPr>
          <a:xfrm>
            <a:off x="5323609" y="668769"/>
            <a:ext cx="6096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/>
              <a:t>I follow the Moskva</a:t>
            </a:r>
            <a:br>
              <a:rPr lang="en-US" sz="1600" dirty="0"/>
            </a:br>
            <a:r>
              <a:rPr lang="en-US" sz="1600" dirty="0"/>
              <a:t>Down to Gorky Park</a:t>
            </a:r>
            <a:br>
              <a:rPr lang="en-US" sz="1600" dirty="0"/>
            </a:br>
            <a:r>
              <a:rPr lang="en-US" sz="1600" dirty="0"/>
              <a:t>Listening to the wind of change</a:t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Take me to the magic of the moment</a:t>
            </a:r>
            <a:br>
              <a:rPr lang="en-US" sz="1600" dirty="0"/>
            </a:br>
            <a:r>
              <a:rPr lang="en-US" sz="1600" dirty="0"/>
              <a:t>On a glory night</a:t>
            </a:r>
            <a:br>
              <a:rPr lang="en-US" sz="1600" dirty="0"/>
            </a:br>
            <a:r>
              <a:rPr lang="en-US" sz="1600" dirty="0"/>
              <a:t>Where the children of tomorrow dream away</a:t>
            </a:r>
            <a:br>
              <a:rPr lang="en-US" sz="1600" dirty="0"/>
            </a:br>
            <a:r>
              <a:rPr lang="en-US" sz="1600" dirty="0"/>
              <a:t>In the wind of change</a:t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The wind of change blows straight</a:t>
            </a:r>
            <a:br>
              <a:rPr lang="en-US" sz="1600" dirty="0"/>
            </a:br>
            <a:r>
              <a:rPr lang="en-US" sz="1600" dirty="0"/>
              <a:t>Into the face of time</a:t>
            </a:r>
            <a:br>
              <a:rPr lang="en-US" sz="1600" dirty="0"/>
            </a:br>
            <a:r>
              <a:rPr lang="en-US" sz="1600" dirty="0"/>
              <a:t>Like a </a:t>
            </a:r>
            <a:r>
              <a:rPr lang="en-US" sz="1600" dirty="0" err="1"/>
              <a:t>stormwind</a:t>
            </a:r>
            <a:r>
              <a:rPr lang="en-US" sz="1600" dirty="0"/>
              <a:t> that will ring</a:t>
            </a:r>
            <a:br>
              <a:rPr lang="en-US" sz="1600" dirty="0"/>
            </a:br>
            <a:r>
              <a:rPr lang="en-US" sz="1600" dirty="0"/>
              <a:t>The freedom bell for peace of mind</a:t>
            </a:r>
            <a:br>
              <a:rPr lang="en-US" sz="1600" dirty="0"/>
            </a:br>
            <a:r>
              <a:rPr lang="en-US" sz="1600" dirty="0"/>
              <a:t>Let your balalaika sing</a:t>
            </a:r>
            <a:br>
              <a:rPr lang="en-US" sz="1600" dirty="0"/>
            </a:br>
            <a:r>
              <a:rPr lang="en-US" sz="1600" dirty="0"/>
              <a:t>What my guitar wants to say</a:t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Take me to the magic of the moment</a:t>
            </a:r>
            <a:br>
              <a:rPr lang="en-US" sz="1600" dirty="0"/>
            </a:br>
            <a:r>
              <a:rPr lang="en-US" sz="1600" dirty="0"/>
              <a:t>On a glory night</a:t>
            </a:r>
            <a:br>
              <a:rPr lang="en-US" sz="1600" dirty="0"/>
            </a:br>
            <a:r>
              <a:rPr lang="en-US" sz="1600" dirty="0"/>
              <a:t>Where the children of tomorrow dream away</a:t>
            </a:r>
            <a:br>
              <a:rPr lang="en-US" sz="1600" dirty="0"/>
            </a:br>
            <a:r>
              <a:rPr lang="en-US" sz="1600" dirty="0"/>
              <a:t>In the wind of change</a:t>
            </a:r>
            <a:br>
              <a:rPr lang="en-US" sz="1600" dirty="0"/>
            </a:br>
            <a:endParaRPr lang="pt-BR" sz="16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1506682" y="299437"/>
            <a:ext cx="2558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4. Vamos cantar 🎤</a:t>
            </a:r>
            <a:r>
              <a:rPr lang="pt-BR" dirty="0"/>
              <a:t>🎶</a:t>
            </a:r>
          </a:p>
        </p:txBody>
      </p:sp>
    </p:spTree>
    <p:extLst>
      <p:ext uri="{BB962C8B-B14F-4D97-AF65-F5344CB8AC3E}">
        <p14:creationId xmlns:p14="http://schemas.microsoft.com/office/powerpoint/2010/main" val="223777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Componentes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Darlan Gabriel</a:t>
            </a:r>
          </a:p>
          <a:p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Denilson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Gustavo</a:t>
            </a: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Francisco Daniel</a:t>
            </a:r>
          </a:p>
          <a:p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Igna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Lylyane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Mileide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Souza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Pedro Jorge</a:t>
            </a: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97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0281" y="2027161"/>
            <a:ext cx="8946541" cy="4195481"/>
          </a:xfrm>
        </p:spPr>
        <p:txBody>
          <a:bodyPr>
            <a:normAutofit/>
          </a:bodyPr>
          <a:lstStyle/>
          <a:p>
            <a:pPr algn="just" fontAlgn="base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Aprender inglês com música envolve vários fatores que provavelmente você já conhece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ter dedicação, ter força de vontade,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ter interesse, ser curioso, ter foco e treinar muito.</a:t>
            </a:r>
          </a:p>
          <a:p>
            <a:pPr algn="just" fontAlgn="base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Diferentemente dos métodos tradicionais que aprendemos nas aulas das escolas e dos cursos, aprender inglês com música pode ser um método muito mais fácil, rápido e divertido. O fato é que a música é uma ferramenta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fantástica,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porque afinal, existe alguém no mundo que não gosta de música?</a:t>
            </a: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6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1419" y="2750128"/>
            <a:ext cx="9403742" cy="1400530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5 Tipos de Músicas que você NÃO deve utilizar para estudar inglês!</a:t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26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#1 Músicas em inglês Rápidas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https://www.youtube.com/watch?v=XbGs_qK2PQA</a:t>
            </a:r>
          </a:p>
        </p:txBody>
      </p:sp>
    </p:spTree>
    <p:extLst>
      <p:ext uri="{BB962C8B-B14F-4D97-AF65-F5344CB8AC3E}">
        <p14:creationId xmlns:p14="http://schemas.microsoft.com/office/powerpoint/2010/main" val="411113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#2 Músicas que apresentam muitas Gírias (Slang)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https://www.youtube.com/watch?v=UiPbeIXZpD4</a:t>
            </a:r>
          </a:p>
        </p:txBody>
      </p:sp>
    </p:spTree>
    <p:extLst>
      <p:ext uri="{BB962C8B-B14F-4D97-AF65-F5344CB8AC3E}">
        <p14:creationId xmlns:p14="http://schemas.microsoft.com/office/powerpoint/2010/main" val="248533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#3 Músicas com muito barulho, com instrumentos mais altos que a voz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https://www.youtube.com/watch?v=0jgrCKhxE1s</a:t>
            </a:r>
          </a:p>
        </p:txBody>
      </p:sp>
    </p:spTree>
    <p:extLst>
      <p:ext uri="{BB962C8B-B14F-4D97-AF65-F5344CB8AC3E}">
        <p14:creationId xmlns:p14="http://schemas.microsoft.com/office/powerpoint/2010/main" val="196882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#4 Músicas que apresentam um sotaque diferenciado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https://www.youtube.com/watch?v=Z1qPnSZDrAQ</a:t>
            </a:r>
          </a:p>
        </p:txBody>
      </p:sp>
    </p:spTree>
    <p:extLst>
      <p:ext uri="{BB962C8B-B14F-4D97-AF65-F5344CB8AC3E}">
        <p14:creationId xmlns:p14="http://schemas.microsoft.com/office/powerpoint/2010/main" val="312905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748" y="2732278"/>
            <a:ext cx="9404723" cy="1400530"/>
          </a:xfrm>
        </p:spPr>
        <p:txBody>
          <a:bodyPr/>
          <a:lstStyle/>
          <a:p>
            <a:r>
              <a:rPr lang="pt-BR" b="1" dirty="0"/>
              <a:t>#5 Músicas que você não goste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601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 Princípios para Aprender Inglês com Música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1. Aprenda a ouvir primeiro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2. Leia a letra e faça anotações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3. Traduza a letra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4. Cante junto com a música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5. Repita o processo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356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Í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Í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Í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325</TotalTime>
  <Words>727</Words>
  <Application>Microsoft Office PowerPoint</Application>
  <PresentationFormat>Widescreen</PresentationFormat>
  <Paragraphs>81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3" baseType="lpstr">
      <vt:lpstr>Arial</vt:lpstr>
      <vt:lpstr>Century Gothic</vt:lpstr>
      <vt:lpstr>Wingdings 3</vt:lpstr>
      <vt:lpstr>Íon</vt:lpstr>
      <vt:lpstr>Trabalho de inglês</vt:lpstr>
      <vt:lpstr>Introdução</vt:lpstr>
      <vt:lpstr>5 Tipos de Músicas que você NÃO deve utilizar para estudar inglês! </vt:lpstr>
      <vt:lpstr>#1 Músicas em inglês Rápidas </vt:lpstr>
      <vt:lpstr>#2 Músicas que apresentam muitas Gírias (Slang)  </vt:lpstr>
      <vt:lpstr>#3 Músicas com muito barulho, com instrumentos mais altos que a voz </vt:lpstr>
      <vt:lpstr>#4 Músicas que apresentam um sotaque diferenciado </vt:lpstr>
      <vt:lpstr>#5 Músicas que você não goste </vt:lpstr>
      <vt:lpstr>5 Princípios para Aprender Inglês com Música </vt:lpstr>
      <vt:lpstr>1. Aprenda a ouvir primeiro </vt:lpstr>
      <vt:lpstr>2. Leia a letra e faça anotações </vt:lpstr>
      <vt:lpstr>3. Traduza a letra </vt:lpstr>
      <vt:lpstr>4. Cante junto com a música </vt:lpstr>
      <vt:lpstr>5. Repita o processo </vt:lpstr>
      <vt:lpstr>Exercício  Wind of change-Scorpions</vt:lpstr>
      <vt:lpstr>Exercício</vt:lpstr>
      <vt:lpstr>Exercício</vt:lpstr>
      <vt:lpstr>Apresentação do PowerPoint</vt:lpstr>
      <vt:lpstr>Componentes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Trabalho de inglês</dc:title>
  <dc:creator>Windows User</dc:creator>
  <cp:lastModifiedBy>Windows User</cp:lastModifiedBy>
  <cp:revision>24</cp:revision>
  <dcterms:created xsi:type="dcterms:W3CDTF">2016-02-29T16:59:58Z</dcterms:created>
  <dcterms:modified xsi:type="dcterms:W3CDTF">2016-03-15T18:58:24Z</dcterms:modified>
</cp:coreProperties>
</file>