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98597" y="650788"/>
            <a:ext cx="8647198" cy="2026509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de Seminário </a:t>
            </a:r>
            <a:b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4º Bimestre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34681" y="3154525"/>
            <a:ext cx="5074509" cy="758448"/>
          </a:xfrm>
        </p:spPr>
        <p:txBody>
          <a:bodyPr>
            <a:noAutofit/>
          </a:bodyPr>
          <a:lstStyle/>
          <a:p>
            <a:r>
              <a:rPr lang="pt-BR" sz="4000" b="1" dirty="0" err="1" smtClean="0"/>
              <a:t>Profª</a:t>
            </a:r>
            <a:r>
              <a:rPr lang="pt-BR" sz="4000" b="1" dirty="0" smtClean="0"/>
              <a:t> Cristiane Cruz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149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373" y="68129"/>
            <a:ext cx="2854882" cy="660993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Seminários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32237" y="576648"/>
            <a:ext cx="10206682" cy="972066"/>
          </a:xfrm>
        </p:spPr>
        <p:txBody>
          <a:bodyPr>
            <a:normAutofit/>
          </a:bodyPr>
          <a:lstStyle/>
          <a:p>
            <a:r>
              <a:rPr lang="pt-BR" sz="2200" dirty="0" smtClean="0"/>
              <a:t>Os seminários terão como tema as formas de estudar inglês sozinhos.</a:t>
            </a:r>
          </a:p>
          <a:p>
            <a:r>
              <a:rPr lang="pt-BR" sz="2200" dirty="0" smtClean="0"/>
              <a:t>Os grupos de trabalho serão divididos em:</a:t>
            </a:r>
          </a:p>
          <a:p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708454" y="1647567"/>
            <a:ext cx="4547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Grupo 01:</a:t>
            </a:r>
          </a:p>
          <a:p>
            <a:r>
              <a:rPr lang="pt-BR" dirty="0"/>
              <a:t>Aprender com </a:t>
            </a:r>
            <a:r>
              <a:rPr lang="pt-BR" dirty="0" smtClean="0"/>
              <a:t>música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789877" y="2069585"/>
            <a:ext cx="326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Grupo </a:t>
            </a:r>
            <a:r>
              <a:rPr lang="pt-BR" b="1" dirty="0"/>
              <a:t>02:</a:t>
            </a:r>
          </a:p>
          <a:p>
            <a:r>
              <a:rPr lang="pt-BR" dirty="0"/>
              <a:t>Aprender por filmes e </a:t>
            </a:r>
            <a:r>
              <a:rPr lang="pt-BR" dirty="0" smtClean="0"/>
              <a:t>séries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342209" y="2277761"/>
            <a:ext cx="4184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Grupo 03:</a:t>
            </a:r>
          </a:p>
          <a:p>
            <a:r>
              <a:rPr lang="pt-BR" dirty="0" smtClean="0"/>
              <a:t>Aprender através do </a:t>
            </a:r>
            <a:r>
              <a:rPr lang="pt-BR" dirty="0" err="1" smtClean="0"/>
              <a:t>youtube</a:t>
            </a:r>
            <a:r>
              <a:rPr lang="pt-BR" dirty="0" smtClean="0"/>
              <a:t>/sites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80304" y="4903455"/>
            <a:ext cx="2649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Grupo </a:t>
            </a:r>
            <a:r>
              <a:rPr lang="pt-BR" b="1" dirty="0"/>
              <a:t>04:</a:t>
            </a:r>
          </a:p>
          <a:p>
            <a:r>
              <a:rPr lang="pt-BR" dirty="0"/>
              <a:t>Aprender </a:t>
            </a:r>
            <a:r>
              <a:rPr lang="pt-BR" dirty="0" smtClean="0"/>
              <a:t>viajando/intercâmbio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368585" y="4903455"/>
            <a:ext cx="2619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Grupo 05:</a:t>
            </a:r>
          </a:p>
          <a:p>
            <a:r>
              <a:rPr lang="pt-BR" dirty="0" smtClean="0"/>
              <a:t>Aprender por celular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595287" y="4938244"/>
            <a:ext cx="3311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Grupo </a:t>
            </a:r>
            <a:r>
              <a:rPr lang="pt-BR" b="1" dirty="0"/>
              <a:t>06:</a:t>
            </a:r>
          </a:p>
          <a:p>
            <a:r>
              <a:rPr lang="pt-BR" dirty="0"/>
              <a:t>Aprender por vídeo games</a:t>
            </a:r>
          </a:p>
        </p:txBody>
      </p:sp>
      <p:pic>
        <p:nvPicPr>
          <p:cNvPr id="10" name="Picture 2" descr="http://howlernews.com/wp-content/uploads/2015/12/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3" y="1443735"/>
            <a:ext cx="3506144" cy="25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hotels.ng/travel/content/images/2015/12/world-travel-agenc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3" y="4135221"/>
            <a:ext cx="3483273" cy="25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thumbs.dreamstime.com/x/internet-laptop-boy-learning-tools-18201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81" y="1462702"/>
            <a:ext cx="4440195" cy="25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jaylangemedia.com/wp-content/uploads/2015/10/cell-phone-676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27" y="4117310"/>
            <a:ext cx="3192634" cy="25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comm.soc.northwestern.edu/mscblog/files/2013/03/movie_nigh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22" y="1439276"/>
            <a:ext cx="3258499" cy="25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cdn.tentonhammer.com/sites/default/files/styles/large/public/xbox1.jpg?itok=lWufqb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72" y="4117310"/>
            <a:ext cx="4448904" cy="25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3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2195" y="90616"/>
            <a:ext cx="2372498" cy="683739"/>
          </a:xfrm>
        </p:spPr>
        <p:txBody>
          <a:bodyPr>
            <a:normAutofit/>
          </a:bodyPr>
          <a:lstStyle/>
          <a:p>
            <a:r>
              <a:rPr lang="pt-BR" b="1" dirty="0" smtClean="0"/>
              <a:t>Objetivos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92195" y="683739"/>
            <a:ext cx="10087704" cy="619073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aula não pode ser tradicional;</a:t>
            </a:r>
          </a:p>
          <a:p>
            <a:r>
              <a:rPr lang="pt-BR" sz="2400" dirty="0" smtClean="0"/>
              <a:t>Os alunos devem ministrar uma aula que eles considerem “aula dos sonhos”;</a:t>
            </a:r>
          </a:p>
          <a:p>
            <a:r>
              <a:rPr lang="pt-BR" sz="2400" dirty="0" smtClean="0"/>
              <a:t>Os alunos tem que mostrar as vantagens de se aprender com aquele método;</a:t>
            </a:r>
          </a:p>
          <a:p>
            <a:r>
              <a:rPr lang="pt-BR" sz="2400" dirty="0" smtClean="0"/>
              <a:t>Os alunos devem passar exercícios sobre estas formas de aprender;</a:t>
            </a:r>
          </a:p>
          <a:p>
            <a:r>
              <a:rPr lang="pt-BR" sz="2400" dirty="0" smtClean="0"/>
              <a:t>Para cada forma os alunos podem mostrar o aprendizado do vocabulário, gramática, pronúncia, </a:t>
            </a:r>
            <a:r>
              <a:rPr lang="pt-BR" sz="2400" dirty="0" err="1" smtClean="0"/>
              <a:t>etc</a:t>
            </a:r>
            <a:r>
              <a:rPr lang="pt-BR" sz="2400" dirty="0" smtClean="0"/>
              <a:t>;</a:t>
            </a:r>
          </a:p>
          <a:p>
            <a:r>
              <a:rPr lang="pt-BR" sz="2400" dirty="0" smtClean="0"/>
              <a:t>A aula será ministrada em 1 horário;</a:t>
            </a:r>
          </a:p>
          <a:p>
            <a:r>
              <a:rPr lang="pt-BR" sz="2400" dirty="0" smtClean="0"/>
              <a:t>Caso o grupo precise faremos em 2 horários;</a:t>
            </a:r>
          </a:p>
          <a:p>
            <a:r>
              <a:rPr lang="pt-BR" sz="2400" dirty="0" smtClean="0"/>
              <a:t>O objetivo deste trabalho é mostrar que se pode aprender em inglês por estes métodos (pode-se mostrar exemplos de pessoas da sala ou não que aprenderam com eles);</a:t>
            </a:r>
          </a:p>
          <a:p>
            <a:endParaRPr lang="pt-BR" sz="2400" dirty="0" smtClean="0"/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3676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5002" y="80412"/>
            <a:ext cx="2621626" cy="718658"/>
          </a:xfrm>
        </p:spPr>
        <p:txBody>
          <a:bodyPr/>
          <a:lstStyle/>
          <a:p>
            <a:r>
              <a:rPr lang="pt-BR" b="1" dirty="0" smtClean="0"/>
              <a:t>Seminário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4617" y="724930"/>
            <a:ext cx="9889996" cy="5832388"/>
          </a:xfrm>
        </p:spPr>
        <p:txBody>
          <a:bodyPr>
            <a:normAutofit/>
          </a:bodyPr>
          <a:lstStyle/>
          <a:p>
            <a:r>
              <a:rPr lang="pt-BR" sz="2200" dirty="0" smtClean="0"/>
              <a:t>O grupo será composto de 6 alunos e todos devem apresentar (podem dividir entre 3 apresentam o método e 3 apresentam o exercício);</a:t>
            </a:r>
          </a:p>
          <a:p>
            <a:r>
              <a:rPr lang="pt-BR" sz="2200" dirty="0" smtClean="0"/>
              <a:t>O grupo deverá apresentar algumas teorias sobre o método (por exemplo, aprender com música facilita para a aprendiz que tenha inteligência musical)</a:t>
            </a:r>
          </a:p>
          <a:p>
            <a:r>
              <a:rPr lang="pt-BR" sz="2200" dirty="0" smtClean="0"/>
              <a:t>O grupo deverá propor um exercício para a turma;</a:t>
            </a:r>
          </a:p>
          <a:p>
            <a:r>
              <a:rPr lang="pt-BR" sz="2200" dirty="0" smtClean="0"/>
              <a:t>O exercício pode ser oral, escrito, individual ou em grupo, quis, etc.</a:t>
            </a:r>
          </a:p>
          <a:p>
            <a:r>
              <a:rPr lang="pt-BR" sz="2200" dirty="0" smtClean="0"/>
              <a:t>O seminário deverá gerar um trabalho escrito, além de ter as teorias e exercícios deverá conter um relato pessoal (de todos os componentes) de como eles se sentiram utilizando aquele método e se eles acham que isto mudou a forma deles pensarem em estudar;</a:t>
            </a:r>
          </a:p>
          <a:p>
            <a:r>
              <a:rPr lang="pt-BR" sz="2200" dirty="0" smtClean="0"/>
              <a:t>Poderão ser apresentadas pesquisas em relação ao método (feitas na turma ou em outras turmas)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8943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146316"/>
            <a:ext cx="2794621" cy="702182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Calendário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0476" y="782595"/>
            <a:ext cx="7092777" cy="5898291"/>
          </a:xfrm>
        </p:spPr>
        <p:txBody>
          <a:bodyPr>
            <a:normAutofit fontScale="92500"/>
          </a:bodyPr>
          <a:lstStyle/>
          <a:p>
            <a:r>
              <a:rPr lang="pt-BR" sz="2600" b="1" dirty="0" smtClean="0">
                <a:solidFill>
                  <a:srgbClr val="0070C0"/>
                </a:solidFill>
              </a:rPr>
              <a:t>GRUPO 01 (Música) – </a:t>
            </a:r>
            <a:r>
              <a:rPr lang="pt-BR" sz="2600" b="1" dirty="0" smtClean="0"/>
              <a:t>02/03/2016</a:t>
            </a:r>
          </a:p>
          <a:p>
            <a:r>
              <a:rPr lang="pt-BR" sz="2600" b="1" dirty="0" smtClean="0">
                <a:solidFill>
                  <a:srgbClr val="0070C0"/>
                </a:solidFill>
              </a:rPr>
              <a:t>GRUPO 02 (Séries) – </a:t>
            </a:r>
            <a:r>
              <a:rPr lang="pt-BR" sz="2600" b="1" dirty="0" smtClean="0"/>
              <a:t>02/03/2016</a:t>
            </a:r>
          </a:p>
          <a:p>
            <a:r>
              <a:rPr lang="pt-BR" sz="2600" b="1" dirty="0" smtClean="0">
                <a:solidFill>
                  <a:srgbClr val="0070C0"/>
                </a:solidFill>
              </a:rPr>
              <a:t>GRUPO 03 (Internet) –</a:t>
            </a:r>
            <a:r>
              <a:rPr lang="pt-BR" sz="2600" b="1" dirty="0" smtClean="0"/>
              <a:t> 08/03/2016</a:t>
            </a:r>
          </a:p>
          <a:p>
            <a:r>
              <a:rPr lang="pt-BR" sz="2600" b="1" dirty="0" smtClean="0">
                <a:solidFill>
                  <a:srgbClr val="0070C0"/>
                </a:solidFill>
              </a:rPr>
              <a:t>GRUPO 04 (</a:t>
            </a:r>
            <a:r>
              <a:rPr lang="pt-BR" sz="2600" b="1" dirty="0" err="1" smtClean="0">
                <a:solidFill>
                  <a:srgbClr val="0070C0"/>
                </a:solidFill>
              </a:rPr>
              <a:t>Apps</a:t>
            </a:r>
            <a:r>
              <a:rPr lang="pt-BR" sz="2600" b="1" dirty="0" smtClean="0">
                <a:solidFill>
                  <a:srgbClr val="0070C0"/>
                </a:solidFill>
              </a:rPr>
              <a:t>) – </a:t>
            </a:r>
            <a:r>
              <a:rPr lang="pt-BR" sz="2600" b="1" dirty="0" smtClean="0"/>
              <a:t>08/03/2016</a:t>
            </a:r>
          </a:p>
          <a:p>
            <a:r>
              <a:rPr lang="pt-BR" sz="2600" b="1" dirty="0" smtClean="0">
                <a:solidFill>
                  <a:srgbClr val="0070C0"/>
                </a:solidFill>
              </a:rPr>
              <a:t>GRUPO 05 </a:t>
            </a:r>
            <a:r>
              <a:rPr lang="pt-BR" sz="2600" b="1" dirty="0">
                <a:solidFill>
                  <a:srgbClr val="0070C0"/>
                </a:solidFill>
              </a:rPr>
              <a:t>(</a:t>
            </a:r>
            <a:r>
              <a:rPr lang="pt-BR" sz="2600" b="1" dirty="0" smtClean="0">
                <a:solidFill>
                  <a:srgbClr val="0070C0"/>
                </a:solidFill>
              </a:rPr>
              <a:t>Vídeo </a:t>
            </a:r>
            <a:r>
              <a:rPr lang="pt-BR" sz="2600" b="1" dirty="0">
                <a:solidFill>
                  <a:srgbClr val="0070C0"/>
                </a:solidFill>
              </a:rPr>
              <a:t>Games) </a:t>
            </a:r>
            <a:r>
              <a:rPr lang="pt-BR" sz="2600" b="1" dirty="0" smtClean="0">
                <a:solidFill>
                  <a:srgbClr val="0070C0"/>
                </a:solidFill>
              </a:rPr>
              <a:t>– </a:t>
            </a:r>
            <a:r>
              <a:rPr lang="pt-BR" sz="2600" b="1" dirty="0" smtClean="0"/>
              <a:t>15/03/2016</a:t>
            </a:r>
            <a:endParaRPr lang="pt-BR" sz="2600" b="1" dirty="0" smtClean="0"/>
          </a:p>
          <a:p>
            <a:r>
              <a:rPr lang="pt-BR" sz="2600" b="1" dirty="0" smtClean="0">
                <a:solidFill>
                  <a:srgbClr val="0070C0"/>
                </a:solidFill>
              </a:rPr>
              <a:t>GRUPO 06 (Tirinhas, </a:t>
            </a:r>
            <a:r>
              <a:rPr lang="pt-BR" sz="2600" b="1" dirty="0" err="1" smtClean="0">
                <a:solidFill>
                  <a:srgbClr val="0070C0"/>
                </a:solidFill>
              </a:rPr>
              <a:t>Mangá</a:t>
            </a:r>
            <a:r>
              <a:rPr lang="pt-BR" sz="2600" b="1" dirty="0" smtClean="0">
                <a:solidFill>
                  <a:srgbClr val="0070C0"/>
                </a:solidFill>
              </a:rPr>
              <a:t>) – </a:t>
            </a:r>
            <a:r>
              <a:rPr lang="pt-BR" sz="2600" b="1" dirty="0" smtClean="0"/>
              <a:t>15/03/2016</a:t>
            </a:r>
            <a:endParaRPr lang="pt-BR" sz="2600" b="1" dirty="0" smtClean="0"/>
          </a:p>
          <a:p>
            <a:r>
              <a:rPr lang="pt-BR" sz="2600" b="1" dirty="0" smtClean="0">
                <a:solidFill>
                  <a:srgbClr val="FF0000"/>
                </a:solidFill>
              </a:rPr>
              <a:t>REVISÃO P/ PROVA</a:t>
            </a:r>
            <a:r>
              <a:rPr lang="pt-BR" sz="2600" b="1" smtClean="0">
                <a:solidFill>
                  <a:srgbClr val="FF0000"/>
                </a:solidFill>
              </a:rPr>
              <a:t>– </a:t>
            </a:r>
            <a:r>
              <a:rPr lang="pt-BR" sz="2600" b="1" smtClean="0">
                <a:solidFill>
                  <a:srgbClr val="FF0000"/>
                </a:solidFill>
              </a:rPr>
              <a:t>16/03/2016</a:t>
            </a:r>
            <a:endParaRPr lang="pt-BR" sz="2600" b="1" dirty="0" smtClean="0">
              <a:solidFill>
                <a:srgbClr val="FF0000"/>
              </a:solidFill>
            </a:endParaRPr>
          </a:p>
          <a:p>
            <a:r>
              <a:rPr lang="pt-BR" sz="2600" b="1" dirty="0">
                <a:solidFill>
                  <a:srgbClr val="00B050"/>
                </a:solidFill>
              </a:rPr>
              <a:t>AVALIAÇÃO BIMESTRAL – </a:t>
            </a:r>
            <a:r>
              <a:rPr lang="pt-BR" sz="2600" b="1" dirty="0" smtClean="0"/>
              <a:t>22/03/2015</a:t>
            </a:r>
            <a:endParaRPr lang="pt-BR" sz="2600" b="1" dirty="0"/>
          </a:p>
          <a:p>
            <a:r>
              <a:rPr lang="pt-BR" sz="2600" b="1" dirty="0" smtClean="0"/>
              <a:t>REPOSIÇÃO E RESULTADOS – 29/03/2016</a:t>
            </a:r>
          </a:p>
          <a:p>
            <a:r>
              <a:rPr lang="pt-BR" sz="2600" b="1" dirty="0" smtClean="0"/>
              <a:t>FILME/RESULTADOS – 30/03/2016</a:t>
            </a:r>
          </a:p>
          <a:p>
            <a:r>
              <a:rPr lang="pt-BR" sz="2600" b="1" dirty="0" smtClean="0">
                <a:solidFill>
                  <a:srgbClr val="00B050"/>
                </a:solidFill>
              </a:rPr>
              <a:t>PROVA FINAL – 04/04/2016</a:t>
            </a:r>
          </a:p>
          <a:p>
            <a:r>
              <a:rPr lang="pt-BR" sz="2600" b="1" dirty="0" smtClean="0"/>
              <a:t>RESULTADO FINAL – 05/04/2016</a:t>
            </a:r>
          </a:p>
          <a:p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570573" y="200891"/>
            <a:ext cx="4621427" cy="235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Aulas:</a:t>
            </a:r>
          </a:p>
          <a:p>
            <a:r>
              <a:rPr lang="pt-BR" sz="2600" b="1" dirty="0" smtClean="0"/>
              <a:t>01/03– </a:t>
            </a:r>
            <a:r>
              <a:rPr lang="pt-BR" sz="2600" b="1" dirty="0" smtClean="0"/>
              <a:t>Exercícios </a:t>
            </a:r>
            <a:r>
              <a:rPr lang="pt-BR" sz="2600" b="1" dirty="0" err="1" smtClean="0"/>
              <a:t>Collocations</a:t>
            </a:r>
            <a:r>
              <a:rPr lang="pt-BR" sz="2600" b="1" dirty="0" smtClean="0"/>
              <a:t>; </a:t>
            </a:r>
            <a:r>
              <a:rPr lang="pt-BR" sz="2600" b="1" dirty="0" smtClean="0"/>
              <a:t>Apresentação </a:t>
            </a:r>
            <a:r>
              <a:rPr lang="pt-BR" sz="2600" b="1" dirty="0" smtClean="0"/>
              <a:t>frases. </a:t>
            </a:r>
            <a:endParaRPr lang="pt-BR" sz="2600" b="1" dirty="0" smtClean="0"/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203889" y="2261849"/>
            <a:ext cx="3503074" cy="2356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Notas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</a:rPr>
              <a:t>Seminário</a:t>
            </a:r>
            <a:r>
              <a:rPr lang="pt-BR" sz="3000" dirty="0" smtClean="0"/>
              <a:t>: 30</a:t>
            </a:r>
          </a:p>
          <a:p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</a:rPr>
              <a:t>Exercícios</a:t>
            </a:r>
            <a:r>
              <a:rPr lang="pt-BR" sz="3000" dirty="0" smtClean="0"/>
              <a:t>: 30</a:t>
            </a:r>
          </a:p>
          <a:p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</a:rPr>
              <a:t>Avaliação</a:t>
            </a:r>
            <a:r>
              <a:rPr lang="pt-BR" sz="3000" dirty="0" smtClean="0"/>
              <a:t>: 40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7809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15" y="101040"/>
            <a:ext cx="10420865" cy="66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</TotalTime>
  <Words>414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Cacho</vt:lpstr>
      <vt:lpstr>Proposta de Seminário  4º Bimestre</vt:lpstr>
      <vt:lpstr>Seminários</vt:lpstr>
      <vt:lpstr>Objetivos</vt:lpstr>
      <vt:lpstr>Seminário</vt:lpstr>
      <vt:lpstr>Calendário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trabalho  4º Bimestre</dc:title>
  <dc:creator>Cristiane de Brito Cruz</dc:creator>
  <cp:lastModifiedBy>Cristiane de Brito Cruz</cp:lastModifiedBy>
  <cp:revision>20</cp:revision>
  <dcterms:created xsi:type="dcterms:W3CDTF">2016-02-15T17:27:27Z</dcterms:created>
  <dcterms:modified xsi:type="dcterms:W3CDTF">2016-03-01T16:36:37Z</dcterms:modified>
</cp:coreProperties>
</file>