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E5ED49-37CF-45CD-A7CE-5E67D344C231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97D4F8-F1ED-41F1-8F0A-5BCFE5186D3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obegazette.co.uk/wp-content/uploads/Hobbi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7824" y="3501008"/>
            <a:ext cx="5976664" cy="864096"/>
          </a:xfrm>
        </p:spPr>
        <p:txBody>
          <a:bodyPr>
            <a:normAutofit/>
          </a:bodyPr>
          <a:lstStyle/>
          <a:p>
            <a:r>
              <a:rPr lang="pt-B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3° ano – Alimentos/ Matutino</a:t>
            </a:r>
          </a:p>
          <a:p>
            <a:r>
              <a:rPr lang="pt-B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Cristiane Cruz</a:t>
            </a:r>
            <a:endParaRPr lang="pt-B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pt-BR" cap="none" dirty="0" err="1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Students</a:t>
            </a:r>
            <a:r>
              <a:rPr lang="pt-BR" cap="none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01. Alana Dias</a:t>
            </a:r>
          </a:p>
          <a:p>
            <a:r>
              <a:rPr lang="pt-BR" sz="36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02. </a:t>
            </a:r>
            <a:r>
              <a:rPr lang="pt-BR" sz="3600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Kerolyne</a:t>
            </a:r>
            <a:r>
              <a:rPr lang="pt-BR" sz="36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3600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Ginani</a:t>
            </a:r>
            <a:endParaRPr lang="pt-BR" sz="36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pt-BR" sz="36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03. Maria Beatriz Lírio</a:t>
            </a:r>
          </a:p>
          <a:p>
            <a:r>
              <a:rPr lang="pt-BR" sz="36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04. Roberto Ítalo</a:t>
            </a:r>
            <a:endParaRPr lang="pt-BR" sz="36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6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/>
          <a:lstStyle/>
          <a:p>
            <a:r>
              <a:rPr lang="pt-BR" cap="none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Hobbies</a:t>
            </a:r>
            <a:endParaRPr lang="pt-BR" dirty="0"/>
          </a:p>
        </p:txBody>
      </p:sp>
      <p:pic>
        <p:nvPicPr>
          <p:cNvPr id="3074" name="Picture 2" descr="http://biomaxsuplementos.com.br/web/fotos/thumbnails/workout-rosca-alternada-em-pe-poolmarcas_zz3b907b7bb9_36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60649"/>
            <a:ext cx="280035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4330824" cy="568863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like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end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afternoon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pt-BR" sz="2400" b="1" i="1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pt-BR" sz="1800" i="1" dirty="0" smtClean="0">
                <a:solidFill>
                  <a:schemeClr val="tx2">
                    <a:lumMod val="50000"/>
                  </a:schemeClr>
                </a:solidFill>
              </a:rPr>
              <a:t>(O que você gosta de fazer aos finais da tarde?)</a:t>
            </a:r>
          </a:p>
          <a:p>
            <a:pPr marL="0" indent="0" algn="just">
              <a:buNone/>
            </a:pPr>
            <a:r>
              <a:rPr lang="pt-BR" sz="2400" dirty="0" smtClean="0"/>
              <a:t>     </a:t>
            </a:r>
            <a:r>
              <a:rPr lang="pt-BR" sz="2400" b="1" dirty="0" smtClean="0">
                <a:solidFill>
                  <a:srgbClr val="0070C0"/>
                </a:solidFill>
              </a:rPr>
              <a:t>I </a:t>
            </a:r>
            <a:r>
              <a:rPr lang="pt-BR" sz="2400" b="1" dirty="0" err="1" smtClean="0">
                <a:solidFill>
                  <a:srgbClr val="0070C0"/>
                </a:solidFill>
              </a:rPr>
              <a:t>like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weight</a:t>
            </a:r>
            <a:r>
              <a:rPr lang="pt-BR" sz="2400" b="1" dirty="0" smtClean="0">
                <a:solidFill>
                  <a:srgbClr val="0070C0"/>
                </a:solidFill>
              </a:rPr>
              <a:t> training. 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</a:rPr>
              <a:t>         </a:t>
            </a:r>
            <a:r>
              <a:rPr lang="pt-BR" sz="1800" i="1" dirty="0" smtClean="0">
                <a:solidFill>
                  <a:srgbClr val="0070C0"/>
                </a:solidFill>
              </a:rPr>
              <a:t>(Eu gosto de praticar musculação.)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usually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do in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summer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holidays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(O que você costuma fazer nas férias de verão?)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</a:t>
            </a:r>
            <a:r>
              <a:rPr lang="pt-BR" sz="2400" b="1" dirty="0" smtClean="0">
                <a:solidFill>
                  <a:srgbClr val="0070C0"/>
                </a:solidFill>
              </a:rPr>
              <a:t>I </a:t>
            </a:r>
            <a:r>
              <a:rPr lang="pt-BR" sz="2400" b="1" dirty="0" err="1" smtClean="0">
                <a:solidFill>
                  <a:srgbClr val="0070C0"/>
                </a:solidFill>
              </a:rPr>
              <a:t>like</a:t>
            </a:r>
            <a:r>
              <a:rPr lang="pt-BR" sz="2400" b="1" dirty="0" smtClean="0">
                <a:solidFill>
                  <a:srgbClr val="0070C0"/>
                </a:solidFill>
              </a:rPr>
              <a:t> camping </a:t>
            </a:r>
            <a:r>
              <a:rPr lang="pt-BR" sz="2400" b="1" dirty="0" err="1" smtClean="0">
                <a:solidFill>
                  <a:srgbClr val="0070C0"/>
                </a:solidFill>
              </a:rPr>
              <a:t>with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my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family</a:t>
            </a:r>
            <a:r>
              <a:rPr lang="pt-BR" sz="2400" b="1" dirty="0" smtClean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</a:t>
            </a:r>
            <a:r>
              <a:rPr lang="pt-BR" sz="1800" i="1" dirty="0" smtClean="0">
                <a:solidFill>
                  <a:srgbClr val="0070C0"/>
                </a:solidFill>
              </a:rPr>
              <a:t>(Eu gosto de acampar com minha família.)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107504" y="2311865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17565" y="5088307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cde.peru.com/ima/0/1/2/7/8/1278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01637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pt-BR" cap="none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Hobbies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2304255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usually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Saturday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afternoon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?    </a:t>
            </a:r>
            <a:r>
              <a:rPr lang="pt-BR" sz="1800" i="1" dirty="0" smtClean="0">
                <a:solidFill>
                  <a:schemeClr val="accent5">
                    <a:lumMod val="50000"/>
                  </a:schemeClr>
                </a:solidFill>
              </a:rPr>
              <a:t>(O que você costuma fazer numa tarde de sábado?)</a:t>
            </a:r>
          </a:p>
          <a:p>
            <a:endParaRPr lang="pt-BR" sz="1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b="1" dirty="0" smtClean="0">
                <a:solidFill>
                  <a:srgbClr val="0070C0"/>
                </a:solidFill>
              </a:rPr>
              <a:t>I </a:t>
            </a:r>
            <a:r>
              <a:rPr lang="pt-BR" b="1" dirty="0" err="1" smtClean="0">
                <a:solidFill>
                  <a:srgbClr val="0070C0"/>
                </a:solidFill>
              </a:rPr>
              <a:t>like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watching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movies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eating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popcorn</a:t>
            </a:r>
            <a:r>
              <a:rPr lang="pt-BR" b="1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        </a:t>
            </a:r>
            <a:r>
              <a:rPr lang="pt-BR" sz="1800" i="1" dirty="0" smtClean="0">
                <a:solidFill>
                  <a:srgbClr val="0070C0"/>
                </a:solidFill>
              </a:rPr>
              <a:t>(Eu gosto de assistir filmes comendo pipoca.)</a:t>
            </a: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04083" y="2439810"/>
            <a:ext cx="374670" cy="30917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http://blog.plaenge.com.br/wp-content/uploads/2015/07/meninaci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8" y="3573016"/>
            <a:ext cx="749295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pt-BR" cap="none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Hobbies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1097" y="836712"/>
            <a:ext cx="4204959" cy="602128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do you do on weekends?</a:t>
            </a:r>
            <a:endParaRPr lang="pt-B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1900" i="1" dirty="0" smtClean="0">
                <a:solidFill>
                  <a:srgbClr val="C00000"/>
                </a:solidFill>
              </a:rPr>
              <a:t>     (O que você faz nos finais de semana?)</a:t>
            </a:r>
          </a:p>
          <a:p>
            <a:r>
              <a:rPr lang="en-US" b="1" dirty="0">
                <a:solidFill>
                  <a:srgbClr val="0070C0"/>
                </a:solidFill>
              </a:rPr>
              <a:t>I have fun with my friends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  (</a:t>
            </a:r>
            <a:r>
              <a:rPr lang="pt-BR" sz="1900" i="1" dirty="0" smtClean="0">
                <a:solidFill>
                  <a:srgbClr val="0070C0"/>
                </a:solidFill>
              </a:rPr>
              <a:t>Eu me divirto com meus amigos.)</a:t>
            </a:r>
          </a:p>
          <a:p>
            <a:r>
              <a:rPr lang="en-US" b="1" dirty="0">
                <a:solidFill>
                  <a:srgbClr val="C00000"/>
                </a:solidFill>
              </a:rPr>
              <a:t>What do you in your free time?</a:t>
            </a:r>
            <a:endParaRPr lang="pt-B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1900" i="1" dirty="0" smtClean="0">
                <a:solidFill>
                  <a:srgbClr val="C00000"/>
                </a:solidFill>
              </a:rPr>
              <a:t>     (O que você faz no seu tempo livre?)</a:t>
            </a:r>
          </a:p>
          <a:p>
            <a:r>
              <a:rPr lang="pt-BR" b="1" dirty="0">
                <a:solidFill>
                  <a:srgbClr val="0070C0"/>
                </a:solidFill>
              </a:rPr>
              <a:t>I </a:t>
            </a:r>
            <a:r>
              <a:rPr lang="pt-BR" b="1" dirty="0" err="1">
                <a:solidFill>
                  <a:srgbClr val="0070C0"/>
                </a:solidFill>
              </a:rPr>
              <a:t>read</a:t>
            </a:r>
            <a:r>
              <a:rPr lang="pt-BR" b="1" dirty="0">
                <a:solidFill>
                  <a:srgbClr val="0070C0"/>
                </a:solidFill>
              </a:rPr>
              <a:t> books.</a:t>
            </a: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   </a:t>
            </a:r>
            <a:r>
              <a:rPr lang="pt-BR" i="1" dirty="0" smtClean="0">
                <a:solidFill>
                  <a:srgbClr val="0070C0"/>
                </a:solidFill>
              </a:rPr>
              <a:t>(</a:t>
            </a:r>
            <a:r>
              <a:rPr lang="pt-BR" sz="1900" i="1" dirty="0" smtClean="0">
                <a:solidFill>
                  <a:srgbClr val="0070C0"/>
                </a:solidFill>
              </a:rPr>
              <a:t>Eu leio livros.)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What </a:t>
            </a:r>
            <a:r>
              <a:rPr lang="en-US" b="1" dirty="0">
                <a:solidFill>
                  <a:srgbClr val="C00000"/>
                </a:solidFill>
              </a:rPr>
              <a:t>is your favorite sport to play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pt-B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</a:rPr>
              <a:t>  </a:t>
            </a:r>
            <a:r>
              <a:rPr lang="pt-BR" sz="1900" i="1" dirty="0" smtClean="0">
                <a:solidFill>
                  <a:srgbClr val="C00000"/>
                </a:solidFill>
              </a:rPr>
              <a:t>(Qual seu esporte favorito para jogar?)</a:t>
            </a:r>
          </a:p>
          <a:p>
            <a:r>
              <a:rPr lang="en-US" dirty="0">
                <a:solidFill>
                  <a:srgbClr val="0070C0"/>
                </a:solidFill>
              </a:rPr>
              <a:t>I like to play volleyball</a:t>
            </a:r>
            <a:endParaRPr lang="pt-B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1900" i="1" dirty="0" smtClean="0">
                <a:solidFill>
                  <a:srgbClr val="0070C0"/>
                </a:solidFill>
              </a:rPr>
              <a:t>     (Eu gosto de jogar vôlei.)</a:t>
            </a:r>
            <a:endParaRPr lang="pt-BR" sz="1900" i="1" dirty="0">
              <a:solidFill>
                <a:srgbClr val="0070C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175917" y="3662714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41102" y="5445224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41102" y="1862273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http://www.mundointerpessoal.com/wp-content/uploads/2013/05/104143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69" y="476672"/>
            <a:ext cx="2385717" cy="2088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igmentof.com/wp-content/uploads/2015/08/liv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22" y="2461112"/>
            <a:ext cx="2815236" cy="213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idadeverde.com/assets/uploads/noticias/c8c414795f6b8bab42511055a35099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50" y="4592200"/>
            <a:ext cx="3168352" cy="2234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20" name="Picture 4" descr="http://image.slidesharecdn.com/sportshobbies-110406031946-phpapp02/95/sports-hobbies-2-728.jpg?cb=130206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536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age.slidesharecdn.com/sportshobbies-110406031946-phpapp02/95/sports-hobbies-4-728.jpg?cb=1302060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" y="23444"/>
            <a:ext cx="4540487" cy="68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pt-BR" cap="none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Hobbies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4690864" cy="5907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do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most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like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farm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</a:rPr>
              <a:t>         (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</a:rPr>
              <a:t> que você mais gosta de fazer na fazenda?)</a:t>
            </a:r>
            <a:endParaRPr lang="pt-BR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b="1" dirty="0" smtClean="0">
                <a:solidFill>
                  <a:srgbClr val="0070C0"/>
                </a:solidFill>
              </a:rPr>
              <a:t>Draw </a:t>
            </a:r>
            <a:r>
              <a:rPr lang="pt-BR" b="1" dirty="0" err="1" smtClean="0">
                <a:solidFill>
                  <a:srgbClr val="0070C0"/>
                </a:solidFill>
              </a:rPr>
              <a:t>nature</a:t>
            </a:r>
            <a:r>
              <a:rPr lang="pt-BR" b="1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pt-BR" sz="1800" b="1" i="1" dirty="0">
                <a:solidFill>
                  <a:srgbClr val="0070C0"/>
                </a:solidFill>
              </a:rPr>
              <a:t> </a:t>
            </a:r>
            <a:r>
              <a:rPr lang="pt-BR" sz="1800" b="1" i="1" dirty="0" smtClean="0">
                <a:solidFill>
                  <a:srgbClr val="0070C0"/>
                </a:solidFill>
              </a:rPr>
              <a:t>       </a:t>
            </a:r>
            <a:r>
              <a:rPr lang="pt-BR" sz="1800" i="1" dirty="0" smtClean="0">
                <a:solidFill>
                  <a:srgbClr val="0070C0"/>
                </a:solidFill>
              </a:rPr>
              <a:t>(</a:t>
            </a:r>
            <a:r>
              <a:rPr lang="pt-BR" sz="1800" i="1" dirty="0">
                <a:solidFill>
                  <a:srgbClr val="0070C0"/>
                </a:solidFill>
              </a:rPr>
              <a:t>D</a:t>
            </a:r>
            <a:r>
              <a:rPr lang="pt-BR" sz="1800" i="1" dirty="0" smtClean="0">
                <a:solidFill>
                  <a:srgbClr val="0070C0"/>
                </a:solidFill>
              </a:rPr>
              <a:t>esenhar a natureza.)</a:t>
            </a:r>
            <a:endParaRPr lang="pt-BR" sz="1800" i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play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instruments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</a:rPr>
              <a:t>ocê toca algum instrumento?)</a:t>
            </a:r>
            <a:endParaRPr lang="pt-BR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b="1" dirty="0" smtClean="0">
                <a:solidFill>
                  <a:srgbClr val="0070C0"/>
                </a:solidFill>
              </a:rPr>
              <a:t>I </a:t>
            </a:r>
            <a:r>
              <a:rPr lang="pt-BR" b="1" dirty="0" err="1">
                <a:solidFill>
                  <a:srgbClr val="0070C0"/>
                </a:solidFill>
              </a:rPr>
              <a:t>love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playing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guitar</a:t>
            </a:r>
            <a:r>
              <a:rPr lang="pt-BR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         </a:t>
            </a:r>
            <a:r>
              <a:rPr lang="pt-BR" sz="1800" i="1" dirty="0" smtClean="0">
                <a:solidFill>
                  <a:srgbClr val="0070C0"/>
                </a:solidFill>
              </a:rPr>
              <a:t>(</a:t>
            </a:r>
            <a:r>
              <a:rPr lang="pt-BR" sz="1800" i="1" dirty="0">
                <a:solidFill>
                  <a:srgbClr val="0070C0"/>
                </a:solidFill>
              </a:rPr>
              <a:t>A</a:t>
            </a:r>
            <a:r>
              <a:rPr lang="pt-BR" sz="1800" i="1" dirty="0" smtClean="0">
                <a:solidFill>
                  <a:srgbClr val="0070C0"/>
                </a:solidFill>
              </a:rPr>
              <a:t>doro tocar guitarra.)</a:t>
            </a:r>
            <a:endParaRPr lang="pt-BR" sz="1800" i="1" dirty="0" smtClean="0">
              <a:solidFill>
                <a:srgbClr val="0070C0"/>
              </a:solidFill>
            </a:endParaRPr>
          </a:p>
          <a:p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did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do in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past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pt-BR" sz="1800" i="1" dirty="0" smtClean="0">
                <a:solidFill>
                  <a:schemeClr val="tx2">
                    <a:lumMod val="50000"/>
                  </a:schemeClr>
                </a:solidFill>
              </a:rPr>
              <a:t>           (O </a:t>
            </a:r>
            <a:r>
              <a:rPr lang="pt-BR" sz="1800" i="1" dirty="0" smtClean="0">
                <a:solidFill>
                  <a:schemeClr val="tx2">
                    <a:lumMod val="50000"/>
                  </a:schemeClr>
                </a:solidFill>
              </a:rPr>
              <a:t>que você fazia  no passado?)</a:t>
            </a:r>
            <a:endParaRPr lang="pt-BR" sz="1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b="1" dirty="0" err="1" smtClean="0">
                <a:solidFill>
                  <a:srgbClr val="0070C0"/>
                </a:solidFill>
              </a:rPr>
              <a:t>Playing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with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my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dog</a:t>
            </a:r>
            <a:r>
              <a:rPr lang="pt-BR" b="1" dirty="0">
                <a:solidFill>
                  <a:srgbClr val="0070C0"/>
                </a:solidFill>
              </a:rPr>
              <a:t> in </a:t>
            </a:r>
            <a:r>
              <a:rPr lang="pt-BR" b="1" dirty="0" err="1">
                <a:solidFill>
                  <a:srgbClr val="0070C0"/>
                </a:solidFill>
              </a:rPr>
              <a:t>the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sand</a:t>
            </a:r>
            <a:r>
              <a:rPr lang="pt-BR" b="1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pt-BR" sz="1800" i="1" dirty="0" smtClean="0">
                <a:solidFill>
                  <a:srgbClr val="0070C0"/>
                </a:solidFill>
              </a:rPr>
              <a:t>            (</a:t>
            </a:r>
            <a:r>
              <a:rPr lang="pt-BR" sz="1800" i="1" dirty="0">
                <a:solidFill>
                  <a:srgbClr val="0070C0"/>
                </a:solidFill>
              </a:rPr>
              <a:t>B</a:t>
            </a:r>
            <a:r>
              <a:rPr lang="pt-BR" sz="1800" i="1" dirty="0" smtClean="0">
                <a:solidFill>
                  <a:srgbClr val="0070C0"/>
                </a:solidFill>
              </a:rPr>
              <a:t>rincava com meu cachorro na areia.)</a:t>
            </a:r>
            <a:endParaRPr lang="pt-BR" sz="1800" i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142633" y="4849634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56487" y="2196092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42633" y="3462760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http://www.imagenstop.blog.br/wp-content/gallery/Foto-da-Natureza/Perfeita-Imagem-da-nature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90" y="251876"/>
            <a:ext cx="28083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ursosmusicais.com.br/wp-content/uploads/2015/11/como-aprender-tocar-guitarra-sozinho-passo-a-pas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79" y="2420888"/>
            <a:ext cx="2215850" cy="20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.bp.blogspot.com/-nD0R8HQL_jE/UKGI5JDUB8I/AAAAAAAAAKg/6IWfe-nzWt0/s1600/brincadeiras_cachorr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43" y="4797152"/>
            <a:ext cx="2520280" cy="16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pt-BR" cap="none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Hobbies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4618856" cy="5544616"/>
          </a:xfrm>
        </p:spPr>
        <p:txBody>
          <a:bodyPr>
            <a:noAutofit/>
          </a:bodyPr>
          <a:lstStyle/>
          <a:p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you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 do in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your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free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 time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after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school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pt-BR" sz="1800" i="1" dirty="0" smtClean="0">
                <a:solidFill>
                  <a:schemeClr val="accent5">
                    <a:lumMod val="50000"/>
                  </a:schemeClr>
                </a:solidFill>
              </a:rPr>
              <a:t>  (O </a:t>
            </a:r>
            <a:r>
              <a:rPr lang="pt-BR" sz="1800" i="1" dirty="0">
                <a:solidFill>
                  <a:schemeClr val="accent5">
                    <a:lumMod val="50000"/>
                  </a:schemeClr>
                </a:solidFill>
              </a:rPr>
              <a:t>que você faz em seu tempo livre após a escola</a:t>
            </a:r>
            <a:r>
              <a:rPr lang="pt-BR" sz="1800" i="1" dirty="0" smtClean="0">
                <a:solidFill>
                  <a:schemeClr val="accent5">
                    <a:lumMod val="50000"/>
                  </a:schemeClr>
                </a:solidFill>
              </a:rPr>
              <a:t>?)</a:t>
            </a:r>
            <a:endParaRPr lang="pt-BR" sz="18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000" dirty="0" smtClean="0"/>
              <a:t>      </a:t>
            </a:r>
            <a:r>
              <a:rPr lang="pt-BR" sz="2400" b="1" dirty="0">
                <a:solidFill>
                  <a:srgbClr val="0070C0"/>
                </a:solidFill>
              </a:rPr>
              <a:t>I </a:t>
            </a:r>
            <a:r>
              <a:rPr lang="pt-BR" sz="2400" b="1" dirty="0" err="1">
                <a:solidFill>
                  <a:srgbClr val="0070C0"/>
                </a:solidFill>
              </a:rPr>
              <a:t>usually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dirty="0" err="1">
                <a:solidFill>
                  <a:srgbClr val="0070C0"/>
                </a:solidFill>
              </a:rPr>
              <a:t>run</a:t>
            </a:r>
            <a:r>
              <a:rPr lang="pt-BR" sz="2400" b="1" dirty="0" smtClean="0">
                <a:solidFill>
                  <a:srgbClr val="0070C0"/>
                </a:solidFill>
              </a:rPr>
              <a:t>. 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  </a:t>
            </a:r>
            <a:r>
              <a:rPr lang="pt-BR" sz="1800" i="1" dirty="0" smtClean="0">
                <a:solidFill>
                  <a:srgbClr val="0070C0"/>
                </a:solidFill>
              </a:rPr>
              <a:t>(Eu costumo correr.)</a:t>
            </a:r>
          </a:p>
          <a:p>
            <a:endParaRPr lang="pt-BR" sz="2000" dirty="0"/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is your profession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800" i="1" dirty="0" err="1" smtClean="0">
                <a:solidFill>
                  <a:schemeClr val="tx2">
                    <a:lumMod val="50000"/>
                  </a:schemeClr>
                </a:solidFill>
              </a:rPr>
              <a:t>Qual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sua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profissão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</a:rPr>
              <a:t>?) </a:t>
            </a:r>
            <a:endParaRPr lang="pt-BR" sz="18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I </a:t>
            </a:r>
            <a:r>
              <a:rPr lang="en-US" sz="2400" b="1" dirty="0">
                <a:solidFill>
                  <a:srgbClr val="0070C0"/>
                </a:solidFill>
              </a:rPr>
              <a:t>am a </a:t>
            </a:r>
            <a:r>
              <a:rPr lang="en-US" sz="2400" b="1" dirty="0" smtClean="0">
                <a:solidFill>
                  <a:srgbClr val="0070C0"/>
                </a:solidFill>
              </a:rPr>
              <a:t>doctor.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1800" i="1" dirty="0" smtClean="0">
                <a:solidFill>
                  <a:srgbClr val="0070C0"/>
                </a:solidFill>
              </a:rPr>
              <a:t>       (</a:t>
            </a:r>
            <a:r>
              <a:rPr lang="en-US" sz="1800" i="1" dirty="0" err="1" smtClean="0">
                <a:solidFill>
                  <a:srgbClr val="0070C0"/>
                </a:solidFill>
              </a:rPr>
              <a:t>Eu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dirty="0" err="1">
                <a:solidFill>
                  <a:srgbClr val="0070C0"/>
                </a:solidFill>
              </a:rPr>
              <a:t>sou</a:t>
            </a:r>
            <a:r>
              <a:rPr lang="en-US" sz="1800" i="1" dirty="0">
                <a:solidFill>
                  <a:srgbClr val="0070C0"/>
                </a:solidFill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</a:rPr>
              <a:t>médico</a:t>
            </a:r>
            <a:r>
              <a:rPr lang="en-US" sz="1800" i="1" dirty="0" smtClean="0">
                <a:solidFill>
                  <a:srgbClr val="0070C0"/>
                </a:solidFill>
              </a:rPr>
              <a:t>.) </a:t>
            </a:r>
            <a:endParaRPr lang="pt-BR" sz="1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/>
              <a:t> </a:t>
            </a:r>
            <a:endParaRPr lang="pt-BR" sz="2000" dirty="0"/>
          </a:p>
        </p:txBody>
      </p:sp>
      <p:sp>
        <p:nvSpPr>
          <p:cNvPr id="5" name="Seta para a direita 4"/>
          <p:cNvSpPr/>
          <p:nvPr/>
        </p:nvSpPr>
        <p:spPr>
          <a:xfrm>
            <a:off x="195327" y="2492896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72491" y="4581128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://belezaesaudemasculina.com.br/wp-content/uploads/2014/10/treino-de-como-comecar-a-correr-dest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09634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pt-BR" cap="none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Hobbies</a:t>
            </a:r>
            <a:endParaRPr lang="pt-BR" cap="none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4330824" cy="5403000"/>
          </a:xfrm>
        </p:spPr>
        <p:txBody>
          <a:bodyPr/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And what's your hobby when not in hospital?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800" i="1" dirty="0" smtClean="0">
                <a:solidFill>
                  <a:schemeClr val="tx2">
                    <a:lumMod val="50000"/>
                  </a:schemeClr>
                </a:solidFill>
              </a:rPr>
              <a:t>(E </a:t>
            </a:r>
            <a:r>
              <a:rPr lang="pt-BR" sz="1800" i="1" dirty="0">
                <a:solidFill>
                  <a:schemeClr val="tx2">
                    <a:lumMod val="50000"/>
                  </a:schemeClr>
                </a:solidFill>
              </a:rPr>
              <a:t>qual o seu hobby quando não está no hospital?)</a:t>
            </a:r>
          </a:p>
          <a:p>
            <a:pPr marL="0" indent="0">
              <a:buNone/>
            </a:pPr>
            <a:r>
              <a:rPr lang="pt-BR" sz="2800" dirty="0"/>
              <a:t>      </a:t>
            </a:r>
            <a:r>
              <a:rPr lang="pt-BR" sz="2800" b="1" dirty="0">
                <a:solidFill>
                  <a:srgbClr val="0070C0"/>
                </a:solidFill>
              </a:rPr>
              <a:t>I do </a:t>
            </a:r>
            <a:r>
              <a:rPr lang="pt-BR" sz="2800" b="1" dirty="0" err="1">
                <a:solidFill>
                  <a:srgbClr val="0070C0"/>
                </a:solidFill>
              </a:rPr>
              <a:t>gardening</a:t>
            </a:r>
            <a:r>
              <a:rPr lang="pt-BR" sz="2800" b="1" dirty="0">
                <a:solidFill>
                  <a:srgbClr val="0070C0"/>
                </a:solidFill>
              </a:rPr>
              <a:t>. </a:t>
            </a:r>
            <a:endParaRPr lang="pt-BR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1800" i="1" dirty="0" smtClean="0">
                <a:solidFill>
                  <a:srgbClr val="0070C0"/>
                </a:solidFill>
              </a:rPr>
              <a:t>           (</a:t>
            </a:r>
            <a:r>
              <a:rPr lang="pt-BR" sz="1800" i="1" dirty="0">
                <a:solidFill>
                  <a:srgbClr val="0070C0"/>
                </a:solidFill>
              </a:rPr>
              <a:t>Eu faço jardinagem.)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en-US" sz="2800" dirty="0"/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What do you do on holidays?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800" i="1" dirty="0" smtClean="0">
                <a:solidFill>
                  <a:schemeClr val="accent5">
                    <a:lumMod val="50000"/>
                  </a:schemeClr>
                </a:solidFill>
              </a:rPr>
              <a:t>   (</a:t>
            </a:r>
            <a:r>
              <a:rPr lang="pt-BR" sz="1800" i="1" dirty="0">
                <a:solidFill>
                  <a:schemeClr val="accent5">
                    <a:lumMod val="50000"/>
                  </a:schemeClr>
                </a:solidFill>
              </a:rPr>
              <a:t>O que você faz nos feriados?)</a:t>
            </a:r>
          </a:p>
          <a:p>
            <a:pPr marL="0" indent="0">
              <a:buNone/>
            </a:pPr>
            <a:r>
              <a:rPr lang="pt-BR" sz="2800" dirty="0"/>
              <a:t>       </a:t>
            </a:r>
            <a:r>
              <a:rPr lang="pt-BR" sz="2800" b="1" dirty="0">
                <a:solidFill>
                  <a:srgbClr val="0070C0"/>
                </a:solidFill>
              </a:rPr>
              <a:t>I </a:t>
            </a:r>
            <a:r>
              <a:rPr lang="pt-BR" sz="2800" b="1" dirty="0" err="1">
                <a:solidFill>
                  <a:srgbClr val="0070C0"/>
                </a:solidFill>
              </a:rPr>
              <a:t>walk</a:t>
            </a:r>
            <a:r>
              <a:rPr lang="pt-BR" sz="2800" b="1" dirty="0">
                <a:solidFill>
                  <a:srgbClr val="0070C0"/>
                </a:solidFill>
              </a:rPr>
              <a:t> skates. </a:t>
            </a:r>
            <a:endParaRPr lang="pt-BR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</a:t>
            </a:r>
            <a:r>
              <a:rPr lang="pt-BR" sz="1800" i="1" dirty="0" smtClean="0">
                <a:solidFill>
                  <a:srgbClr val="0070C0"/>
                </a:solidFill>
              </a:rPr>
              <a:t>(</a:t>
            </a:r>
            <a:r>
              <a:rPr lang="pt-BR" sz="1800" i="1" dirty="0">
                <a:solidFill>
                  <a:srgbClr val="0070C0"/>
                </a:solidFill>
              </a:rPr>
              <a:t>Eu ando de patins.)</a:t>
            </a:r>
            <a:endParaRPr lang="pt-BR" sz="1800" i="1" dirty="0">
              <a:solidFill>
                <a:srgbClr val="0070C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33872" y="2852936"/>
            <a:ext cx="576064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29229" y="5085184"/>
            <a:ext cx="621903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http://gruposcheidt.com.br/wp-content/uploads/2015/04/jardinagem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36" y="1124744"/>
            <a:ext cx="3024336" cy="31418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igacaoteen.com.br/wp-content/uploads/2013/05/Aprenda-andar-Pat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80209"/>
            <a:ext cx="3776705" cy="1786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365</Words>
  <Application>Microsoft Office PowerPoint</Application>
  <PresentationFormat>Apresentação na tela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Opulento</vt:lpstr>
      <vt:lpstr>Apresentação do PowerPoint</vt:lpstr>
      <vt:lpstr>Students:</vt:lpstr>
      <vt:lpstr>Hobbies</vt:lpstr>
      <vt:lpstr>Hobbies</vt:lpstr>
      <vt:lpstr>Hobbies</vt:lpstr>
      <vt:lpstr>Apresentação do PowerPoint</vt:lpstr>
      <vt:lpstr>Hobbies</vt:lpstr>
      <vt:lpstr>Hobbies</vt:lpstr>
      <vt:lpstr>Hobbies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21</cp:revision>
  <dcterms:created xsi:type="dcterms:W3CDTF">2016-05-15T18:35:02Z</dcterms:created>
  <dcterms:modified xsi:type="dcterms:W3CDTF">2016-05-15T21:10:29Z</dcterms:modified>
</cp:coreProperties>
</file>