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4" r:id="rId9"/>
    <p:sldId id="261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DFE-AD75-463D-8901-240B47E8A748}" type="datetimeFigureOut">
              <a:rPr lang="pt-BR" smtClean="0"/>
              <a:t>17/05/2016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980E-4D01-4E6E-8DCF-81779D76F93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DFE-AD75-463D-8901-240B47E8A748}" type="datetimeFigureOut">
              <a:rPr lang="pt-BR" smtClean="0"/>
              <a:t>17/05/2016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980E-4D01-4E6E-8DCF-81779D76F93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DFE-AD75-463D-8901-240B47E8A748}" type="datetimeFigureOut">
              <a:rPr lang="pt-BR" smtClean="0"/>
              <a:t>17/05/2016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980E-4D01-4E6E-8DCF-81779D76F933}" type="slidenum">
              <a:rPr lang="pt-BR" smtClean="0"/>
              <a:t>‹nº›</a:t>
            </a:fld>
            <a:endParaRPr lang="pt-B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DFE-AD75-463D-8901-240B47E8A748}" type="datetimeFigureOut">
              <a:rPr lang="pt-BR" smtClean="0"/>
              <a:t>17/05/2016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980E-4D01-4E6E-8DCF-81779D76F933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DFE-AD75-463D-8901-240B47E8A748}" type="datetimeFigureOut">
              <a:rPr lang="pt-BR" smtClean="0"/>
              <a:t>17/05/2016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980E-4D01-4E6E-8DCF-81779D76F93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DFE-AD75-463D-8901-240B47E8A748}" type="datetimeFigureOut">
              <a:rPr lang="pt-BR" smtClean="0"/>
              <a:t>17/05/2016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980E-4D01-4E6E-8DCF-81779D76F933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DFE-AD75-463D-8901-240B47E8A748}" type="datetimeFigureOut">
              <a:rPr lang="pt-BR" smtClean="0"/>
              <a:t>17/05/2016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980E-4D01-4E6E-8DCF-81779D76F93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DFE-AD75-463D-8901-240B47E8A748}" type="datetimeFigureOut">
              <a:rPr lang="pt-BR" smtClean="0"/>
              <a:t>17/05/2016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980E-4D01-4E6E-8DCF-81779D76F93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DFE-AD75-463D-8901-240B47E8A748}" type="datetimeFigureOut">
              <a:rPr lang="pt-BR" smtClean="0"/>
              <a:t>17/05/2016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980E-4D01-4E6E-8DCF-81779D76F93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DFE-AD75-463D-8901-240B47E8A748}" type="datetimeFigureOut">
              <a:rPr lang="pt-BR" smtClean="0"/>
              <a:t>17/05/2016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980E-4D01-4E6E-8DCF-81779D76F933}" type="slidenum">
              <a:rPr lang="pt-BR" smtClean="0"/>
              <a:t>‹nº›</a:t>
            </a:fld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5DFE-AD75-463D-8901-240B47E8A748}" type="datetimeFigureOut">
              <a:rPr lang="pt-BR" smtClean="0"/>
              <a:t>17/05/2016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5980E-4D01-4E6E-8DCF-81779D76F933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A975DFE-AD75-463D-8901-240B47E8A748}" type="datetimeFigureOut">
              <a:rPr lang="pt-BR" smtClean="0"/>
              <a:t>17/05/2016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7A5980E-4D01-4E6E-8DCF-81779D76F933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07704" y="1772817"/>
            <a:ext cx="5256584" cy="936104"/>
          </a:xfrm>
        </p:spPr>
        <p:txBody>
          <a:bodyPr>
            <a:normAutofit/>
          </a:bodyPr>
          <a:lstStyle/>
          <a:p>
            <a:r>
              <a:rPr lang="pt-BR" dirty="0" err="1" smtClean="0">
                <a:latin typeface="Arial" pitchFamily="34" charset="0"/>
                <a:cs typeface="Arial" pitchFamily="34" charset="0"/>
              </a:rPr>
              <a:t>English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W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ork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0544" y="0"/>
            <a:ext cx="8062912" cy="7101408"/>
          </a:xfrm>
        </p:spPr>
        <p:txBody>
          <a:bodyPr>
            <a:normAutofit/>
          </a:bodyPr>
          <a:lstStyle/>
          <a:p>
            <a:pPr algn="l"/>
            <a:endParaRPr lang="pt-BR" sz="2800" dirty="0" smtClean="0">
              <a:solidFill>
                <a:schemeClr val="tx2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l"/>
            <a:endParaRPr lang="pt-BR" sz="2800" dirty="0">
              <a:solidFill>
                <a:schemeClr val="tx2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l"/>
            <a:endParaRPr lang="pt-BR" sz="2800" dirty="0" smtClean="0">
              <a:solidFill>
                <a:schemeClr val="tx2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l"/>
            <a:endParaRPr lang="pt-BR" sz="2800" dirty="0">
              <a:solidFill>
                <a:schemeClr val="tx2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l"/>
            <a:endParaRPr lang="pt-BR" sz="2800" dirty="0" smtClean="0">
              <a:solidFill>
                <a:schemeClr val="tx2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l"/>
            <a:endParaRPr lang="pt-BR" sz="28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l"/>
            <a:endParaRPr lang="pt-BR" sz="2800" dirty="0" smtClean="0">
              <a:solidFill>
                <a:schemeClr val="tx2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t-BR" sz="2800" dirty="0">
              <a:solidFill>
                <a:schemeClr val="tx2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l"/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Técnico Integrado em Alimentos </a:t>
            </a:r>
          </a:p>
          <a:p>
            <a:pPr algn="l"/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Alunas: Eduarda Maria e Fernanda Assunção</a:t>
            </a:r>
          </a:p>
          <a:p>
            <a:pPr algn="l"/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Turma: 3 ano Matutino</a:t>
            </a:r>
          </a:p>
          <a:p>
            <a:pPr algn="l"/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Professora: Cristiane Brito </a:t>
            </a:r>
          </a:p>
        </p:txBody>
      </p:sp>
    </p:spTree>
    <p:extLst>
      <p:ext uri="{BB962C8B-B14F-4D97-AF65-F5344CB8AC3E}">
        <p14:creationId xmlns:p14="http://schemas.microsoft.com/office/powerpoint/2010/main" val="296274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pt-BR" dirty="0" smtClean="0"/>
              <a:t>                              </a:t>
            </a:r>
          </a:p>
          <a:p>
            <a:pPr marL="64008" indent="0">
              <a:buNone/>
            </a:pPr>
            <a:endParaRPr lang="pt-BR" dirty="0" smtClean="0"/>
          </a:p>
          <a:p>
            <a:pPr marL="64008" indent="0">
              <a:buNone/>
            </a:pPr>
            <a:endParaRPr lang="pt-BR" dirty="0" smtClean="0"/>
          </a:p>
          <a:p>
            <a:pPr marL="64008" indent="0">
              <a:buNone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chemeClr val="tx1"/>
                </a:solidFill>
              </a:rPr>
              <a:t>Hobbies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                  </a:t>
            </a:r>
            <a:r>
              <a:rPr lang="pt-BR" dirty="0">
                <a:solidFill>
                  <a:schemeClr val="tx1"/>
                </a:solidFill>
                <a:effectLst/>
              </a:rPr>
              <a:t>S</a:t>
            </a:r>
            <a:r>
              <a:rPr lang="pt-BR" dirty="0" smtClean="0">
                <a:solidFill>
                  <a:schemeClr val="tx1"/>
                </a:solidFill>
                <a:effectLst/>
              </a:rPr>
              <a:t>ports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420888"/>
            <a:ext cx="6336704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51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What </a:t>
            </a:r>
            <a:r>
              <a:rPr lang="pt-BR" dirty="0" err="1" smtClean="0"/>
              <a:t>you</a:t>
            </a:r>
            <a:r>
              <a:rPr lang="pt-BR" dirty="0" smtClean="0"/>
              <a:t> </a:t>
            </a:r>
            <a:r>
              <a:rPr lang="pt-BR" dirty="0" err="1" smtClean="0"/>
              <a:t>like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do in </a:t>
            </a:r>
            <a:r>
              <a:rPr lang="pt-BR" dirty="0" err="1" smtClean="0"/>
              <a:t>your</a:t>
            </a:r>
            <a:r>
              <a:rPr lang="pt-BR" dirty="0" smtClean="0"/>
              <a:t> </a:t>
            </a:r>
            <a:r>
              <a:rPr lang="pt-BR" dirty="0" err="1" smtClean="0"/>
              <a:t>free</a:t>
            </a:r>
            <a:r>
              <a:rPr lang="pt-BR" dirty="0" smtClean="0"/>
              <a:t> time ?</a:t>
            </a:r>
          </a:p>
          <a:p>
            <a:endParaRPr lang="pt-BR" dirty="0"/>
          </a:p>
          <a:p>
            <a:pPr marL="0" indent="0" algn="ctr">
              <a:buNone/>
            </a:pPr>
            <a:r>
              <a:rPr lang="pt-BR" dirty="0"/>
              <a:t> </a:t>
            </a:r>
            <a:r>
              <a:rPr lang="pt-BR" dirty="0" err="1" smtClean="0">
                <a:solidFill>
                  <a:srgbClr val="FF0000"/>
                </a:solidFill>
              </a:rPr>
              <a:t>Practice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sports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because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they</a:t>
            </a:r>
            <a:r>
              <a:rPr lang="pt-BR" dirty="0" smtClean="0">
                <a:solidFill>
                  <a:srgbClr val="FF0000"/>
                </a:solidFill>
              </a:rPr>
              <a:t> help </a:t>
            </a:r>
            <a:r>
              <a:rPr lang="pt-BR" dirty="0" err="1" smtClean="0">
                <a:solidFill>
                  <a:srgbClr val="FF0000"/>
                </a:solidFill>
              </a:rPr>
              <a:t>keep</a:t>
            </a:r>
            <a:r>
              <a:rPr lang="pt-BR" dirty="0" smtClean="0">
                <a:solidFill>
                  <a:srgbClr val="FF0000"/>
                </a:solidFill>
              </a:rPr>
              <a:t> me </a:t>
            </a:r>
            <a:r>
              <a:rPr lang="pt-BR" dirty="0" err="1" smtClean="0">
                <a:solidFill>
                  <a:srgbClr val="FF0000"/>
                </a:solidFill>
              </a:rPr>
              <a:t>strong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>
                <a:solidFill>
                  <a:srgbClr val="FF0000"/>
                </a:solidFill>
              </a:rPr>
              <a:t>a</a:t>
            </a:r>
            <a:r>
              <a:rPr lang="pt-BR" dirty="0" err="1" smtClean="0">
                <a:solidFill>
                  <a:srgbClr val="FF0000"/>
                </a:solidFill>
              </a:rPr>
              <a:t>nd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healthy</a:t>
            </a:r>
            <a:r>
              <a:rPr lang="pt-BR" dirty="0" smtClean="0">
                <a:solidFill>
                  <a:srgbClr val="FF0000"/>
                </a:solidFill>
              </a:rPr>
              <a:t>. </a:t>
            </a:r>
          </a:p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Dialogue</a:t>
            </a: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4725144"/>
            <a:ext cx="2286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47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que você gosta de fazer no seu tempo livre ?</a:t>
            </a:r>
          </a:p>
          <a:p>
            <a:endParaRPr lang="pt-BR" dirty="0"/>
          </a:p>
          <a:p>
            <a:endParaRPr lang="pt-BR" dirty="0" smtClean="0"/>
          </a:p>
          <a:p>
            <a:pPr algn="ctr"/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praticar esportes, porque eles ajudam a me manter forte e saudável. 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Tradução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700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What </a:t>
            </a:r>
            <a:r>
              <a:rPr lang="pt-BR" dirty="0" err="1" smtClean="0"/>
              <a:t>is</a:t>
            </a:r>
            <a:r>
              <a:rPr lang="pt-BR" dirty="0" smtClean="0"/>
              <a:t> </a:t>
            </a:r>
            <a:r>
              <a:rPr lang="pt-BR" dirty="0" err="1" smtClean="0"/>
              <a:t>you</a:t>
            </a:r>
            <a:r>
              <a:rPr lang="pt-BR" dirty="0" smtClean="0"/>
              <a:t> </a:t>
            </a:r>
            <a:r>
              <a:rPr lang="pt-BR" dirty="0" err="1" smtClean="0"/>
              <a:t>favorite</a:t>
            </a:r>
            <a:r>
              <a:rPr lang="pt-BR" dirty="0" smtClean="0"/>
              <a:t> </a:t>
            </a:r>
            <a:r>
              <a:rPr lang="pt-BR" dirty="0" err="1" smtClean="0"/>
              <a:t>sport</a:t>
            </a:r>
            <a:r>
              <a:rPr lang="pt-BR" dirty="0" smtClean="0"/>
              <a:t>? </a:t>
            </a:r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                               </a:t>
            </a:r>
            <a:r>
              <a:rPr lang="pt-BR" dirty="0" err="1" smtClean="0">
                <a:solidFill>
                  <a:srgbClr val="FF0000"/>
                </a:solidFill>
              </a:rPr>
              <a:t>Volleyball</a:t>
            </a:r>
            <a:r>
              <a:rPr lang="pt-BR" dirty="0" smtClean="0"/>
              <a:t> 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573016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58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Qual é seu esporte favorito?</a:t>
            </a:r>
          </a:p>
          <a:p>
            <a:endParaRPr lang="pt-BR" dirty="0"/>
          </a:p>
          <a:p>
            <a:endParaRPr lang="pt-BR" dirty="0" smtClean="0"/>
          </a:p>
          <a:p>
            <a:pPr algn="ctr"/>
            <a:r>
              <a:rPr lang="pt-BR" dirty="0" smtClean="0">
                <a:solidFill>
                  <a:srgbClr val="FF0000"/>
                </a:solidFill>
              </a:rPr>
              <a:t>Voleibol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Tradução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464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55576" y="2708920"/>
            <a:ext cx="7746497" cy="3916007"/>
          </a:xfrm>
        </p:spPr>
        <p:txBody>
          <a:bodyPr/>
          <a:lstStyle/>
          <a:p>
            <a:r>
              <a:rPr lang="pt-BR" dirty="0" err="1" smtClean="0"/>
              <a:t>Have</a:t>
            </a:r>
            <a:r>
              <a:rPr lang="pt-BR" dirty="0" smtClean="0"/>
              <a:t> it as a </a:t>
            </a:r>
            <a:r>
              <a:rPr lang="pt-BR" dirty="0" err="1" smtClean="0"/>
              <a:t>hobbie</a:t>
            </a:r>
            <a:r>
              <a:rPr lang="pt-BR" dirty="0" smtClean="0"/>
              <a:t> ?</a:t>
            </a:r>
          </a:p>
          <a:p>
            <a:endParaRPr lang="pt-BR" dirty="0"/>
          </a:p>
          <a:p>
            <a:endParaRPr lang="pt-BR" dirty="0" smtClean="0"/>
          </a:p>
          <a:p>
            <a:pPr marL="0" indent="0" algn="r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Yes , whenever I can I play to develop a best </a:t>
            </a:r>
            <a:r>
              <a:rPr lang="en-US" dirty="0" smtClean="0">
                <a:solidFill>
                  <a:srgbClr val="FF0000"/>
                </a:solidFill>
              </a:rPr>
              <a:t>practice.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4797152"/>
            <a:ext cx="4317461" cy="190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86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Tem ele como um </a:t>
            </a:r>
            <a:r>
              <a:rPr lang="pt-BR" dirty="0" err="1" smtClean="0"/>
              <a:t>hobbie</a:t>
            </a:r>
            <a:r>
              <a:rPr lang="pt-BR" dirty="0" smtClean="0"/>
              <a:t> ?</a:t>
            </a:r>
          </a:p>
          <a:p>
            <a:endParaRPr lang="pt-BR" dirty="0"/>
          </a:p>
          <a:p>
            <a:endParaRPr lang="pt-BR" dirty="0" smtClean="0"/>
          </a:p>
          <a:p>
            <a:pPr algn="ctr"/>
            <a:r>
              <a:rPr lang="pt-BR" dirty="0" smtClean="0">
                <a:solidFill>
                  <a:srgbClr val="FF0000"/>
                </a:solidFill>
              </a:rPr>
              <a:t>Sim, sempre que posso eu jogo para desenvolver uma melhor prática. 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Tradução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42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/>
              <a:t/>
            </a:r>
            <a:br>
              <a:rPr lang="pt-BR" dirty="0"/>
            </a:br>
            <a:r>
              <a:rPr lang="pt-BR" sz="4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pt-BR" sz="4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hanks</a:t>
            </a:r>
            <a:r>
              <a:rPr lang="pt-BR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pt-BR" sz="4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listening</a:t>
            </a:r>
            <a:endParaRPr lang="pt-BR" sz="4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pt-BR" sz="4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pt-BR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Obrigada pela atenção</a:t>
            </a:r>
            <a:endParaRPr lang="pt-BR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665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248</TotalTime>
  <Words>114</Words>
  <Application>Microsoft Office PowerPoint</Application>
  <PresentationFormat>Apresentação na tela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Arabic Typesetting</vt:lpstr>
      <vt:lpstr>Arial</vt:lpstr>
      <vt:lpstr>Candara</vt:lpstr>
      <vt:lpstr>Symbol</vt:lpstr>
      <vt:lpstr>Forma de Onda</vt:lpstr>
      <vt:lpstr>English Work</vt:lpstr>
      <vt:lpstr> Hobbies                    Sports  </vt:lpstr>
      <vt:lpstr>Dialogue </vt:lpstr>
      <vt:lpstr>Tradução </vt:lpstr>
      <vt:lpstr>Apresentação do PowerPoint</vt:lpstr>
      <vt:lpstr>Tradução </vt:lpstr>
      <vt:lpstr>Apresentação do PowerPoint</vt:lpstr>
      <vt:lpstr>Tradução 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Work</dc:title>
  <dc:creator>Cliente</dc:creator>
  <cp:lastModifiedBy>Fernanda Assunção Albuquerque Medeiros</cp:lastModifiedBy>
  <cp:revision>10</cp:revision>
  <dcterms:created xsi:type="dcterms:W3CDTF">2016-05-13T16:05:25Z</dcterms:created>
  <dcterms:modified xsi:type="dcterms:W3CDTF">2016-05-17T12:49:11Z</dcterms:modified>
</cp:coreProperties>
</file>