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5FAC2-E44F-4DD2-9430-00AC1D0527C2}" type="datetimeFigureOut">
              <a:rPr lang="pt-BR"/>
              <a:pPr/>
              <a:t>11/05/2016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37A96-EB1A-4E91-A7E8-C341DD2F78A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98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7A96-EB1A-4E91-A7E8-C341DD2F78AD}" type="slidenum">
              <a:rPr lang="pt-BR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2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7A96-EB1A-4E91-A7E8-C341DD2F78AD}" type="slidenum">
              <a:rPr lang="pt-BR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26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7A96-EB1A-4E91-A7E8-C341DD2F78AD}" type="slidenum">
              <a:rPr lang="pt-BR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87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7A96-EB1A-4E91-A7E8-C341DD2F78AD}" type="slidenum">
              <a:rPr lang="pt-BR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046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7A96-EB1A-4E91-A7E8-C341DD2F78AD}" type="slidenum">
              <a:rPr lang="pt-BR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52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Questions, titles and Marital status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Group </a:t>
            </a:r>
            <a:r>
              <a:rPr lang="en-US" dirty="0"/>
              <a:t>1 </a:t>
            </a:r>
            <a:r>
              <a:rPr lang="en-US"/>
              <a:t>- </a:t>
            </a:r>
            <a:r>
              <a:rPr lang="en-US" smtClean="0"/>
              <a:t>English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25336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Members</a:t>
            </a:r>
            <a:r>
              <a:rPr lang="pt-BR" dirty="0"/>
              <a:t>: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sz="2400" dirty="0"/>
              <a:t>Ana Beatriz Pequeno;</a:t>
            </a:r>
          </a:p>
          <a:p>
            <a:r>
              <a:rPr lang="pt-BR" sz="2400" dirty="0"/>
              <a:t>Ana Júlia;</a:t>
            </a:r>
          </a:p>
          <a:p>
            <a:r>
              <a:rPr lang="pt-BR" sz="2400" dirty="0"/>
              <a:t>Eleonora Maria;</a:t>
            </a:r>
          </a:p>
          <a:p>
            <a:r>
              <a:rPr lang="pt-BR" sz="2400" dirty="0"/>
              <a:t>Melissa Leandra.</a:t>
            </a:r>
          </a:p>
        </p:txBody>
      </p:sp>
    </p:spTree>
    <p:extLst>
      <p:ext uri="{BB962C8B-B14F-4D97-AF65-F5344CB8AC3E}">
        <p14:creationId xmlns:p14="http://schemas.microsoft.com/office/powerpoint/2010/main" val="271962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questions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0">
              <a:buNone/>
            </a:pPr>
            <a:r>
              <a:rPr lang="pt-BR" sz="2000" dirty="0"/>
              <a:t>"</a:t>
            </a:r>
            <a:r>
              <a:rPr lang="pt-BR" sz="2000" dirty="0" err="1"/>
              <a:t>Hello</a:t>
            </a:r>
            <a:r>
              <a:rPr lang="pt-BR" sz="2000" dirty="0"/>
              <a:t>! </a:t>
            </a:r>
            <a:r>
              <a:rPr lang="pt-BR" sz="2000" dirty="0" err="1" smtClean="0"/>
              <a:t>What</a:t>
            </a:r>
            <a:r>
              <a:rPr lang="pt-BR" sz="2000" dirty="0" err="1" smtClean="0">
                <a:solidFill>
                  <a:srgbClr val="FF0000"/>
                </a:solidFill>
              </a:rPr>
              <a:t>’s</a:t>
            </a:r>
            <a:r>
              <a:rPr lang="pt-BR" sz="2000" dirty="0" smtClean="0"/>
              <a:t> </a:t>
            </a:r>
            <a:r>
              <a:rPr lang="pt-BR" sz="2000" dirty="0" err="1"/>
              <a:t>your</a:t>
            </a:r>
            <a:r>
              <a:rPr lang="pt-BR" sz="2000" dirty="0"/>
              <a:t> </a:t>
            </a:r>
            <a:r>
              <a:rPr lang="pt-BR" sz="2000" dirty="0" err="1"/>
              <a:t>name</a:t>
            </a:r>
            <a:r>
              <a:rPr lang="pt-BR" sz="2000" dirty="0"/>
              <a:t>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sz="2000" dirty="0"/>
              <a:t>"Do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speak</a:t>
            </a:r>
            <a:r>
              <a:rPr lang="pt-BR" sz="2000" dirty="0"/>
              <a:t> </a:t>
            </a:r>
            <a:r>
              <a:rPr lang="pt-BR" sz="2000" dirty="0" err="1"/>
              <a:t>english</a:t>
            </a:r>
            <a:r>
              <a:rPr lang="pt-BR" sz="2000" dirty="0"/>
              <a:t>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sz="2000" dirty="0"/>
              <a:t>"Do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like</a:t>
            </a:r>
            <a:r>
              <a:rPr lang="pt-BR" sz="2000" dirty="0"/>
              <a:t> </a:t>
            </a:r>
            <a:r>
              <a:rPr lang="pt-BR" sz="2000" dirty="0" err="1" smtClean="0"/>
              <a:t>listen</a:t>
            </a:r>
            <a:r>
              <a:rPr lang="pt-BR" sz="2000" dirty="0" err="1" smtClean="0">
                <a:solidFill>
                  <a:srgbClr val="FF0000"/>
                </a:solidFill>
              </a:rPr>
              <a:t>ing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music</a:t>
            </a:r>
            <a:r>
              <a:rPr lang="pt-BR" sz="2000" dirty="0"/>
              <a:t>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sz="2000" dirty="0"/>
              <a:t>"Do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 smtClean="0"/>
              <a:t>have</a:t>
            </a:r>
            <a:r>
              <a:rPr lang="pt-BR" sz="2000" dirty="0" smtClean="0"/>
              <a:t> </a:t>
            </a:r>
            <a:r>
              <a:rPr lang="pt-BR" sz="2000" dirty="0" smtClean="0">
                <a:solidFill>
                  <a:srgbClr val="FF0000"/>
                </a:solidFill>
              </a:rPr>
              <a:t>a</a:t>
            </a:r>
            <a:r>
              <a:rPr lang="pt-BR" sz="2000" dirty="0" smtClean="0"/>
              <a:t> </a:t>
            </a:r>
            <a:r>
              <a:rPr lang="pt-BR" sz="2000" dirty="0" err="1"/>
              <a:t>girlfriend</a:t>
            </a:r>
            <a:r>
              <a:rPr lang="pt-BR" sz="2000" dirty="0"/>
              <a:t>?"</a:t>
            </a:r>
          </a:p>
        </p:txBody>
      </p:sp>
      <p:pic>
        <p:nvPicPr>
          <p:cNvPr id="5" name="Imagem 4" descr="tumblr_inline_nushwgbAMt1rsv5h1_5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9236" y="2915602"/>
            <a:ext cx="3190875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58594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indent="0">
              <a:buNone/>
            </a:pPr>
            <a:r>
              <a:rPr lang="pt-BR" dirty="0"/>
              <a:t>"Mr. </a:t>
            </a:r>
            <a:r>
              <a:rPr lang="pt-BR" dirty="0" smtClean="0"/>
              <a:t>Peterson, </a:t>
            </a:r>
            <a:r>
              <a:rPr lang="pt-BR" dirty="0"/>
              <a:t>do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like</a:t>
            </a:r>
            <a:r>
              <a:rPr lang="pt-BR" dirty="0"/>
              <a:t> </a:t>
            </a:r>
            <a:r>
              <a:rPr lang="pt-BR" dirty="0" err="1"/>
              <a:t>cats</a:t>
            </a:r>
            <a:r>
              <a:rPr lang="pt-BR" dirty="0"/>
              <a:t>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dirty="0" smtClean="0"/>
              <a:t>“Does </a:t>
            </a:r>
            <a:r>
              <a:rPr lang="pt-BR" dirty="0"/>
              <a:t>Mrs. </a:t>
            </a:r>
            <a:r>
              <a:rPr lang="pt-BR" dirty="0" err="1" smtClean="0"/>
              <a:t>Sparks</a:t>
            </a:r>
            <a:r>
              <a:rPr lang="pt-BR" dirty="0" smtClean="0"/>
              <a:t> </a:t>
            </a:r>
            <a:r>
              <a:rPr lang="pt-BR" dirty="0" err="1"/>
              <a:t>like</a:t>
            </a:r>
            <a:r>
              <a:rPr lang="pt-BR" dirty="0"/>
              <a:t> </a:t>
            </a:r>
            <a:r>
              <a:rPr lang="pt-BR" dirty="0" err="1"/>
              <a:t>milk</a:t>
            </a:r>
            <a:r>
              <a:rPr lang="pt-BR" dirty="0"/>
              <a:t>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dirty="0"/>
              <a:t>"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 help me, Miss?"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dirty="0"/>
              <a:t>"</a:t>
            </a:r>
            <a:r>
              <a:rPr lang="pt-BR" dirty="0" err="1" smtClean="0"/>
              <a:t>Hi</a:t>
            </a:r>
            <a:r>
              <a:rPr lang="pt-BR" dirty="0" smtClean="0"/>
              <a:t>! </a:t>
            </a:r>
            <a:r>
              <a:rPr lang="pt-BR" dirty="0"/>
              <a:t>Miss </a:t>
            </a:r>
            <a:r>
              <a:rPr lang="pt-BR" dirty="0" err="1" smtClean="0"/>
              <a:t>Swift</a:t>
            </a:r>
            <a:r>
              <a:rPr lang="pt-BR" dirty="0" smtClean="0"/>
              <a:t>, </a:t>
            </a:r>
            <a:r>
              <a:rPr lang="pt-BR" dirty="0" err="1"/>
              <a:t>how</a:t>
            </a:r>
            <a:r>
              <a:rPr lang="pt-BR" dirty="0"/>
              <a:t> are you?"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titles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indent="0">
              <a:buNone/>
            </a:pPr>
            <a:r>
              <a:rPr lang="pt-BR" dirty="0"/>
              <a:t>"</a:t>
            </a:r>
            <a:r>
              <a:rPr lang="pt-BR" dirty="0" err="1"/>
              <a:t>Good</a:t>
            </a:r>
            <a:r>
              <a:rPr lang="pt-BR" dirty="0"/>
              <a:t> </a:t>
            </a:r>
            <a:r>
              <a:rPr lang="pt-BR" dirty="0" err="1"/>
              <a:t>morning</a:t>
            </a:r>
            <a:r>
              <a:rPr lang="pt-BR" dirty="0"/>
              <a:t>, Mrs. </a:t>
            </a:r>
            <a:r>
              <a:rPr lang="pt-BR" dirty="0" err="1"/>
              <a:t>Sheeran</a:t>
            </a:r>
            <a:r>
              <a:rPr lang="pt-BR" dirty="0"/>
              <a:t>! </a:t>
            </a:r>
            <a:r>
              <a:rPr lang="pt-BR" dirty="0" err="1"/>
              <a:t>How</a:t>
            </a:r>
            <a:r>
              <a:rPr lang="pt-BR" dirty="0"/>
              <a:t> are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doing</a:t>
            </a:r>
            <a:r>
              <a:rPr lang="pt-BR" dirty="0"/>
              <a:t>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dirty="0"/>
              <a:t>"</a:t>
            </a:r>
            <a:r>
              <a:rPr lang="pt-BR" dirty="0" err="1" smtClean="0"/>
              <a:t>Ms</a:t>
            </a:r>
            <a:r>
              <a:rPr lang="pt-BR" dirty="0" smtClean="0"/>
              <a:t>. </a:t>
            </a:r>
            <a:r>
              <a:rPr lang="pt-BR" dirty="0" err="1" smtClean="0"/>
              <a:t>Hale</a:t>
            </a:r>
            <a:r>
              <a:rPr lang="pt-BR" dirty="0" smtClean="0"/>
              <a:t>, </a:t>
            </a:r>
            <a:r>
              <a:rPr lang="pt-BR" dirty="0"/>
              <a:t>stop!"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9609" y="4424363"/>
            <a:ext cx="1758229" cy="131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37334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Marital status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indent="0">
              <a:buNone/>
            </a:pPr>
            <a:r>
              <a:rPr lang="pt-BR" dirty="0"/>
              <a:t>"</a:t>
            </a: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marital status?"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dirty="0"/>
              <a:t>"Are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married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single?"</a:t>
            </a:r>
          </a:p>
          <a:p>
            <a:pPr indent="0">
              <a:buNone/>
            </a:pPr>
            <a:endParaRPr lang="pt-BR" dirty="0"/>
          </a:p>
          <a:p>
            <a:pPr indent="0">
              <a:buNone/>
            </a:pPr>
            <a:r>
              <a:rPr lang="pt-BR" dirty="0"/>
              <a:t>"I </a:t>
            </a:r>
            <a:r>
              <a:rPr lang="pt-BR" dirty="0" err="1"/>
              <a:t>am</a:t>
            </a:r>
            <a:r>
              <a:rPr lang="pt-BR" dirty="0"/>
              <a:t> single..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?"</a:t>
            </a:r>
          </a:p>
          <a:p>
            <a:pPr indent="0">
              <a:buNone/>
            </a:pPr>
            <a:endParaRPr lang="pt-BR" dirty="0"/>
          </a:p>
        </p:txBody>
      </p:sp>
      <p:pic>
        <p:nvPicPr>
          <p:cNvPr id="5" name="Imagem 4" descr="rs_500x281-141110115127-bs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1699" y="3161892"/>
            <a:ext cx="3252883" cy="18281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44420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17</TotalTime>
  <Words>140</Words>
  <Application>Microsoft Office PowerPoint</Application>
  <PresentationFormat>Apresentação na tela (4:3)</PresentationFormat>
  <Paragraphs>37</Paragraphs>
  <Slides>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0" baseType="lpstr">
      <vt:lpstr>Arial</vt:lpstr>
      <vt:lpstr>Calibri</vt:lpstr>
      <vt:lpstr>Garamond</vt:lpstr>
      <vt:lpstr>Wingdings</vt:lpstr>
      <vt:lpstr>Couture</vt:lpstr>
      <vt:lpstr>Questions, titles and Marital status</vt:lpstr>
      <vt:lpstr>Members: </vt:lpstr>
      <vt:lpstr>questions</vt:lpstr>
      <vt:lpstr>titles</vt:lpstr>
      <vt:lpstr>Marital status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Cristiane de Brito Cruz</dc:creator>
  <cp:lastModifiedBy>Cristiane de Brito Cruz</cp:lastModifiedBy>
  <cp:revision>10</cp:revision>
  <dcterms:created xsi:type="dcterms:W3CDTF">2014-09-16T21:33:25Z</dcterms:created>
  <dcterms:modified xsi:type="dcterms:W3CDTF">2016-05-11T11:24:26Z</dcterms:modified>
</cp:coreProperties>
</file>