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2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11/05/2016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ieducacao.com/2013/03/simple-past-ou-passado-simples-verbos.html" TargetMode="External"/><Relationship Id="rId2" Type="http://schemas.openxmlformats.org/officeDocument/2006/relationships/hyperlink" Target="http://www.solinguainglesa.com.br/conteudo/verbtohave2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736" y="1628800"/>
            <a:ext cx="4536504" cy="1470025"/>
          </a:xfrm>
        </p:spPr>
        <p:txBody>
          <a:bodyPr>
            <a:no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  <a:effectLst>
                  <a:glow rad="228600">
                    <a:srgbClr val="000099"/>
                  </a:glow>
                </a:effectLst>
              </a:rPr>
              <a:t>Simple </a:t>
            </a:r>
            <a:r>
              <a:rPr lang="pt-BR" sz="6600" b="1" dirty="0" err="1" smtClean="0">
                <a:solidFill>
                  <a:schemeClr val="bg1"/>
                </a:solidFill>
                <a:effectLst>
                  <a:glow rad="228600">
                    <a:srgbClr val="000099"/>
                  </a:glow>
                </a:effectLst>
              </a:rPr>
              <a:t>Past</a:t>
            </a:r>
            <a:r>
              <a:rPr lang="pt-BR" sz="6600" b="1" dirty="0" smtClean="0">
                <a:solidFill>
                  <a:schemeClr val="bg1"/>
                </a:solidFill>
                <a:effectLst>
                  <a:glow rad="228600">
                    <a:srgbClr val="000099"/>
                  </a:glow>
                </a:effectLst>
              </a:rPr>
              <a:t/>
            </a:r>
            <a:br>
              <a:rPr lang="pt-BR" sz="6600" b="1" dirty="0" smtClean="0">
                <a:solidFill>
                  <a:schemeClr val="bg1"/>
                </a:solidFill>
                <a:effectLst>
                  <a:glow rad="228600">
                    <a:srgbClr val="000099"/>
                  </a:glow>
                </a:effectLst>
              </a:rPr>
            </a:br>
            <a:r>
              <a:rPr lang="pt-BR" sz="2800" b="1" dirty="0" smtClean="0">
                <a:solidFill>
                  <a:schemeClr val="bg1"/>
                </a:solidFill>
                <a:effectLst>
                  <a:glow rad="228600">
                    <a:srgbClr val="000099"/>
                  </a:glow>
                </a:effectLst>
              </a:rPr>
              <a:t>Verbos  Irregulares</a:t>
            </a:r>
            <a:endParaRPr lang="pt-BR" sz="6600" b="1" dirty="0">
              <a:solidFill>
                <a:schemeClr val="bg1"/>
              </a:solidFill>
              <a:effectLst>
                <a:glow rad="228600">
                  <a:srgbClr val="000099"/>
                </a:glow>
              </a:effectLst>
            </a:endParaRPr>
          </a:p>
        </p:txBody>
      </p:sp>
      <p:pic>
        <p:nvPicPr>
          <p:cNvPr id="1026" name="Picture 2" descr="H:\ingles\logo_ifr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66212"/>
            <a:ext cx="2902736" cy="125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10110" y="116632"/>
            <a:ext cx="8854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33CC"/>
                </a:solidFill>
                <a:latin typeface="Berlin Sans FB Demi" pitchFamily="34" charset="0"/>
              </a:rPr>
              <a:t>Componentes: Amanda </a:t>
            </a:r>
            <a:r>
              <a:rPr lang="pt-BR" sz="2000" b="1" dirty="0" err="1">
                <a:solidFill>
                  <a:srgbClr val="0033CC"/>
                </a:solidFill>
                <a:latin typeface="Berlin Sans FB Demi" pitchFamily="34" charset="0"/>
              </a:rPr>
              <a:t>Monalisa</a:t>
            </a:r>
            <a:r>
              <a:rPr lang="pt-BR" sz="2000" b="1" dirty="0">
                <a:solidFill>
                  <a:srgbClr val="0033CC"/>
                </a:solidFill>
                <a:latin typeface="Berlin Sans FB Demi" pitchFamily="34" charset="0"/>
              </a:rPr>
              <a:t>; Fernanda Z.; Flaviana; Ruth Nayara; </a:t>
            </a:r>
          </a:p>
        </p:txBody>
      </p:sp>
      <p:pic>
        <p:nvPicPr>
          <p:cNvPr id="2050" name="Picture 2" descr="H:\ingles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66212"/>
            <a:ext cx="108552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6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33CC"/>
                </a:solidFill>
                <a:latin typeface="Bodoni Bd BT" pitchFamily="18" charset="0"/>
              </a:rPr>
              <a:t>Referências</a:t>
            </a:r>
            <a:endParaRPr lang="pt-BR" dirty="0">
              <a:solidFill>
                <a:srgbClr val="0033CC"/>
              </a:solidFill>
              <a:latin typeface="Bodoni Bd BT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www.solinguainglesa.com.br/conteudo/verbtohave2.php</a:t>
            </a:r>
            <a:endParaRPr lang="pt-BR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www.qieducacao.com/2013/03/simple-past-ou-passado-simples-verbos.html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515444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0033CC"/>
                </a:solidFill>
                <a:latin typeface="Berlin Sans FB Demi" pitchFamily="34" charset="0"/>
              </a:rPr>
              <a:t>Simple </a:t>
            </a:r>
            <a:r>
              <a:rPr lang="pt-BR" b="1" dirty="0" err="1" smtClean="0">
                <a:solidFill>
                  <a:srgbClr val="0033CC"/>
                </a:solidFill>
                <a:latin typeface="Berlin Sans FB Demi" pitchFamily="34" charset="0"/>
              </a:rPr>
              <a:t>Past</a:t>
            </a:r>
            <a:r>
              <a:rPr lang="pt-BR" b="1" dirty="0">
                <a:solidFill>
                  <a:srgbClr val="0033CC"/>
                </a:solidFill>
                <a:latin typeface="Berlin Sans FB Demi" pitchFamily="34" charset="0"/>
              </a:rPr>
              <a:t> </a:t>
            </a:r>
            <a:r>
              <a:rPr lang="pt-BR" b="1" dirty="0" smtClean="0">
                <a:solidFill>
                  <a:srgbClr val="0033CC"/>
                </a:solidFill>
                <a:latin typeface="Berlin Sans FB Demi" pitchFamily="34" charset="0"/>
              </a:rPr>
              <a:t>-</a:t>
            </a:r>
            <a:r>
              <a:rPr lang="pt-BR" dirty="0" smtClean="0">
                <a:solidFill>
                  <a:srgbClr val="0033CC"/>
                </a:solidFill>
                <a:latin typeface="Berlin Sans FB Demi" pitchFamily="34" charset="0"/>
              </a:rPr>
              <a:t> </a:t>
            </a:r>
            <a:r>
              <a:rPr lang="pt-BR" b="1" dirty="0" smtClean="0">
                <a:solidFill>
                  <a:srgbClr val="0033CC"/>
                </a:solidFill>
                <a:latin typeface="Berlin Sans FB Demi" pitchFamily="34" charset="0"/>
              </a:rPr>
              <a:t>Passado Simples</a:t>
            </a:r>
            <a:endParaRPr lang="pt-BR" dirty="0">
              <a:solidFill>
                <a:srgbClr val="0033CC"/>
              </a:solidFill>
              <a:latin typeface="Berlin Sans FB Dem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7649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 smtClean="0"/>
              <a:t>1</a:t>
            </a:r>
            <a:r>
              <a:rPr lang="pt-BR" sz="2400" dirty="0" smtClean="0"/>
              <a:t>- O</a:t>
            </a:r>
            <a:r>
              <a:rPr lang="pt-BR" sz="2400" b="1" dirty="0"/>
              <a:t> Simple </a:t>
            </a:r>
            <a:r>
              <a:rPr lang="pt-BR" sz="2400" b="1" dirty="0" err="1"/>
              <a:t>Past</a:t>
            </a:r>
            <a:r>
              <a:rPr lang="pt-BR" sz="2400" b="1" dirty="0"/>
              <a:t> </a:t>
            </a:r>
            <a:r>
              <a:rPr lang="pt-BR" sz="2400" dirty="0"/>
              <a:t>descreve uma ação que já ocorreu e que não ocorre mais. A ação teve início e fim no passado. No Simple </a:t>
            </a:r>
            <a:r>
              <a:rPr lang="pt-BR" sz="2400" dirty="0" err="1"/>
              <a:t>Past</a:t>
            </a:r>
            <a:r>
              <a:rPr lang="pt-BR" sz="2400" dirty="0"/>
              <a:t> o verbo não é flexionado em nenhuma pessoa, repetindo-se em todas </a:t>
            </a:r>
            <a:r>
              <a:rPr lang="pt-BR" sz="2400" dirty="0" smtClean="0"/>
              <a:t>elas</a:t>
            </a:r>
            <a:r>
              <a:rPr lang="pt-BR" sz="2400" dirty="0"/>
              <a:t> </a:t>
            </a:r>
            <a:r>
              <a:rPr lang="pt-BR" sz="2400" dirty="0" smtClean="0"/>
              <a:t>(exceto </a:t>
            </a:r>
            <a:r>
              <a:rPr lang="pt-BR" sz="2400" u="sng" dirty="0" err="1" smtClean="0"/>
              <a:t>be</a:t>
            </a:r>
            <a:r>
              <a:rPr lang="pt-BR" sz="2400" dirty="0" smtClean="0"/>
              <a:t>).</a:t>
            </a:r>
          </a:p>
          <a:p>
            <a:pPr marL="0" indent="0">
              <a:buNone/>
            </a:pPr>
            <a:r>
              <a:rPr lang="pt-BR" sz="2800" dirty="0" smtClean="0"/>
              <a:t>     </a:t>
            </a:r>
            <a:r>
              <a:rPr lang="pt-BR" sz="2800" b="1" dirty="0" smtClean="0"/>
              <a:t>Exemplo</a:t>
            </a:r>
            <a:r>
              <a:rPr lang="pt-BR" sz="2800" dirty="0" smtClean="0"/>
              <a:t>: I </a:t>
            </a:r>
            <a:r>
              <a:rPr lang="pt-BR" sz="2800" b="1" dirty="0" err="1" smtClean="0">
                <a:solidFill>
                  <a:srgbClr val="0033CC"/>
                </a:solidFill>
              </a:rPr>
              <a:t>lived</a:t>
            </a:r>
            <a:r>
              <a:rPr lang="pt-BR" sz="2800" dirty="0" smtClean="0"/>
              <a:t> in New York for </a:t>
            </a:r>
            <a:r>
              <a:rPr lang="pt-BR" sz="2800" dirty="0" err="1" smtClean="0"/>
              <a:t>three</a:t>
            </a:r>
            <a:r>
              <a:rPr lang="pt-BR" sz="2800" dirty="0" smtClean="0"/>
              <a:t> </a:t>
            </a:r>
            <a:r>
              <a:rPr lang="pt-BR" sz="2800" dirty="0" err="1" smtClean="0"/>
              <a:t>years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dirty="0"/>
              <a:t> </a:t>
            </a:r>
            <a:r>
              <a:rPr lang="pt-BR" sz="2800" dirty="0" smtClean="0"/>
              <a:t>                     João </a:t>
            </a:r>
            <a:r>
              <a:rPr lang="pt-BR" sz="2800" b="1" dirty="0" err="1" smtClean="0">
                <a:solidFill>
                  <a:srgbClr val="0033CC"/>
                </a:solidFill>
              </a:rPr>
              <a:t>lived</a:t>
            </a:r>
            <a:r>
              <a:rPr lang="pt-BR" sz="2800" dirty="0" smtClean="0"/>
              <a:t> in </a:t>
            </a:r>
            <a:r>
              <a:rPr lang="pt-BR" sz="2800" dirty="0" err="1" smtClean="0"/>
              <a:t>Europe</a:t>
            </a:r>
            <a:r>
              <a:rPr lang="pt-BR" sz="2800" dirty="0" smtClean="0"/>
              <a:t> </a:t>
            </a:r>
            <a:r>
              <a:rPr lang="pt-BR" sz="2800" dirty="0" err="1" smtClean="0"/>
              <a:t>from</a:t>
            </a:r>
            <a:r>
              <a:rPr lang="pt-BR" sz="2800" dirty="0" smtClean="0"/>
              <a:t> 1989 </a:t>
            </a:r>
            <a:r>
              <a:rPr lang="pt-BR" sz="2800" dirty="0" err="1" smtClean="0"/>
              <a:t>to</a:t>
            </a:r>
            <a:r>
              <a:rPr lang="pt-BR" sz="2800" dirty="0" smtClean="0"/>
              <a:t> 1995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825173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ingles\13138904_526518800890913_1133798927367873021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513">
            <a:off x="530622" y="573633"/>
            <a:ext cx="8458940" cy="45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2581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ingles\13151969_526518817557578_141547188397693667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408">
            <a:off x="387603" y="626173"/>
            <a:ext cx="851182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ingles\13147715_526524160890377_7094991736507526950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91" b="62014"/>
          <a:stretch/>
        </p:blipFill>
        <p:spPr bwMode="auto">
          <a:xfrm>
            <a:off x="467544" y="2780928"/>
            <a:ext cx="799288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ingles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435555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9452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ingles\13130903_526502667559193_568806790230114464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7" t="17820" r="14392" b="56198"/>
          <a:stretch/>
        </p:blipFill>
        <p:spPr bwMode="auto">
          <a:xfrm>
            <a:off x="34522" y="692696"/>
            <a:ext cx="9109478" cy="51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93574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ingles\13130903_526502667559193_568806790230114464_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43742" r="3217" b="25643"/>
          <a:stretch/>
        </p:blipFill>
        <p:spPr bwMode="auto">
          <a:xfrm>
            <a:off x="0" y="620688"/>
            <a:ext cx="9108504" cy="52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33388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33CC"/>
                </a:solidFill>
                <a:latin typeface="Berlin Sans FB Demi" pitchFamily="34" charset="0"/>
              </a:rPr>
              <a:t>Verbos Irregulares</a:t>
            </a:r>
            <a:endParaRPr lang="pt-BR" b="1" dirty="0">
              <a:solidFill>
                <a:srgbClr val="0033CC"/>
              </a:solidFill>
              <a:latin typeface="Berlin Sans FB Dem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764904"/>
          </a:xfrm>
        </p:spPr>
        <p:txBody>
          <a:bodyPr>
            <a:normAutofit/>
          </a:bodyPr>
          <a:lstStyle/>
          <a:p>
            <a:r>
              <a:rPr lang="pt-BR" sz="2800" dirty="0"/>
              <a:t>Para formar frases afirmativas em inglês no </a:t>
            </a:r>
            <a:r>
              <a:rPr lang="pt-BR" sz="2800" b="1" dirty="0" smtClean="0"/>
              <a:t>Simple </a:t>
            </a:r>
            <a:r>
              <a:rPr lang="pt-BR" sz="2800" b="1" dirty="0" err="1"/>
              <a:t>Past</a:t>
            </a:r>
            <a:r>
              <a:rPr lang="pt-BR" sz="2800" b="1" dirty="0"/>
              <a:t> </a:t>
            </a:r>
            <a:r>
              <a:rPr lang="pt-BR" sz="2800" dirty="0"/>
              <a:t>ou</a:t>
            </a:r>
            <a:r>
              <a:rPr lang="pt-BR" sz="2800" b="1" dirty="0"/>
              <a:t> Passado Simples com verbos irregulares</a:t>
            </a:r>
            <a:r>
              <a:rPr lang="pt-BR" sz="2800" dirty="0"/>
              <a:t> é preciso consultar uma tabela de verbos irregulares e, de preferência, memorizá-los.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030553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ingles\Fig 1 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0" y="154596"/>
            <a:ext cx="4392488" cy="65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ingles\Fig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596"/>
            <a:ext cx="4271762" cy="64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o 1"/>
          <p:cNvSpPr/>
          <p:nvPr/>
        </p:nvSpPr>
        <p:spPr>
          <a:xfrm>
            <a:off x="1187624" y="102464"/>
            <a:ext cx="1148130" cy="6583566"/>
          </a:xfrm>
          <a:prstGeom prst="frame">
            <a:avLst>
              <a:gd name="adj1" fmla="val 39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Quadro 4"/>
          <p:cNvSpPr/>
          <p:nvPr/>
        </p:nvSpPr>
        <p:spPr>
          <a:xfrm>
            <a:off x="5689606" y="102464"/>
            <a:ext cx="1162291" cy="6550227"/>
          </a:xfrm>
          <a:prstGeom prst="frame">
            <a:avLst>
              <a:gd name="adj1" fmla="val 39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440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ingles\Fig 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7"/>
          <a:stretch/>
        </p:blipFill>
        <p:spPr bwMode="auto">
          <a:xfrm>
            <a:off x="1619672" y="0"/>
            <a:ext cx="5472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Quadro 2"/>
          <p:cNvSpPr/>
          <p:nvPr/>
        </p:nvSpPr>
        <p:spPr>
          <a:xfrm>
            <a:off x="2915816" y="0"/>
            <a:ext cx="1440160" cy="6858000"/>
          </a:xfrm>
          <a:prstGeom prst="frame">
            <a:avLst>
              <a:gd name="adj1" fmla="val 39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729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137</TotalTime>
  <Words>38</Words>
  <Application>Microsoft Office PowerPoint</Application>
  <PresentationFormat>Apresentação na tela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Simple Past Verbos  Irregulares</vt:lpstr>
      <vt:lpstr>Simple Past - Passado Simples</vt:lpstr>
      <vt:lpstr>Apresentação do PowerPoint</vt:lpstr>
      <vt:lpstr>Apresentação do PowerPoint</vt:lpstr>
      <vt:lpstr>Apresentação do PowerPoint</vt:lpstr>
      <vt:lpstr>Apresentação do PowerPoint</vt:lpstr>
      <vt:lpstr>Verbos Irregulares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Cleonice</dc:creator>
  <cp:lastModifiedBy>Cleonice</cp:lastModifiedBy>
  <cp:revision>24</cp:revision>
  <dcterms:created xsi:type="dcterms:W3CDTF">2016-05-10T23:47:08Z</dcterms:created>
  <dcterms:modified xsi:type="dcterms:W3CDTF">2016-05-11T23:36:15Z</dcterms:modified>
</cp:coreProperties>
</file>